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16" r:id="rId2"/>
    <p:sldId id="418" r:id="rId3"/>
    <p:sldId id="430" r:id="rId4"/>
    <p:sldId id="431" r:id="rId5"/>
    <p:sldId id="432" r:id="rId6"/>
    <p:sldId id="433" r:id="rId7"/>
    <p:sldId id="434" r:id="rId8"/>
    <p:sldId id="435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66CC"/>
    <a:srgbClr val="FFCC00"/>
    <a:srgbClr val="FF6600"/>
    <a:srgbClr val="6699FF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hyperlink" Target="http://it.wikipedia.org/wiki/File:Temple_of_Athena_Nike_reconstruction.gif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asellaDiTesto 2"/>
          <p:cNvSpPr txBox="1">
            <a:spLocks noChangeArrowheads="1"/>
          </p:cNvSpPr>
          <p:nvPr/>
        </p:nvSpPr>
        <p:spPr bwMode="auto">
          <a:xfrm>
            <a:off x="4009247" y="0"/>
            <a:ext cx="29674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Partenone, dal frontone est</a:t>
            </a:r>
          </a:p>
        </p:txBody>
      </p:sp>
      <p:sp>
        <p:nvSpPr>
          <p:cNvPr id="56324" name="CasellaDiTesto 3"/>
          <p:cNvSpPr txBox="1">
            <a:spLocks noChangeArrowheads="1"/>
          </p:cNvSpPr>
          <p:nvPr/>
        </p:nvSpPr>
        <p:spPr bwMode="auto">
          <a:xfrm>
            <a:off x="2186247" y="6383833"/>
            <a:ext cx="643405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err="1"/>
              <a:t>Hestia</a:t>
            </a:r>
            <a:r>
              <a:rPr lang="it-IT" altLang="it-IT" sz="1600" dirty="0"/>
              <a:t>                        Dione                          Afrodite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480982"/>
            <a:ext cx="11582400" cy="5791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62"/>
    </mc:Choice>
    <mc:Fallback xmlns="">
      <p:transition spd="slow" advTm="11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asellaDiTesto 2"/>
          <p:cNvSpPr txBox="1">
            <a:spLocks noChangeArrowheads="1"/>
          </p:cNvSpPr>
          <p:nvPr/>
        </p:nvSpPr>
        <p:spPr bwMode="auto">
          <a:xfrm>
            <a:off x="3560100" y="125990"/>
            <a:ext cx="32111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dal frontone ovest</a:t>
            </a:r>
          </a:p>
        </p:txBody>
      </p:sp>
      <p:sp>
        <p:nvSpPr>
          <p:cNvPr id="58372" name="CasellaDiTesto 3"/>
          <p:cNvSpPr txBox="1">
            <a:spLocks noChangeArrowheads="1"/>
          </p:cNvSpPr>
          <p:nvPr/>
        </p:nvSpPr>
        <p:spPr bwMode="auto">
          <a:xfrm>
            <a:off x="1566344" y="6349625"/>
            <a:ext cx="4684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err="1"/>
              <a:t>Cecrops</a:t>
            </a:r>
            <a:r>
              <a:rPr lang="it-IT" altLang="it-IT" sz="1600" dirty="0"/>
              <a:t>    e     </a:t>
            </a:r>
            <a:r>
              <a:rPr lang="it-IT" altLang="it-IT" sz="1600" dirty="0" err="1"/>
              <a:t>Pandroso</a:t>
            </a:r>
            <a:r>
              <a:rPr lang="it-IT" altLang="it-IT" sz="1600" dirty="0"/>
              <a:t> </a:t>
            </a:r>
            <a:r>
              <a:rPr lang="it-IT" altLang="it-IT" sz="1400" dirty="0"/>
              <a:t>(Rugiada, figlia di </a:t>
            </a:r>
            <a:r>
              <a:rPr lang="it-IT" altLang="it-IT" sz="1400" dirty="0" err="1"/>
              <a:t>Cecrope</a:t>
            </a:r>
            <a:r>
              <a:rPr lang="it-IT" altLang="it-IT" sz="1400" dirty="0"/>
              <a:t>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4" y="561824"/>
            <a:ext cx="7314247" cy="548568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79" y="100990"/>
            <a:ext cx="5066088" cy="28140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298" y="2991632"/>
            <a:ext cx="2851266" cy="37993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09"/>
    </mc:Choice>
    <mc:Fallback xmlns="">
      <p:transition spd="slow" advTm="14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Eretteo-da sud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866900"/>
            <a:ext cx="7704137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2208214" y="260351"/>
            <a:ext cx="24415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Akropolis di Atene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Eretteo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421- 415/413 a.C e 409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Architetto: Kallikrates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Scultore: Alkamenes?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61"/>
    </mc:Choice>
    <mc:Fallback xmlns="">
      <p:transition spd="slow" advTm="15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Erett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81" y="80848"/>
            <a:ext cx="441166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138075" y="179044"/>
            <a:ext cx="58448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Eretteo </a:t>
            </a:r>
            <a:r>
              <a:rPr lang="it-IT" altLang="it-IT" sz="1800" dirty="0"/>
              <a:t>(421-405 a.C.)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dopo pace di Nicia tra Atene e Sparta (421)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con </a:t>
            </a:r>
            <a:r>
              <a:rPr lang="it-IT" altLang="it-IT" sz="1400" dirty="0"/>
              <a:t>portico-loggia delle Cariatidi (dopo 415 a.C.)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Funge da </a:t>
            </a:r>
            <a:r>
              <a:rPr lang="it-IT" altLang="it-IT" sz="1400" dirty="0" err="1"/>
              <a:t>Heroon</a:t>
            </a:r>
            <a:r>
              <a:rPr lang="it-IT" altLang="it-IT" sz="1400" dirty="0"/>
              <a:t> di </a:t>
            </a:r>
            <a:r>
              <a:rPr lang="it-IT" altLang="it-IT" sz="1400" dirty="0" err="1"/>
              <a:t>Kekrops</a:t>
            </a:r>
            <a:r>
              <a:rPr lang="it-IT" altLang="it-IT" sz="1400" dirty="0"/>
              <a:t>, figlio di </a:t>
            </a:r>
            <a:r>
              <a:rPr lang="it-IT" altLang="it-IT" sz="1400" dirty="0" smtClean="0"/>
              <a:t>Eretteo, antistante </a:t>
            </a:r>
            <a:r>
              <a:rPr lang="it-IT" altLang="it-IT" sz="1400" dirty="0"/>
              <a:t>alla sua </a:t>
            </a:r>
            <a:r>
              <a:rPr lang="it-IT" altLang="it-IT" sz="1400" dirty="0" smtClean="0"/>
              <a:t>tomba</a:t>
            </a:r>
            <a:endParaRPr lang="it-IT" altLang="it-IT" sz="1400" dirty="0"/>
          </a:p>
        </p:txBody>
      </p:sp>
      <p:pic>
        <p:nvPicPr>
          <p:cNvPr id="71684" name="Picture 6" descr="Eretteo, pian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5" y="1457123"/>
            <a:ext cx="5658492" cy="52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24"/>
    </mc:Choice>
    <mc:Fallback xmlns="">
      <p:transition spd="slow" advTm="11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ERetteo-PorticoNo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8" y="151910"/>
            <a:ext cx="5027734" cy="60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1452928" y="6329363"/>
            <a:ext cx="225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Eretteo, portico nord</a:t>
            </a:r>
          </a:p>
        </p:txBody>
      </p:sp>
      <p:pic>
        <p:nvPicPr>
          <p:cNvPr id="72708" name="Picture 6" descr="Eretteo, portale del portico no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2" y="167991"/>
            <a:ext cx="4345475" cy="611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6796088" y="6329363"/>
            <a:ext cx="338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Eretteo, portale del portico nord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6"/>
    </mc:Choice>
    <mc:Fallback xmlns="">
      <p:transition spd="slow" advTm="8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dettaglio decor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19" y="153743"/>
            <a:ext cx="5675312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1703388" y="188913"/>
            <a:ext cx="284084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Eretteo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                  Capitello ionico</a:t>
            </a:r>
          </a:p>
        </p:txBody>
      </p:sp>
      <p:pic>
        <p:nvPicPr>
          <p:cNvPr id="73732" name="Picture 6" descr="ERetteo-FregioMuroCe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5" y="1527929"/>
            <a:ext cx="3547819" cy="515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893711" y="1120031"/>
            <a:ext cx="16193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muro della cella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9"/>
    </mc:Choice>
    <mc:Fallback xmlns="">
      <p:transition spd="slow" advTm="6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56675" y="172427"/>
            <a:ext cx="348044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Cariatidi della loggia dell’Eretteo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err="1"/>
              <a:t>ca</a:t>
            </a:r>
            <a:r>
              <a:rPr lang="it-IT" altLang="it-IT" sz="1600" dirty="0"/>
              <a:t>. 415 </a:t>
            </a:r>
            <a:r>
              <a:rPr lang="it-IT" altLang="it-IT" sz="1600" dirty="0" err="1"/>
              <a:t>a.C</a:t>
            </a:r>
            <a:endParaRPr lang="it-IT" altLang="it-IT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Scultore: </a:t>
            </a:r>
            <a:r>
              <a:rPr lang="it-IT" altLang="it-IT" sz="1600" dirty="0" err="1"/>
              <a:t>Alkamenes</a:t>
            </a:r>
            <a:r>
              <a:rPr lang="it-IT" altLang="it-IT" sz="1600" dirty="0"/>
              <a:t>?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82" y="742217"/>
            <a:ext cx="6790301" cy="56585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5" y="1965079"/>
            <a:ext cx="4812324" cy="36092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72"/>
    </mc:Choice>
    <mc:Fallback xmlns="">
      <p:transition spd="slow" advTm="13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tempio Nike da N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2" y="2657964"/>
            <a:ext cx="62865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1971675" y="207964"/>
            <a:ext cx="46483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Akropolis di Atene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Tempio di Nike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448/430 iniziato, 427 ripreso (pace di Nicia)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410 a.C. concluso (balaustre)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Pyrgos da cui si gettò Egeo per la morte del figlio Teseo.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Fregio: amazzonomachia-battaglia di Platea?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Architetto: Kallikrates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Scultore: Kallimachos </a:t>
            </a:r>
          </a:p>
        </p:txBody>
      </p:sp>
      <p:pic>
        <p:nvPicPr>
          <p:cNvPr id="75780" name="Picture 5" descr="http://upload.wikimedia.org/wikipedia/commons/thumb/d/dc/Temple_of_Athena_Nike_reconstruction.gif/220px-Temple_of_Athena_Nike_reconstruction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64" y="901333"/>
            <a:ext cx="4459103" cy="409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49"/>
    </mc:Choice>
    <mc:Fallback xmlns="">
      <p:transition spd="slow" advTm="145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</TotalTime>
  <Words>157</Words>
  <Application>Microsoft Office PowerPoint</Application>
  <PresentationFormat>Widescreen</PresentationFormat>
  <Paragraphs>32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232</cp:revision>
  <dcterms:created xsi:type="dcterms:W3CDTF">2020-03-26T13:06:42Z</dcterms:created>
  <dcterms:modified xsi:type="dcterms:W3CDTF">2020-04-20T13:04:41Z</dcterms:modified>
</cp:coreProperties>
</file>