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523" r:id="rId2"/>
    <p:sldId id="522" r:id="rId3"/>
    <p:sldId id="4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65" y="211014"/>
            <a:ext cx="3587065" cy="64359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92" y="211013"/>
            <a:ext cx="4492115" cy="6531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70"/>
    </mc:Choice>
    <mc:Fallback xmlns="">
      <p:transition spd="slow" advTm="33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25" y="228599"/>
            <a:ext cx="4302189" cy="64754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0" y="228599"/>
            <a:ext cx="3140564" cy="64711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02"/>
    </mc:Choice>
    <mc:Fallback xmlns="">
      <p:transition spd="slow" advTm="39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CasellaDiTesto 2"/>
          <p:cNvSpPr txBox="1">
            <a:spLocks noChangeArrowheads="1"/>
          </p:cNvSpPr>
          <p:nvPr/>
        </p:nvSpPr>
        <p:spPr bwMode="auto">
          <a:xfrm>
            <a:off x="8545507" y="5778744"/>
            <a:ext cx="149592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Olinto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smtClean="0"/>
              <a:t>Casa </a:t>
            </a:r>
            <a:r>
              <a:rPr lang="it-IT" altLang="it-IT" sz="1600" dirty="0"/>
              <a:t>a </a:t>
            </a:r>
            <a:r>
              <a:rPr lang="it-IT" altLang="it-IT" sz="1600" i="1" dirty="0" err="1"/>
              <a:t>pastàs</a:t>
            </a:r>
            <a:endParaRPr lang="it-IT" altLang="it-IT" sz="1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i="1" dirty="0"/>
          </a:p>
        </p:txBody>
      </p:sp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1689222" y="632683"/>
            <a:ext cx="27245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In oriente (</a:t>
            </a:r>
            <a:r>
              <a:rPr lang="it-IT" altLang="it-IT" sz="1600" dirty="0" err="1"/>
              <a:t>Priene</a:t>
            </a:r>
            <a:r>
              <a:rPr lang="it-IT" altLang="it-IT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più diffusa casa </a:t>
            </a:r>
            <a:r>
              <a:rPr lang="it-IT" altLang="it-IT" sz="1600" dirty="0" smtClean="0"/>
              <a:t>a </a:t>
            </a:r>
            <a:r>
              <a:rPr lang="it-IT" altLang="it-IT" sz="1600" i="1" dirty="0" err="1" smtClean="0"/>
              <a:t>prostàs</a:t>
            </a:r>
            <a:r>
              <a:rPr lang="it-IT" altLang="it-IT" sz="1600" dirty="0" smtClean="0"/>
              <a:t> </a:t>
            </a:r>
            <a:endParaRPr lang="it-IT" altLang="it-IT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10" y="210653"/>
            <a:ext cx="5462516" cy="52691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" y="1933574"/>
            <a:ext cx="6296458" cy="47485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07"/>
    </mc:Choice>
    <mc:Fallback xmlns="">
      <p:transition spd="slow" advTm="18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14</Words>
  <Application>Microsoft Office PowerPoint</Application>
  <PresentationFormat>Widescreen</PresentationFormat>
  <Paragraphs>5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288</cp:revision>
  <dcterms:created xsi:type="dcterms:W3CDTF">2020-03-26T13:06:42Z</dcterms:created>
  <dcterms:modified xsi:type="dcterms:W3CDTF">2020-04-27T11:10:27Z</dcterms:modified>
</cp:coreProperties>
</file>