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485" r:id="rId2"/>
    <p:sldId id="486" r:id="rId3"/>
    <p:sldId id="487" r:id="rId4"/>
    <p:sldId id="527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99FF"/>
    <a:srgbClr val="00CC66"/>
    <a:srgbClr val="0066CC"/>
    <a:srgbClr val="FFCC00"/>
    <a:srgbClr val="FF6600"/>
    <a:srgbClr val="6699FF"/>
    <a:srgbClr val="33CC33"/>
    <a:srgbClr val="FF0000"/>
    <a:srgbClr val="6666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20663-A1FA-498E-AE0A-95410B7C3C12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70E9-FF3F-4877-9CC0-E2B405184C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75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10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08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38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1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0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90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6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76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55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8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20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4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269971" y="262519"/>
            <a:ext cx="3271520" cy="405044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1800" b="1" dirty="0"/>
              <a:t>Torso Belvedere </a:t>
            </a:r>
            <a:br>
              <a:rPr lang="it-IT" altLang="it-IT" sz="1800" b="1" dirty="0"/>
            </a:br>
            <a:endParaRPr lang="it-IT" altLang="it-IT" sz="1400" b="1" dirty="0"/>
          </a:p>
        </p:txBody>
      </p:sp>
      <p:pic>
        <p:nvPicPr>
          <p:cNvPr id="25603" name="Picture 7" descr="torso Belvedere disegno Picasso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8" y="306639"/>
            <a:ext cx="1932592" cy="2769067"/>
          </a:xfrm>
          <a:noFill/>
        </p:spPr>
      </p:pic>
      <p:sp>
        <p:nvSpPr>
          <p:cNvPr id="25604" name="Text Box 9"/>
          <p:cNvSpPr txBox="1">
            <a:spLocks noChangeArrowheads="1"/>
          </p:cNvSpPr>
          <p:nvPr/>
        </p:nvSpPr>
        <p:spPr bwMode="auto">
          <a:xfrm>
            <a:off x="254305" y="3078"/>
            <a:ext cx="1709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dirty="0"/>
              <a:t>Disegno di Picasso</a:t>
            </a:r>
          </a:p>
        </p:txBody>
      </p:sp>
      <p:pic>
        <p:nvPicPr>
          <p:cNvPr id="25605" name="Picture 8" descr="D:\Backup\Desktop\Last_judgement.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8" y="3716883"/>
            <a:ext cx="2136976" cy="301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9" descr="http://www.giotto.org/sb/rome/belvedere-torso-front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12074" y="137255"/>
            <a:ext cx="4530725" cy="6597650"/>
          </a:xfrm>
          <a:noFill/>
        </p:spPr>
      </p:pic>
      <p:sp>
        <p:nvSpPr>
          <p:cNvPr id="25607" name="CasellaDiTesto 9"/>
          <p:cNvSpPr txBox="1">
            <a:spLocks noChangeArrowheads="1"/>
          </p:cNvSpPr>
          <p:nvPr/>
        </p:nvSpPr>
        <p:spPr bwMode="auto">
          <a:xfrm>
            <a:off x="268160" y="3167062"/>
            <a:ext cx="1897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400" dirty="0"/>
              <a:t>Cappella Sistina</a:t>
            </a:r>
          </a:p>
          <a:p>
            <a:pPr eaLnBrk="1" hangingPunct="1"/>
            <a:r>
              <a:rPr lang="it-IT" altLang="it-IT" sz="1400" dirty="0"/>
              <a:t>Apostolo Bartolomeo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272" y="667563"/>
            <a:ext cx="4549085" cy="606734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0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89"/>
    </mc:Choice>
    <mc:Fallback xmlns="">
      <p:transition spd="slow" advTm="127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title"/>
          </p:nvPr>
        </p:nvSpPr>
        <p:spPr>
          <a:xfrm>
            <a:off x="4369913" y="1529862"/>
            <a:ext cx="2555631" cy="984738"/>
          </a:xfrm>
        </p:spPr>
        <p:txBody>
          <a:bodyPr/>
          <a:lstStyle/>
          <a:p>
            <a:pPr algn="l" eaLnBrk="1" hangingPunct="1"/>
            <a:r>
              <a:rPr lang="it-IT" altLang="it-IT" sz="1800" b="1" dirty="0"/>
              <a:t>Afrodite di </a:t>
            </a:r>
            <a:r>
              <a:rPr lang="it-IT" altLang="it-IT" sz="1800" b="1" dirty="0" err="1" smtClean="0"/>
              <a:t>Doidalsas</a:t>
            </a:r>
            <a:r>
              <a:rPr lang="it-IT" altLang="it-IT" sz="1800" b="1" dirty="0"/>
              <a:t/>
            </a:r>
            <a:br>
              <a:rPr lang="it-IT" altLang="it-IT" sz="1800" b="1" dirty="0"/>
            </a:br>
            <a:r>
              <a:rPr lang="it-IT" altLang="it-IT" sz="1800" b="1" dirty="0"/>
              <a:t>metà III sec. a.C.                                                       </a:t>
            </a:r>
          </a:p>
        </p:txBody>
      </p:sp>
      <p:pic>
        <p:nvPicPr>
          <p:cNvPr id="26628" name="Picture 7" descr="http://www.artearti.net/assets/images/uploads/3-afrodite-accovacciata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6938" y="45678"/>
            <a:ext cx="4028469" cy="6758473"/>
          </a:xfrm>
          <a:noFill/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79" y="153036"/>
            <a:ext cx="3383135" cy="652802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4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359"/>
    </mc:Choice>
    <mc:Fallback xmlns="">
      <p:transition spd="slow" advTm="181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Grp="1" noChangeArrowheads="1"/>
          </p:cNvSpPr>
          <p:nvPr>
            <p:ph type="title"/>
          </p:nvPr>
        </p:nvSpPr>
        <p:spPr>
          <a:xfrm>
            <a:off x="1919288" y="908050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1800" b="1"/>
              <a:t/>
            </a:r>
            <a:br>
              <a:rPr lang="it-IT" altLang="it-IT" sz="1800" b="1"/>
            </a:br>
            <a:r>
              <a:rPr lang="it-IT" altLang="it-IT" sz="1600" b="1"/>
              <a:t>c.d. Pasquino</a:t>
            </a:r>
            <a:br>
              <a:rPr lang="it-IT" altLang="it-IT" sz="1600" b="1"/>
            </a:br>
            <a:r>
              <a:rPr lang="it-IT" altLang="it-IT" sz="1600" b="1"/>
              <a:t>originale del 230 ca.</a:t>
            </a:r>
            <a:r>
              <a:rPr lang="it-IT" altLang="it-IT" sz="1800" b="1"/>
              <a:t/>
            </a:r>
            <a:br>
              <a:rPr lang="it-IT" altLang="it-IT" sz="1800" b="1"/>
            </a:br>
            <a:r>
              <a:rPr lang="it-IT" altLang="it-IT" sz="1400"/>
              <a:t>Firenze, Loggia dei Lanzi</a:t>
            </a:r>
            <a:r>
              <a:rPr lang="it-IT" altLang="it-IT" sz="1800" b="1"/>
              <a:t/>
            </a:r>
            <a:br>
              <a:rPr lang="it-IT" altLang="it-IT" sz="1800" b="1"/>
            </a:br>
            <a:r>
              <a:rPr lang="it-IT" altLang="it-IT" sz="1800" b="1"/>
              <a:t/>
            </a:r>
            <a:br>
              <a:rPr lang="it-IT" altLang="it-IT" sz="1800" b="1"/>
            </a:br>
            <a:r>
              <a:rPr lang="it-IT" altLang="it-IT" sz="1400"/>
              <a:t>Menelao con Patroclo morente?</a:t>
            </a:r>
            <a:br>
              <a:rPr lang="it-IT" altLang="it-IT" sz="1400"/>
            </a:br>
            <a:r>
              <a:rPr lang="it-IT" altLang="it-IT" sz="1400"/>
              <a:t>Aiace e Achille?</a:t>
            </a:r>
            <a:r>
              <a:rPr lang="it-IT" altLang="it-IT" sz="1600"/>
              <a:t/>
            </a:r>
            <a:br>
              <a:rPr lang="it-IT" altLang="it-IT" sz="1600"/>
            </a:br>
            <a:r>
              <a:rPr lang="it-IT" altLang="it-IT" sz="1800" b="1"/>
              <a:t/>
            </a:r>
            <a:br>
              <a:rPr lang="it-IT" altLang="it-IT" sz="1800" b="1"/>
            </a:br>
            <a:r>
              <a:rPr lang="it-IT" altLang="it-IT" sz="1600"/>
              <a:t>scultori:</a:t>
            </a:r>
            <a:br>
              <a:rPr lang="it-IT" altLang="it-IT" sz="1600"/>
            </a:br>
            <a:r>
              <a:rPr lang="it-IT" altLang="it-IT" sz="1600"/>
              <a:t>Stratonikis e Antigonos?</a:t>
            </a:r>
            <a:r>
              <a:rPr lang="it-IT" altLang="it-IT" sz="1600" b="1"/>
              <a:t/>
            </a:r>
            <a:br>
              <a:rPr lang="it-IT" altLang="it-IT" sz="1600" b="1"/>
            </a:br>
            <a:r>
              <a:rPr lang="it-IT" altLang="it-IT" sz="1800" b="1"/>
              <a:t/>
            </a:r>
            <a:br>
              <a:rPr lang="it-IT" altLang="it-IT" sz="1800" b="1"/>
            </a:br>
            <a:r>
              <a:rPr lang="it-IT" altLang="it-IT" sz="1600"/>
              <a:t>240-230 a.C.</a:t>
            </a:r>
          </a:p>
        </p:txBody>
      </p:sp>
      <p:pic>
        <p:nvPicPr>
          <p:cNvPr id="27651" name="Picture 5" descr="http://www.kevinalfredstrom.com/art/d/668-3/Loggia_della_Signoria_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7364"/>
            <a:ext cx="3105150" cy="496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9" descr="http://mw2.google.com/mw-panoramio/photos/medium/23494831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5" y="123826"/>
            <a:ext cx="4337438" cy="6653123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88"/>
    </mc:Choice>
    <mc:Fallback xmlns="">
      <p:transition spd="slow" advTm="85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5" y="1530594"/>
            <a:ext cx="6566585" cy="392063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976" y="826470"/>
            <a:ext cx="5304061" cy="559337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5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836"/>
    </mc:Choice>
    <mc:Fallback xmlns="">
      <p:transition spd="slow" advTm="570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3440</TotalTime>
  <Words>12</Words>
  <Application>Microsoft Office PowerPoint</Application>
  <PresentationFormat>Widescreen</PresentationFormat>
  <Paragraphs>6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di Office</vt:lpstr>
      <vt:lpstr>Torso Belvedere  </vt:lpstr>
      <vt:lpstr>Afrodite di Doidalsas metà III sec. a.C.                                                       </vt:lpstr>
      <vt:lpstr> c.d. Pasquino originale del 230 ca. Firenze, Loggia dei Lanzi  Menelao con Patroclo morente? Aiace e Achille?  scultori: Stratonikis e Antigonos?  240-230 a.C.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302</cp:revision>
  <dcterms:created xsi:type="dcterms:W3CDTF">2020-03-26T13:06:42Z</dcterms:created>
  <dcterms:modified xsi:type="dcterms:W3CDTF">2020-04-27T14:03:26Z</dcterms:modified>
</cp:coreProperties>
</file>