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2"/>
  </p:notesMasterIdLst>
  <p:sldIdLst>
    <p:sldId id="345" r:id="rId2"/>
    <p:sldId id="336" r:id="rId3"/>
    <p:sldId id="310" r:id="rId4"/>
    <p:sldId id="353" r:id="rId5"/>
    <p:sldId id="273" r:id="rId6"/>
    <p:sldId id="728" r:id="rId7"/>
    <p:sldId id="726" r:id="rId8"/>
    <p:sldId id="339" r:id="rId9"/>
    <p:sldId id="346" r:id="rId10"/>
    <p:sldId id="725" r:id="rId11"/>
    <p:sldId id="312" r:id="rId12"/>
    <p:sldId id="358" r:id="rId13"/>
    <p:sldId id="347" r:id="rId14"/>
    <p:sldId id="727" r:id="rId15"/>
    <p:sldId id="343" r:id="rId16"/>
    <p:sldId id="342" r:id="rId17"/>
    <p:sldId id="348" r:id="rId18"/>
    <p:sldId id="350" r:id="rId19"/>
    <p:sldId id="286" r:id="rId20"/>
    <p:sldId id="351" r:id="rId2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47"/>
    <p:restoredTop sz="94720"/>
  </p:normalViewPr>
  <p:slideViewPr>
    <p:cSldViewPr>
      <p:cViewPr varScale="1">
        <p:scale>
          <a:sx n="95" d="100"/>
          <a:sy n="95" d="100"/>
        </p:scale>
        <p:origin x="160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NERVOSO AUTONOMO</a:t>
            </a:r>
            <a:endParaRPr lang="it-IT" sz="4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097D49-E0FF-AC47-846B-27B449614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7"/>
    </mc:Choice>
    <mc:Fallback xmlns="">
      <p:transition spd="slow" advTm="1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</a:t>
            </a:r>
            <a:r>
              <a:rPr lang="it-IT" sz="2000" b="1">
                <a:solidFill>
                  <a:schemeClr val="tx1"/>
                </a:solidFill>
                <a:latin typeface="Copperplate Gothic Bold" panose="020E0705020206020404" pitchFamily="34" charset="77"/>
              </a:rPr>
              <a:t>PARI CORRISPONDENTE della 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21F71A-563F-AF48-8145-6194BB6F2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"/>
    </mc:Choice>
    <mc:Fallback xmlns="">
      <p:transition spd="slow" advTm="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FA17DF-7353-8147-9CAF-B485192E5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9"/>
    </mc:Choice>
    <mc:Fallback xmlns="">
      <p:transition spd="slow" advTm="2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816EBD-EFF9-0F45-8BE8-62BE14FC4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477"/>
            <a:ext cx="10080625" cy="62173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B60A1E-58D7-A641-B4E2-11AE5CCD2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21"/>
    </mc:Choice>
    <mc:Fallback xmlns="">
      <p:transition spd="slow" advTm="10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</a:t>
            </a:r>
            <a:r>
              <a:rPr lang="it-IT" sz="2000" b="1">
                <a:solidFill>
                  <a:schemeClr val="tx1"/>
                </a:solidFill>
                <a:latin typeface="Copperplate Gothic Bold" panose="020E0705020206020404" pitchFamily="34" charset="77"/>
              </a:rPr>
              <a:t>PARI CORRISPONDENTE della 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EBCDBB-F914-BA4B-A0F2-764691C5E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6"/>
    </mc:Choice>
    <mc:Fallback xmlns="">
      <p:transition spd="slow" advTm="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99717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Sezione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PARASIMPATICA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F38C4A-6EC4-284C-8534-4A7439ADE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2"/>
    </mc:Choice>
    <mc:Fallback xmlns="">
      <p:transition spd="slow" advTm="1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143F24-F16B-C149-83C0-D554683B9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9"/>
    </mc:Choice>
    <mc:Fallback xmlns="">
      <p:transition spd="slow" advTm="4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4E336E-83B1-4943-A54F-1BE45F9C4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3"/>
    </mc:Choice>
    <mc:Fallback xmlns="">
      <p:transition spd="slow" advTm="27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3" y="1004166"/>
            <a:ext cx="9505057" cy="6300117"/>
          </a:xfrm>
        </p:spPr>
        <p:txBody>
          <a:bodyPr/>
          <a:lstStyle/>
          <a:p>
            <a:r>
              <a:rPr lang="it-IT" sz="22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2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2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794FDA-04F2-5449-AF71-AD543AADA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6"/>
    </mc:Choice>
    <mc:Fallback xmlns="">
      <p:transition spd="slow" advTm="1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C9F525-F5B6-0548-80E0-9A1D55F2D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6"/>
    </mc:Choice>
    <mc:Fallback xmlns="">
      <p:transition spd="slow" advTm="6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61D426-893D-DD4F-86CB-486CB19E0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8"/>
    </mc:Choice>
    <mc:Fallback xmlns="">
      <p:transition spd="slow" advTm="12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C6BAD1-B090-1F4C-9AD1-A5AAB65E7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1"/>
    </mc:Choice>
    <mc:Fallback xmlns="">
      <p:transition spd="slow" advTm="4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è minima durante la FASE di LUCE e si incrementa durante la FASE di BUIO.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pertanto, essendo coinvolta nella regolazione dei RITMI CIRCADIANI LUCE-BUIO, di conseguenza viene ad influenzare le diverse fasi VEGLIA-SONNO.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03DF36-169A-8243-9772-222888CE2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7"/>
    </mc:Choice>
    <mc:Fallback xmlns="">
      <p:transition spd="slow" advTm="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D64756-AEC2-B84E-8270-CB76DB8C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77"/>
    </mc:Choice>
    <mc:Fallback xmlns="">
      <p:transition spd="slow" advTm="7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E1E7B-83AD-3149-BF81-DFEE4FDE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"/>
    </mc:Choice>
    <mc:Fallback xmlns="">
      <p:transition spd="slow" advTm="7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435560-C4A3-4646-B4B6-ED5C3EFCB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84"/>
    </mc:Choice>
    <mc:Fallback xmlns="">
      <p:transition spd="slow" advTm="49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76960B-C6BF-0A45-B914-0ECAFFDBC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99717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Sezione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ORTOSIMPATICA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B481A7-C1D0-844E-8D6D-BE97710F3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"/>
    </mc:Choice>
    <mc:Fallback xmlns=""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A7AEB5-8585-414B-9B63-AA0665719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5"/>
    </mc:Choice>
    <mc:Fallback xmlns="">
      <p:transition spd="slow" advTm="1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05D4EB-FBD1-B349-AC62-C1F28F47A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88"/>
    </mc:Choice>
    <mc:Fallback xmlns="">
      <p:transition spd="slow" advTm="9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44222</TotalTime>
  <Words>624</Words>
  <Application>Microsoft Macintosh PowerPoint</Application>
  <PresentationFormat>Personalizzato</PresentationFormat>
  <Paragraphs>55</Paragraphs>
  <Slides>20</Slides>
  <Notes>0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Microsoft YaHei</vt:lpstr>
      <vt:lpstr>ＭＳ Ｐゴシック</vt:lpstr>
      <vt:lpstr>Arial</vt:lpstr>
      <vt:lpstr>Chalkboard</vt:lpstr>
      <vt:lpstr>Comic Sans MS</vt:lpstr>
      <vt:lpstr>Copperplate Gothic Bold</vt:lpstr>
      <vt:lpstr>Gurmukhi MN</vt:lpstr>
      <vt:lpstr>Lucida Sans Unicode</vt:lpstr>
      <vt:lpstr>Times New Roman</vt:lpstr>
      <vt:lpstr>Tema di Office</vt:lpstr>
      <vt:lpstr>MODALITA’ DI AZIONE NERVOSA  DELL’ IPOTALAMO SISTEMA NERVOSO AUTONOMO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Organizzazione Morfo-funzionale Generale del Sistema Nervoso Autonomo  Sezione  ORTOSIMPATICA </vt:lpstr>
      <vt:lpstr>Presentazione standard di PowerPoint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ORGANIZZAZIONE GENERALE del SNA ORTOSIMPATICO</vt:lpstr>
      <vt:lpstr>Organizzazione Morfo-funzionale Generale del Sistema Nervoso Autonomo  Sezione  PARASIMPATICA </vt:lpstr>
      <vt:lpstr>Presentazione standard di PowerPoint</vt:lpstr>
      <vt:lpstr>Presentazione standard di PowerPoint</vt:lpstr>
      <vt:lpstr>ORGANIZZAZIONE GENERALE del SNA PARASIMPATICO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236</cp:revision>
  <cp:lastPrinted>1601-01-01T00:00:00Z</cp:lastPrinted>
  <dcterms:created xsi:type="dcterms:W3CDTF">2014-12-18T06:36:09Z</dcterms:created>
  <dcterms:modified xsi:type="dcterms:W3CDTF">2020-04-27T14:17:12Z</dcterms:modified>
</cp:coreProperties>
</file>