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07"/>
    <p:restoredTop sz="95500"/>
  </p:normalViewPr>
  <p:slideViewPr>
    <p:cSldViewPr snapToGrid="0" snapToObjects="1">
      <p:cViewPr varScale="1">
        <p:scale>
          <a:sx n="119" d="100"/>
          <a:sy n="119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9F20F-E835-E949-9E26-FE5670A6B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938268-DD2B-C043-A6B6-4F5C134FD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58791C0-D43B-4A4F-8DED-3F6F8FEFC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3E2F9A-3191-7648-8FE4-74F3C4DC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1E5236-E52C-4C45-AC6E-898FCEEB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21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BA0C3A-7A0C-0A42-B24B-43EF7B88E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95A3DDF-0BAE-6D4F-B2BE-12A1B7FA6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8F604-BFB4-1A48-9B06-B83B69C9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B39C7B8-B2CE-7C42-8A04-DD558812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A3FC01-C6D1-F34A-B2CF-77DB74D7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237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8903400-44B5-2245-840F-11FCB53B9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80C3F08-D119-8142-9E79-BDCAF2356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01CF6D-6A84-B149-B27B-CADDD0244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43E1A8C-4C17-C248-A8F2-19517DEC6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EB6A84-6AB1-E44D-90A9-136C255E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48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2DADEC-7BCC-E641-9E40-F92C206C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F0AE6D-5DD2-9548-A0B4-5D93425D3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2C4E15-5F6A-F14F-B343-ECFE3540E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EFD28-832C-2D46-AEF0-BD8A9329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9B6CC4-00F4-B64E-AED2-DC9BB87F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24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D7FAF5-CFA3-0545-8B84-AC3A10DBB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955C81-41D8-5E47-8B7E-E48E58C52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2C1E7C-1026-7A43-A634-DB3A37169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76DCAE-9D48-2048-8402-B7987D72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F80A8C-F914-5047-9FF8-0FD011B8D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0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59008-CE6A-904A-91AE-A4E91DD3A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3E1BA6-AB8A-5143-8569-42138CD89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F73425-95B7-7D47-A77A-1E94509CA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440880-F111-DF4B-8AF3-6A44918B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EB9F54-2711-2B49-97EA-0B28CF03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499E22-9D64-8845-9303-D37A17DE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58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1190BD-CFA5-7546-85C8-A62AEEAE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F2CF75-7EFE-AF49-BEC5-F2C746210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8CBCF4-E1DA-D14D-B827-AAD8A2DFB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7F7D163-3092-EE46-8795-0D0B485153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12E0927-40EA-DC4C-8677-425B43487A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E961822-E14E-0747-9586-4E48A157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41DCA2B-8F6B-664A-B7ED-406A811C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CD07FA-FDDB-8947-A65D-EDFD9F55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481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0DF7FC-489A-5446-9AE4-35205FC5D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754FA8-68B8-0549-8AC3-8F78B0A5E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3F3F80-E229-0842-B825-6DC5DB74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916D30-908E-7F44-9591-13D46C04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5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0F92881-5216-A44A-B9ED-B041BE22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80C5F7-198C-2C47-BDB7-06EAAB62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7F138E6-E2C2-8744-8AF4-939650B0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43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2AE0C9-F2B4-6642-AE2E-F89A42121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310311B-EFAF-7F45-AAE1-2D88EC1ED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C9B309-ECCE-6441-9239-BF81F24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AE88A5-C5CC-8C4C-8A9B-0FA4C9C3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26E423-C958-1046-A7C8-A42D57DA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AC5818-40E1-1548-A4D1-1DC07007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613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C6B634-F4FD-0849-9478-2CE504F1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9612FA2-391C-0044-ADBC-D13B4A30C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B43D46-0A07-B342-BFCC-2507BD712A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14D9F8-B6B4-B241-9655-56CE9A89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E2F725-00CE-2243-851A-E52112B6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40199A-AFD3-9144-8A7D-52A1F49E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04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B1AE4AD-9791-A742-ADD5-A19C19098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7B71A9-C749-384A-B6DC-E0422256F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74DF10-B345-DC46-BD67-5D3C2E3DD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56ADC-F24B-444E-8935-F55C373F39A7}" type="datetimeFigureOut">
              <a:rPr lang="it-IT" smtClean="0"/>
              <a:t>26/04/20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41BD1D-E635-D24E-9621-58B7560F6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135744-9630-2247-AC12-FA4B235E4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CB0DF-D615-5445-B700-049C49239A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89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F75D0636-525B-F044-BED1-BA0C676C26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045" y="2155375"/>
            <a:ext cx="9144000" cy="1655762"/>
          </a:xfrm>
        </p:spPr>
        <p:txBody>
          <a:bodyPr>
            <a:normAutofit/>
          </a:bodyPr>
          <a:lstStyle/>
          <a:p>
            <a:r>
              <a:rPr lang="it-IT" sz="4000" dirty="0"/>
              <a:t>Lo sviluppo dei denti</a:t>
            </a:r>
          </a:p>
        </p:txBody>
      </p:sp>
    </p:spTree>
    <p:extLst>
      <p:ext uri="{BB962C8B-B14F-4D97-AF65-F5344CB8AC3E}">
        <p14:creationId xmlns:p14="http://schemas.microsoft.com/office/powerpoint/2010/main" val="3691181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CBBF1E3-7098-B44C-8808-2132E4750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50" y="0"/>
            <a:ext cx="9128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68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1EB9886-F3B0-4C4F-8B1B-C3684A00E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50" y="0"/>
            <a:ext cx="9128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8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A313BE7-3AF2-2D41-BA35-EED7D5BCD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0"/>
            <a:ext cx="922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1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5A8E87E-3048-5C41-AC93-0BF3E5B96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0"/>
            <a:ext cx="922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0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BCC14C3-DBAD-EE4B-B11B-5E5A179F0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137" y="0"/>
            <a:ext cx="922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7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1C03F1F-9772-544C-B998-DE56ABBD8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86" y="0"/>
            <a:ext cx="9191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9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8D7C7B1-4A17-694F-B260-92F3A7601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72" y="0"/>
            <a:ext cx="914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05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A08782C-EC3E-3E4D-9E3D-46901772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72" y="0"/>
            <a:ext cx="914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89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22DD9DA-17BE-2D47-B284-3D07E00D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72" y="0"/>
            <a:ext cx="914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65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3AA5D84-82FF-B849-921C-C7292CDA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72" y="0"/>
            <a:ext cx="9140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4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AC86DA3-DD37-0B4F-9B6B-6BB54542D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5063" y="177421"/>
            <a:ext cx="8941271" cy="6680579"/>
          </a:xfrm>
        </p:spPr>
      </p:pic>
    </p:spTree>
    <p:extLst>
      <p:ext uri="{BB962C8B-B14F-4D97-AF65-F5344CB8AC3E}">
        <p14:creationId xmlns:p14="http://schemas.microsoft.com/office/powerpoint/2010/main" val="3914559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052964B-BA88-EA44-8EAC-70A45990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93" y="0"/>
            <a:ext cx="894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44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102D961-EF5B-F14A-BE80-C6FD61DC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0C1A6E1-3F5B-D043-AA3B-5B183DF00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55" y="0"/>
            <a:ext cx="9103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87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4B4C0A8-4250-864D-AC73-276E2356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55" y="0"/>
            <a:ext cx="9103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11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C472349-47DE-6B4C-B509-3BA55F197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55" y="0"/>
            <a:ext cx="9103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50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C843B9-2DD7-1044-BF7B-F2BB2B33B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82" y="0"/>
            <a:ext cx="925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31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3BA3E9D-F256-1E4F-A8E3-32DAADE82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539" y="0"/>
            <a:ext cx="9372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6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E8C3B1B-23C1-1A43-ABF5-AAA501FC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93" y="0"/>
            <a:ext cx="950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9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BE5A079-F1FD-E743-B820-183A9CAEE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93" y="0"/>
            <a:ext cx="950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528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53F2D8-6DC5-7A41-A1FB-1BFFFEEC0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93" y="0"/>
            <a:ext cx="9507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8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374CD67-A08F-8346-8AF2-4E3A53A7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82" y="0"/>
            <a:ext cx="925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4FEC665-1C01-3C46-BD2C-F9246AD9E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63"/>
          <a:stretch/>
        </p:blipFill>
        <p:spPr>
          <a:xfrm>
            <a:off x="1258768" y="0"/>
            <a:ext cx="9891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92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FBFCAC-1BD1-B442-A35A-4D672455D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863" y="0"/>
            <a:ext cx="8980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34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0A64D31-CB7C-A74A-9CCF-879B2D6B0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91" y="0"/>
            <a:ext cx="9631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7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CFA3446-81D1-634E-A2B9-EC02A247C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04" y="0"/>
            <a:ext cx="9743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28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69F63A-4152-334F-9E53-6B5CE2353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96" y="0"/>
            <a:ext cx="9948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99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673CED5-3DC1-624D-A8AC-CBCB7FD1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09" y="0"/>
            <a:ext cx="9603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84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1599FA-32AD-6346-80FD-34A52251A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09" y="0"/>
            <a:ext cx="9603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92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955EEA8-7D87-1840-B8E9-9A9089B80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33" y="0"/>
            <a:ext cx="10192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0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72BE41C-33F3-7B4E-A8F2-140A53C1E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833" y="0"/>
            <a:ext cx="10192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47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D0F9FF-12D3-8949-B5A7-EF9E428E2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51" y="0"/>
            <a:ext cx="9874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53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15B5362-1861-9440-9FD0-37DC462CD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63" y="0"/>
            <a:ext cx="9673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4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9B2B8D8-56AA-774E-9822-8D7E5CC4D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63" y="0"/>
            <a:ext cx="9673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F1759A0-89B4-F24F-997B-64859F1E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84" y="0"/>
            <a:ext cx="949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77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3CA6C76-160A-394B-943A-5A897371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84" y="0"/>
            <a:ext cx="949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0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762057-45DB-8F40-85BB-4720CDDF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284" y="0"/>
            <a:ext cx="9493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6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F4E3A09-F7C1-884D-84AB-C3183932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850" y="0"/>
            <a:ext cx="9128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927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</Words>
  <Application>Microsoft Macintosh PowerPoint</Application>
  <PresentationFormat>Widescreen</PresentationFormat>
  <Paragraphs>1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Vanessa Nicolin</dc:creator>
  <cp:lastModifiedBy>Vanessa Nicolin</cp:lastModifiedBy>
  <cp:revision>2</cp:revision>
  <dcterms:created xsi:type="dcterms:W3CDTF">2020-04-26T13:42:04Z</dcterms:created>
  <dcterms:modified xsi:type="dcterms:W3CDTF">2020-04-26T13:55:18Z</dcterms:modified>
</cp:coreProperties>
</file>