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46A19-579D-4622-BEF5-9FE12C2ABF5C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EFEC4-6B73-4F5C-B0BC-BD97523ACE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9645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346051A6-EA3B-43FD-8C94-EFCC1818F0A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583865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68AB8A-C271-44A8-8CA8-6BD34B8A500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9857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10DDC-F3F2-4B38-B88B-6909D29B37E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34630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E21136-A0F7-4F23-A4D5-464A5FEE8B3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52953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8E7CF0A3-86BE-4A8D-8F94-293D1E64303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140191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CDFAE-014C-41FF-88EE-1DE41D325C2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4203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922DE6-B3D2-4370-8367-505F03947B5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31983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9840C1-B4EC-41BC-BF83-9F54B4951EE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35919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B61F8F-9C73-4E4C-A474-B37D8894F90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64668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D84AB4-A86C-476B-BC12-B868EB5C5C8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18855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fld id="{6CF67FCB-4106-45F5-A560-D7E2BE0B718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87010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  <a:endParaRPr lang="en-US" altLang="it-IT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US" altLang="it-IT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sz="1200">
                <a:solidFill>
                  <a:srgbClr val="045C75"/>
                </a:solidFill>
              </a:defRPr>
            </a:lvl1pPr>
          </a:lstStyle>
          <a:p>
            <a:fld id="{EAD5F716-1846-4263-AD23-8A2EB42E3F8B}" type="slidenum">
              <a:rPr lang="it-IT" altLang="it-IT"/>
              <a:pPr/>
              <a:t>‹N›</a:t>
            </a:fld>
            <a:endParaRPr lang="it-IT" altLang="it-IT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34143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5" descr="Scansione00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53" y="657659"/>
            <a:ext cx="3565525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Text Box 6"/>
          <p:cNvSpPr txBox="1">
            <a:spLocks noChangeArrowheads="1"/>
          </p:cNvSpPr>
          <p:nvPr/>
        </p:nvSpPr>
        <p:spPr bwMode="auto">
          <a:xfrm>
            <a:off x="5370368" y="6384204"/>
            <a:ext cx="40322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200" b="1" dirty="0"/>
              <a:t>Il modello mercantile di </a:t>
            </a:r>
            <a:r>
              <a:rPr lang="it-IT" altLang="it-IT" sz="1200" b="1" dirty="0" err="1"/>
              <a:t>Vance</a:t>
            </a:r>
            <a:r>
              <a:rPr lang="it-IT" altLang="it-IT" sz="1200" b="1" dirty="0"/>
              <a:t>. Fonte: </a:t>
            </a:r>
            <a:r>
              <a:rPr lang="it-IT" altLang="it-IT" sz="1200" b="1" dirty="0" err="1"/>
              <a:t>Haggett</a:t>
            </a:r>
            <a:r>
              <a:rPr lang="it-IT" altLang="it-IT" sz="1200" b="1" dirty="0"/>
              <a:t>, 1988</a:t>
            </a:r>
          </a:p>
        </p:txBody>
      </p:sp>
      <p:sp>
        <p:nvSpPr>
          <p:cNvPr id="33795" name="Rettangolo 3"/>
          <p:cNvSpPr>
            <a:spLocks noChangeArrowheads="1"/>
          </p:cNvSpPr>
          <p:nvPr/>
        </p:nvSpPr>
        <p:spPr bwMode="auto">
          <a:xfrm>
            <a:off x="6173932" y="1569894"/>
            <a:ext cx="495126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2400" dirty="0">
                <a:solidFill>
                  <a:schemeClr val="accent1">
                    <a:lumMod val="75000"/>
                  </a:schemeClr>
                </a:solidFill>
              </a:rPr>
              <a:t>La </a:t>
            </a:r>
            <a:r>
              <a:rPr lang="it-IT" altLang="it-IT" sz="2400" dirty="0" smtClean="0">
                <a:solidFill>
                  <a:schemeClr val="accent1">
                    <a:lumMod val="75000"/>
                  </a:schemeClr>
                </a:solidFill>
              </a:rPr>
              <a:t>formazione dell’armatura urbana in un sistema mercantile</a:t>
            </a:r>
            <a:endParaRPr lang="it-IT" altLang="it-IT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SlideURB14_c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20399" y="56483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34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8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19</Words>
  <Application>Microsoft Office PowerPoint</Application>
  <PresentationFormat>Widescreen</PresentationFormat>
  <Paragraphs>2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7" baseType="lpstr">
      <vt:lpstr>Arial</vt:lpstr>
      <vt:lpstr>Calibri</vt:lpstr>
      <vt:lpstr>Constantia</vt:lpstr>
      <vt:lpstr>Monotype Sorts</vt:lpstr>
      <vt:lpstr>Wingdings 2</vt:lpstr>
      <vt:lpstr>Equinozio</vt:lpstr>
      <vt:lpstr>Presentazione standard di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Hewlett-Packard Company</dc:creator>
  <cp:lastModifiedBy>Hewlett-Packard Company</cp:lastModifiedBy>
  <cp:revision>9</cp:revision>
  <dcterms:created xsi:type="dcterms:W3CDTF">2020-03-31T13:43:48Z</dcterms:created>
  <dcterms:modified xsi:type="dcterms:W3CDTF">2020-04-28T13:57:26Z</dcterms:modified>
  <cp:contentStatus>Finale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