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45">
          <p15:clr>
            <a:srgbClr val="A4A3A4"/>
          </p15:clr>
        </p15:guide>
        <p15:guide id="2" pos="38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88" d="100"/>
          <a:sy n="88" d="100"/>
        </p:scale>
        <p:origin x="-120" y="-168"/>
      </p:cViewPr>
      <p:guideLst>
        <p:guide orient="horz" pos="2145"/>
        <p:guide pos="38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1pPr>
            <a:lvl2pPr marR="0" lvl="1"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2pPr>
            <a:lvl3pPr marR="0" lvl="2"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3pPr>
            <a:lvl4pPr marR="0" lvl="3"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4pPr>
            <a:lvl5pPr marR="0" lvl="4"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5pPr>
            <a:lvl6pPr marR="0" lvl="5"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6pPr>
            <a:lvl7pPr marR="0" lvl="6"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7pPr>
            <a:lvl8pPr marR="0" lvl="7"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8pPr>
            <a:lvl9pPr marR="0" lvl="8"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1pPr>
            <a:lvl2pPr marR="0" lvl="1"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2pPr>
            <a:lvl3pPr marR="0" lvl="2"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3pPr>
            <a:lvl4pPr marR="0" lvl="3"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4pPr>
            <a:lvl5pPr marR="0" lvl="4"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5pPr>
            <a:lvl6pPr marR="0" lvl="5"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6pPr>
            <a:lvl7pPr marR="0" lvl="6"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7pPr>
            <a:lvl8pPr marR="0" lvl="7"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8pPr>
            <a:lvl9pPr marR="0" lvl="8"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1pPr>
            <a:lvl2pPr marL="914400" marR="0" lvl="1"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2pPr>
            <a:lvl3pPr marL="1371600" marR="0" lvl="2"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3pPr>
            <a:lvl4pPr marL="1828800" marR="0" lvl="3"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4pPr>
            <a:lvl5pPr marL="2286000" marR="0" lvl="4"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5pPr>
            <a:lvl6pPr marL="2743200" marR="0" lvl="5"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6pPr>
            <a:lvl7pPr marL="3200400" marR="0" lvl="6"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7pPr>
            <a:lvl8pPr marL="3657600" marR="0" lvl="7"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8pPr>
            <a:lvl9pPr marL="4114800" marR="0" lvl="8" indent="-22860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Malgun Gothic"/>
                <a:ea typeface="Malgun Gothic"/>
                <a:cs typeface="Malgun Gothic"/>
                <a:sym typeface="Malgun Gothic"/>
              </a:defRPr>
            </a:lvl1pPr>
            <a:lvl2pPr marR="0" lvl="1"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2pPr>
            <a:lvl3pPr marR="0" lvl="2"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3pPr>
            <a:lvl4pPr marR="0" lvl="3"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4pPr>
            <a:lvl5pPr marR="0" lvl="4"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5pPr>
            <a:lvl6pPr marR="0" lvl="5"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6pPr>
            <a:lvl7pPr marR="0" lvl="6"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7pPr>
            <a:lvl8pPr marR="0" lvl="7"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8pPr>
            <a:lvl9pPr marR="0" lvl="8" algn="l" rtl="0">
              <a:spcBef>
                <a:spcPts val="0"/>
              </a:spcBef>
              <a:spcAft>
                <a:spcPts val="0"/>
              </a:spcAft>
              <a:buSzPts val="1400"/>
              <a:buNone/>
              <a:defRPr sz="1800" b="0" i="0" u="none" strike="noStrike" cap="none">
                <a:solidFill>
                  <a:schemeClr val="dk1"/>
                </a:solidFill>
                <a:latin typeface="Malgun Gothic"/>
                <a:ea typeface="Malgun Gothic"/>
                <a:cs typeface="Malgun Gothic"/>
                <a:sym typeface="Malgun Gothic"/>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Malgun Gothic"/>
                <a:ea typeface="Malgun Gothic"/>
                <a:cs typeface="Malgun Gothic"/>
                <a:sym typeface="Malgun Gothic"/>
              </a:rPr>
              <a:t>‹n.›</a:t>
            </a:fld>
            <a:endParaRPr sz="1200" b="0" i="0" u="none" strike="noStrike" cap="none">
              <a:solidFill>
                <a:schemeClr val="dk1"/>
              </a:solidFill>
              <a:latin typeface="Malgun Gothic"/>
              <a:ea typeface="Malgun Gothic"/>
              <a:cs typeface="Malgun Gothic"/>
              <a:sym typeface="Malgun Gothic"/>
            </a:endParaRPr>
          </a:p>
        </p:txBody>
      </p:sp>
    </p:spTree>
    <p:extLst>
      <p:ext uri="{BB962C8B-B14F-4D97-AF65-F5344CB8AC3E}">
        <p14:creationId xmlns:p14="http://schemas.microsoft.com/office/powerpoint/2010/main" val="17357678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5" name="Google Shape;28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88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65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71"/>
        <p:cNvGrpSpPr/>
        <p:nvPr/>
      </p:nvGrpSpPr>
      <p:grpSpPr>
        <a:xfrm>
          <a:off x="0" y="0"/>
          <a:ext cx="0" cy="0"/>
          <a:chOff x="0" y="0"/>
          <a:chExt cx="0" cy="0"/>
        </a:xfrm>
      </p:grpSpPr>
      <p:sp>
        <p:nvSpPr>
          <p:cNvPr id="72" name="Google Shape;72;p11"/>
          <p:cNvSpPr txBox="1">
            <a:spLocks noGrp="1"/>
          </p:cNvSpPr>
          <p:nvPr>
            <p:ph type="body" idx="1"/>
          </p:nvPr>
        </p:nvSpPr>
        <p:spPr>
          <a:xfrm>
            <a:off x="838200" y="365125"/>
            <a:ext cx="10515600" cy="58118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88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88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6D1C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88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65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D1CF"/>
        </a:solidFill>
        <a:effectLst/>
      </p:bgPr>
    </p:bg>
    <p:spTree>
      <p:nvGrpSpPr>
        <p:cNvPr id="1" name="Shape 79"/>
        <p:cNvGrpSpPr/>
        <p:nvPr/>
      </p:nvGrpSpPr>
      <p:grpSpPr>
        <a:xfrm>
          <a:off x="0" y="0"/>
          <a:ext cx="0" cy="0"/>
          <a:chOff x="0" y="0"/>
          <a:chExt cx="0" cy="0"/>
        </a:xfrm>
      </p:grpSpPr>
      <p:sp>
        <p:nvSpPr>
          <p:cNvPr id="80" name="Google Shape;80;p12"/>
          <p:cNvSpPr/>
          <p:nvPr/>
        </p:nvSpPr>
        <p:spPr>
          <a:xfrm rot="10800000">
            <a:off x="8030210" y="-41275"/>
            <a:ext cx="4172585" cy="4168140"/>
          </a:xfrm>
          <a:custGeom>
            <a:avLst/>
            <a:gdLst/>
            <a:ahLst/>
            <a:cxnLst/>
            <a:rect l="l" t="t" r="r" b="b"/>
            <a:pathLst>
              <a:path w="4171767" h="4167299" extrusionOk="0">
                <a:moveTo>
                  <a:pt x="0" y="0"/>
                </a:moveTo>
                <a:lnTo>
                  <a:pt x="38564" y="51571"/>
                </a:lnTo>
                <a:cubicBezTo>
                  <a:pt x="559177" y="682409"/>
                  <a:pt x="1347057" y="1084503"/>
                  <a:pt x="2228850" y="1084503"/>
                </a:cubicBezTo>
                <a:cubicBezTo>
                  <a:pt x="2657500" y="1084503"/>
                  <a:pt x="3063958" y="989487"/>
                  <a:pt x="3428310" y="819367"/>
                </a:cubicBezTo>
                <a:lnTo>
                  <a:pt x="3540446" y="761078"/>
                </a:lnTo>
                <a:lnTo>
                  <a:pt x="3448860" y="951199"/>
                </a:lnTo>
                <a:cubicBezTo>
                  <a:pt x="3305226" y="1290787"/>
                  <a:pt x="3225800" y="1664144"/>
                  <a:pt x="3225800" y="2056052"/>
                </a:cubicBezTo>
                <a:cubicBezTo>
                  <a:pt x="3225800" y="2839869"/>
                  <a:pt x="3543504" y="3549481"/>
                  <a:pt x="4057163" y="4063140"/>
                </a:cubicBezTo>
                <a:lnTo>
                  <a:pt x="4171767" y="4167299"/>
                </a:lnTo>
                <a:lnTo>
                  <a:pt x="0" y="4167299"/>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Malgun Gothic"/>
              <a:ea typeface="Malgun Gothic"/>
              <a:cs typeface="Malgun Gothic"/>
              <a:sym typeface="Malgun Gothic"/>
            </a:endParaRPr>
          </a:p>
        </p:txBody>
      </p:sp>
      <p:grpSp>
        <p:nvGrpSpPr>
          <p:cNvPr id="81" name="Google Shape;81;p12"/>
          <p:cNvGrpSpPr/>
          <p:nvPr/>
        </p:nvGrpSpPr>
        <p:grpSpPr>
          <a:xfrm>
            <a:off x="6668770" y="3785870"/>
            <a:ext cx="1245870" cy="976630"/>
            <a:chOff x="6668770" y="3785870"/>
            <a:chExt cx="1245870" cy="976630"/>
          </a:xfrm>
        </p:grpSpPr>
        <p:sp>
          <p:nvSpPr>
            <p:cNvPr id="82" name="Google Shape;82;p12"/>
            <p:cNvSpPr/>
            <p:nvPr/>
          </p:nvSpPr>
          <p:spPr>
            <a:xfrm>
              <a:off x="6844665" y="3993515"/>
              <a:ext cx="309245" cy="384175"/>
            </a:xfrm>
            <a:custGeom>
              <a:avLst/>
              <a:gdLst/>
              <a:ahLst/>
              <a:cxnLst/>
              <a:rect l="l" t="t" r="r" b="b"/>
              <a:pathLst>
                <a:path w="2405" h="2997" extrusionOk="0">
                  <a:moveTo>
                    <a:pt x="2393" y="1744"/>
                  </a:moveTo>
                  <a:lnTo>
                    <a:pt x="973" y="318"/>
                  </a:lnTo>
                  <a:lnTo>
                    <a:pt x="973" y="307"/>
                  </a:lnTo>
                  <a:lnTo>
                    <a:pt x="968" y="234"/>
                  </a:lnTo>
                  <a:lnTo>
                    <a:pt x="955" y="171"/>
                  </a:lnTo>
                  <a:lnTo>
                    <a:pt x="931" y="107"/>
                  </a:lnTo>
                  <a:lnTo>
                    <a:pt x="903" y="63"/>
                  </a:lnTo>
                  <a:lnTo>
                    <a:pt x="879" y="40"/>
                  </a:lnTo>
                  <a:lnTo>
                    <a:pt x="850" y="20"/>
                  </a:lnTo>
                  <a:lnTo>
                    <a:pt x="816" y="7"/>
                  </a:lnTo>
                  <a:lnTo>
                    <a:pt x="776" y="0"/>
                  </a:lnTo>
                  <a:lnTo>
                    <a:pt x="731" y="2"/>
                  </a:lnTo>
                  <a:lnTo>
                    <a:pt x="705" y="8"/>
                  </a:lnTo>
                  <a:lnTo>
                    <a:pt x="679" y="15"/>
                  </a:lnTo>
                  <a:lnTo>
                    <a:pt x="624" y="34"/>
                  </a:lnTo>
                  <a:lnTo>
                    <a:pt x="540" y="77"/>
                  </a:lnTo>
                  <a:lnTo>
                    <a:pt x="426" y="153"/>
                  </a:lnTo>
                  <a:lnTo>
                    <a:pt x="314" y="245"/>
                  </a:lnTo>
                  <a:lnTo>
                    <a:pt x="213" y="343"/>
                  </a:lnTo>
                  <a:lnTo>
                    <a:pt x="126" y="440"/>
                  </a:lnTo>
                  <a:lnTo>
                    <a:pt x="58" y="527"/>
                  </a:lnTo>
                  <a:lnTo>
                    <a:pt x="15" y="599"/>
                  </a:lnTo>
                  <a:lnTo>
                    <a:pt x="7" y="624"/>
                  </a:lnTo>
                  <a:lnTo>
                    <a:pt x="4" y="640"/>
                  </a:lnTo>
                  <a:lnTo>
                    <a:pt x="0" y="678"/>
                  </a:lnTo>
                  <a:lnTo>
                    <a:pt x="5" y="753"/>
                  </a:lnTo>
                  <a:lnTo>
                    <a:pt x="25" y="883"/>
                  </a:lnTo>
                  <a:lnTo>
                    <a:pt x="62" y="1040"/>
                  </a:lnTo>
                  <a:lnTo>
                    <a:pt x="136" y="1312"/>
                  </a:lnTo>
                  <a:lnTo>
                    <a:pt x="263" y="1719"/>
                  </a:lnTo>
                  <a:lnTo>
                    <a:pt x="477" y="2338"/>
                  </a:lnTo>
                  <a:lnTo>
                    <a:pt x="698" y="2932"/>
                  </a:lnTo>
                  <a:lnTo>
                    <a:pt x="723" y="2997"/>
                  </a:lnTo>
                  <a:lnTo>
                    <a:pt x="2405" y="1752"/>
                  </a:lnTo>
                  <a:lnTo>
                    <a:pt x="2393" y="1744"/>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83;p12"/>
            <p:cNvSpPr/>
            <p:nvPr/>
          </p:nvSpPr>
          <p:spPr>
            <a:xfrm>
              <a:off x="6882130" y="3993515"/>
              <a:ext cx="189230" cy="143510"/>
            </a:xfrm>
            <a:custGeom>
              <a:avLst/>
              <a:gdLst/>
              <a:ahLst/>
              <a:cxnLst/>
              <a:rect l="l" t="t" r="r" b="b"/>
              <a:pathLst>
                <a:path w="1473" h="1118" extrusionOk="0">
                  <a:moveTo>
                    <a:pt x="533" y="357"/>
                  </a:moveTo>
                  <a:lnTo>
                    <a:pt x="481" y="399"/>
                  </a:lnTo>
                  <a:lnTo>
                    <a:pt x="314" y="512"/>
                  </a:lnTo>
                  <a:lnTo>
                    <a:pt x="53" y="680"/>
                  </a:lnTo>
                  <a:lnTo>
                    <a:pt x="0" y="711"/>
                  </a:lnTo>
                  <a:lnTo>
                    <a:pt x="54" y="685"/>
                  </a:lnTo>
                  <a:lnTo>
                    <a:pt x="334" y="568"/>
                  </a:lnTo>
                  <a:lnTo>
                    <a:pt x="478" y="519"/>
                  </a:lnTo>
                  <a:lnTo>
                    <a:pt x="561" y="500"/>
                  </a:lnTo>
                  <a:lnTo>
                    <a:pt x="594" y="495"/>
                  </a:lnTo>
                  <a:lnTo>
                    <a:pt x="611" y="497"/>
                  </a:lnTo>
                  <a:lnTo>
                    <a:pt x="654" y="508"/>
                  </a:lnTo>
                  <a:lnTo>
                    <a:pt x="735" y="548"/>
                  </a:lnTo>
                  <a:lnTo>
                    <a:pt x="871" y="634"/>
                  </a:lnTo>
                  <a:lnTo>
                    <a:pt x="1021" y="744"/>
                  </a:lnTo>
                  <a:lnTo>
                    <a:pt x="1243" y="921"/>
                  </a:lnTo>
                  <a:lnTo>
                    <a:pt x="1451" y="1098"/>
                  </a:lnTo>
                  <a:lnTo>
                    <a:pt x="1473" y="1118"/>
                  </a:lnTo>
                  <a:lnTo>
                    <a:pt x="676" y="318"/>
                  </a:lnTo>
                  <a:lnTo>
                    <a:pt x="676" y="307"/>
                  </a:lnTo>
                  <a:lnTo>
                    <a:pt x="671" y="234"/>
                  </a:lnTo>
                  <a:lnTo>
                    <a:pt x="658" y="171"/>
                  </a:lnTo>
                  <a:lnTo>
                    <a:pt x="634" y="107"/>
                  </a:lnTo>
                  <a:lnTo>
                    <a:pt x="606" y="63"/>
                  </a:lnTo>
                  <a:lnTo>
                    <a:pt x="582" y="40"/>
                  </a:lnTo>
                  <a:lnTo>
                    <a:pt x="553" y="20"/>
                  </a:lnTo>
                  <a:lnTo>
                    <a:pt x="519" y="7"/>
                  </a:lnTo>
                  <a:lnTo>
                    <a:pt x="479" y="0"/>
                  </a:lnTo>
                  <a:lnTo>
                    <a:pt x="434" y="2"/>
                  </a:lnTo>
                  <a:lnTo>
                    <a:pt x="408" y="8"/>
                  </a:lnTo>
                  <a:lnTo>
                    <a:pt x="367" y="19"/>
                  </a:lnTo>
                  <a:lnTo>
                    <a:pt x="279" y="58"/>
                  </a:lnTo>
                  <a:lnTo>
                    <a:pt x="190" y="111"/>
                  </a:lnTo>
                  <a:lnTo>
                    <a:pt x="102" y="177"/>
                  </a:lnTo>
                  <a:lnTo>
                    <a:pt x="60" y="213"/>
                  </a:lnTo>
                  <a:lnTo>
                    <a:pt x="88" y="198"/>
                  </a:lnTo>
                  <a:lnTo>
                    <a:pt x="240" y="127"/>
                  </a:lnTo>
                  <a:lnTo>
                    <a:pt x="328" y="98"/>
                  </a:lnTo>
                  <a:lnTo>
                    <a:pt x="383" y="85"/>
                  </a:lnTo>
                  <a:lnTo>
                    <a:pt x="408" y="83"/>
                  </a:lnTo>
                  <a:lnTo>
                    <a:pt x="433" y="83"/>
                  </a:lnTo>
                  <a:lnTo>
                    <a:pt x="478" y="96"/>
                  </a:lnTo>
                  <a:lnTo>
                    <a:pt x="519" y="123"/>
                  </a:lnTo>
                  <a:lnTo>
                    <a:pt x="551" y="159"/>
                  </a:lnTo>
                  <a:lnTo>
                    <a:pt x="574" y="201"/>
                  </a:lnTo>
                  <a:lnTo>
                    <a:pt x="583" y="248"/>
                  </a:lnTo>
                  <a:lnTo>
                    <a:pt x="577" y="294"/>
                  </a:lnTo>
                  <a:lnTo>
                    <a:pt x="553" y="337"/>
                  </a:lnTo>
                  <a:lnTo>
                    <a:pt x="533" y="357"/>
                  </a:lnTo>
                  <a:close/>
                </a:path>
              </a:pathLst>
            </a:cu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84;p12"/>
            <p:cNvSpPr/>
            <p:nvPr/>
          </p:nvSpPr>
          <p:spPr>
            <a:xfrm>
              <a:off x="7438390" y="3874770"/>
              <a:ext cx="127635" cy="183515"/>
            </a:xfrm>
            <a:custGeom>
              <a:avLst/>
              <a:gdLst/>
              <a:ahLst/>
              <a:cxnLst/>
              <a:rect l="l" t="t" r="r" b="b"/>
              <a:pathLst>
                <a:path w="993" h="1425" extrusionOk="0">
                  <a:moveTo>
                    <a:pt x="13" y="1425"/>
                  </a:moveTo>
                  <a:lnTo>
                    <a:pt x="0" y="347"/>
                  </a:lnTo>
                  <a:lnTo>
                    <a:pt x="0" y="333"/>
                  </a:lnTo>
                  <a:lnTo>
                    <a:pt x="9" y="308"/>
                  </a:lnTo>
                  <a:lnTo>
                    <a:pt x="18" y="298"/>
                  </a:lnTo>
                  <a:lnTo>
                    <a:pt x="62" y="249"/>
                  </a:lnTo>
                  <a:lnTo>
                    <a:pt x="155" y="162"/>
                  </a:lnTo>
                  <a:lnTo>
                    <a:pt x="254" y="88"/>
                  </a:lnTo>
                  <a:lnTo>
                    <a:pt x="359" y="29"/>
                  </a:lnTo>
                  <a:lnTo>
                    <a:pt x="415" y="5"/>
                  </a:lnTo>
                  <a:lnTo>
                    <a:pt x="433" y="0"/>
                  </a:lnTo>
                  <a:lnTo>
                    <a:pt x="472" y="4"/>
                  </a:lnTo>
                  <a:lnTo>
                    <a:pt x="488" y="16"/>
                  </a:lnTo>
                  <a:lnTo>
                    <a:pt x="500" y="26"/>
                  </a:lnTo>
                  <a:lnTo>
                    <a:pt x="526" y="54"/>
                  </a:lnTo>
                  <a:lnTo>
                    <a:pt x="548" y="93"/>
                  </a:lnTo>
                  <a:lnTo>
                    <a:pt x="562" y="142"/>
                  </a:lnTo>
                  <a:lnTo>
                    <a:pt x="563" y="171"/>
                  </a:lnTo>
                  <a:lnTo>
                    <a:pt x="993" y="708"/>
                  </a:lnTo>
                  <a:lnTo>
                    <a:pt x="983" y="723"/>
                  </a:lnTo>
                  <a:lnTo>
                    <a:pt x="899" y="824"/>
                  </a:lnTo>
                  <a:lnTo>
                    <a:pt x="808" y="921"/>
                  </a:lnTo>
                  <a:lnTo>
                    <a:pt x="686" y="1032"/>
                  </a:lnTo>
                  <a:lnTo>
                    <a:pt x="532" y="1150"/>
                  </a:lnTo>
                  <a:lnTo>
                    <a:pt x="397" y="1240"/>
                  </a:lnTo>
                  <a:lnTo>
                    <a:pt x="297" y="1297"/>
                  </a:lnTo>
                  <a:lnTo>
                    <a:pt x="190" y="1351"/>
                  </a:lnTo>
                  <a:lnTo>
                    <a:pt x="75" y="1403"/>
                  </a:lnTo>
                  <a:lnTo>
                    <a:pt x="13" y="1425"/>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85;p12"/>
            <p:cNvSpPr/>
            <p:nvPr/>
          </p:nvSpPr>
          <p:spPr>
            <a:xfrm>
              <a:off x="7440295" y="3896995"/>
              <a:ext cx="125730" cy="160655"/>
            </a:xfrm>
            <a:custGeom>
              <a:avLst/>
              <a:gdLst/>
              <a:ahLst/>
              <a:cxnLst/>
              <a:rect l="l" t="t" r="r" b="b"/>
              <a:pathLst>
                <a:path w="980" h="1254" extrusionOk="0">
                  <a:moveTo>
                    <a:pt x="550" y="0"/>
                  </a:moveTo>
                  <a:lnTo>
                    <a:pt x="550" y="0"/>
                  </a:lnTo>
                  <a:lnTo>
                    <a:pt x="546" y="13"/>
                  </a:lnTo>
                  <a:lnTo>
                    <a:pt x="526" y="41"/>
                  </a:lnTo>
                  <a:lnTo>
                    <a:pt x="470" y="89"/>
                  </a:lnTo>
                  <a:lnTo>
                    <a:pt x="353" y="161"/>
                  </a:lnTo>
                  <a:lnTo>
                    <a:pt x="210" y="238"/>
                  </a:lnTo>
                  <a:lnTo>
                    <a:pt x="134" y="277"/>
                  </a:lnTo>
                  <a:lnTo>
                    <a:pt x="164" y="265"/>
                  </a:lnTo>
                  <a:lnTo>
                    <a:pt x="323" y="211"/>
                  </a:lnTo>
                  <a:lnTo>
                    <a:pt x="437" y="182"/>
                  </a:lnTo>
                  <a:lnTo>
                    <a:pt x="484" y="178"/>
                  </a:lnTo>
                  <a:lnTo>
                    <a:pt x="493" y="179"/>
                  </a:lnTo>
                  <a:lnTo>
                    <a:pt x="505" y="196"/>
                  </a:lnTo>
                  <a:lnTo>
                    <a:pt x="511" y="228"/>
                  </a:lnTo>
                  <a:lnTo>
                    <a:pt x="509" y="273"/>
                  </a:lnTo>
                  <a:lnTo>
                    <a:pt x="493" y="362"/>
                  </a:lnTo>
                  <a:lnTo>
                    <a:pt x="447" y="510"/>
                  </a:lnTo>
                  <a:lnTo>
                    <a:pt x="379" y="676"/>
                  </a:lnTo>
                  <a:lnTo>
                    <a:pt x="313" y="803"/>
                  </a:lnTo>
                  <a:lnTo>
                    <a:pt x="265" y="885"/>
                  </a:lnTo>
                  <a:lnTo>
                    <a:pt x="212" y="962"/>
                  </a:lnTo>
                  <a:lnTo>
                    <a:pt x="155" y="1034"/>
                  </a:lnTo>
                  <a:lnTo>
                    <a:pt x="96" y="1096"/>
                  </a:lnTo>
                  <a:lnTo>
                    <a:pt x="32" y="1150"/>
                  </a:lnTo>
                  <a:lnTo>
                    <a:pt x="0" y="1171"/>
                  </a:lnTo>
                  <a:lnTo>
                    <a:pt x="1" y="1254"/>
                  </a:lnTo>
                  <a:lnTo>
                    <a:pt x="62" y="1232"/>
                  </a:lnTo>
                  <a:lnTo>
                    <a:pt x="177" y="1180"/>
                  </a:lnTo>
                  <a:lnTo>
                    <a:pt x="285" y="1126"/>
                  </a:lnTo>
                  <a:lnTo>
                    <a:pt x="384" y="1069"/>
                  </a:lnTo>
                  <a:lnTo>
                    <a:pt x="520" y="979"/>
                  </a:lnTo>
                  <a:lnTo>
                    <a:pt x="673" y="861"/>
                  </a:lnTo>
                  <a:lnTo>
                    <a:pt x="795" y="750"/>
                  </a:lnTo>
                  <a:lnTo>
                    <a:pt x="887" y="653"/>
                  </a:lnTo>
                  <a:lnTo>
                    <a:pt x="970" y="552"/>
                  </a:lnTo>
                  <a:lnTo>
                    <a:pt x="980" y="537"/>
                  </a:lnTo>
                  <a:lnTo>
                    <a:pt x="550" y="0"/>
                  </a:lnTo>
                  <a:close/>
                </a:path>
              </a:pathLst>
            </a:custGeom>
            <a:solidFill>
              <a:srgbClr val="D8D8D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86;p12"/>
            <p:cNvSpPr/>
            <p:nvPr/>
          </p:nvSpPr>
          <p:spPr>
            <a:xfrm>
              <a:off x="6668770" y="3982720"/>
              <a:ext cx="1033145" cy="779780"/>
            </a:xfrm>
            <a:custGeom>
              <a:avLst/>
              <a:gdLst/>
              <a:ahLst/>
              <a:cxnLst/>
              <a:rect l="l" t="t" r="r" b="b"/>
              <a:pathLst>
                <a:path w="8049" h="6079" extrusionOk="0">
                  <a:moveTo>
                    <a:pt x="1" y="5411"/>
                  </a:moveTo>
                  <a:lnTo>
                    <a:pt x="0" y="5441"/>
                  </a:lnTo>
                  <a:lnTo>
                    <a:pt x="3" y="5502"/>
                  </a:lnTo>
                  <a:lnTo>
                    <a:pt x="13" y="5561"/>
                  </a:lnTo>
                  <a:lnTo>
                    <a:pt x="26" y="5618"/>
                  </a:lnTo>
                  <a:lnTo>
                    <a:pt x="56" y="5701"/>
                  </a:lnTo>
                  <a:lnTo>
                    <a:pt x="113" y="5801"/>
                  </a:lnTo>
                  <a:lnTo>
                    <a:pt x="185" y="5889"/>
                  </a:lnTo>
                  <a:lnTo>
                    <a:pt x="250" y="5946"/>
                  </a:lnTo>
                  <a:lnTo>
                    <a:pt x="298" y="5979"/>
                  </a:lnTo>
                  <a:lnTo>
                    <a:pt x="348" y="6006"/>
                  </a:lnTo>
                  <a:lnTo>
                    <a:pt x="402" y="6030"/>
                  </a:lnTo>
                  <a:lnTo>
                    <a:pt x="459" y="6048"/>
                  </a:lnTo>
                  <a:lnTo>
                    <a:pt x="517" y="6062"/>
                  </a:lnTo>
                  <a:lnTo>
                    <a:pt x="547" y="6067"/>
                  </a:lnTo>
                  <a:lnTo>
                    <a:pt x="561" y="6068"/>
                  </a:lnTo>
                  <a:lnTo>
                    <a:pt x="576" y="6069"/>
                  </a:lnTo>
                  <a:lnTo>
                    <a:pt x="665" y="6076"/>
                  </a:lnTo>
                  <a:lnTo>
                    <a:pt x="859" y="6079"/>
                  </a:lnTo>
                  <a:lnTo>
                    <a:pt x="1022" y="6068"/>
                  </a:lnTo>
                  <a:lnTo>
                    <a:pt x="1138" y="6053"/>
                  </a:lnTo>
                  <a:lnTo>
                    <a:pt x="1262" y="6031"/>
                  </a:lnTo>
                  <a:lnTo>
                    <a:pt x="1393" y="6003"/>
                  </a:lnTo>
                  <a:lnTo>
                    <a:pt x="1533" y="5965"/>
                  </a:lnTo>
                  <a:lnTo>
                    <a:pt x="1681" y="5919"/>
                  </a:lnTo>
                  <a:lnTo>
                    <a:pt x="1838" y="5861"/>
                  </a:lnTo>
                  <a:lnTo>
                    <a:pt x="2005" y="5793"/>
                  </a:lnTo>
                  <a:lnTo>
                    <a:pt x="2181" y="5712"/>
                  </a:lnTo>
                  <a:lnTo>
                    <a:pt x="2369" y="5620"/>
                  </a:lnTo>
                  <a:lnTo>
                    <a:pt x="2567" y="5513"/>
                  </a:lnTo>
                  <a:lnTo>
                    <a:pt x="2777" y="5391"/>
                  </a:lnTo>
                  <a:lnTo>
                    <a:pt x="2886" y="5325"/>
                  </a:lnTo>
                  <a:lnTo>
                    <a:pt x="2999" y="5255"/>
                  </a:lnTo>
                  <a:lnTo>
                    <a:pt x="3236" y="5101"/>
                  </a:lnTo>
                  <a:lnTo>
                    <a:pt x="3616" y="4843"/>
                  </a:lnTo>
                  <a:lnTo>
                    <a:pt x="4154" y="4460"/>
                  </a:lnTo>
                  <a:lnTo>
                    <a:pt x="4701" y="4052"/>
                  </a:lnTo>
                  <a:lnTo>
                    <a:pt x="5232" y="3639"/>
                  </a:lnTo>
                  <a:lnTo>
                    <a:pt x="5723" y="3245"/>
                  </a:lnTo>
                  <a:lnTo>
                    <a:pt x="6149" y="2887"/>
                  </a:lnTo>
                  <a:lnTo>
                    <a:pt x="6484" y="2588"/>
                  </a:lnTo>
                  <a:lnTo>
                    <a:pt x="6606" y="2470"/>
                  </a:lnTo>
                  <a:lnTo>
                    <a:pt x="6716" y="2358"/>
                  </a:lnTo>
                  <a:lnTo>
                    <a:pt x="6946" y="2118"/>
                  </a:lnTo>
                  <a:lnTo>
                    <a:pt x="7176" y="1867"/>
                  </a:lnTo>
                  <a:lnTo>
                    <a:pt x="7397" y="1609"/>
                  </a:lnTo>
                  <a:lnTo>
                    <a:pt x="7599" y="1352"/>
                  </a:lnTo>
                  <a:lnTo>
                    <a:pt x="7732" y="1164"/>
                  </a:lnTo>
                  <a:lnTo>
                    <a:pt x="7811" y="1043"/>
                  </a:lnTo>
                  <a:lnTo>
                    <a:pt x="7881" y="926"/>
                  </a:lnTo>
                  <a:lnTo>
                    <a:pt x="7939" y="813"/>
                  </a:lnTo>
                  <a:lnTo>
                    <a:pt x="7986" y="705"/>
                  </a:lnTo>
                  <a:lnTo>
                    <a:pt x="8020" y="604"/>
                  </a:lnTo>
                  <a:lnTo>
                    <a:pt x="8032" y="557"/>
                  </a:lnTo>
                  <a:lnTo>
                    <a:pt x="8041" y="511"/>
                  </a:lnTo>
                  <a:lnTo>
                    <a:pt x="8049" y="422"/>
                  </a:lnTo>
                  <a:lnTo>
                    <a:pt x="8045" y="339"/>
                  </a:lnTo>
                  <a:lnTo>
                    <a:pt x="8031" y="263"/>
                  </a:lnTo>
                  <a:lnTo>
                    <a:pt x="8002" y="195"/>
                  </a:lnTo>
                  <a:lnTo>
                    <a:pt x="7960" y="134"/>
                  </a:lnTo>
                  <a:lnTo>
                    <a:pt x="7904" y="84"/>
                  </a:lnTo>
                  <a:lnTo>
                    <a:pt x="7834" y="46"/>
                  </a:lnTo>
                  <a:lnTo>
                    <a:pt x="7748" y="17"/>
                  </a:lnTo>
                  <a:lnTo>
                    <a:pt x="7647" y="3"/>
                  </a:lnTo>
                  <a:lnTo>
                    <a:pt x="7529" y="0"/>
                  </a:lnTo>
                  <a:lnTo>
                    <a:pt x="7394" y="13"/>
                  </a:lnTo>
                  <a:lnTo>
                    <a:pt x="7241" y="40"/>
                  </a:lnTo>
                  <a:lnTo>
                    <a:pt x="7070" y="84"/>
                  </a:lnTo>
                  <a:lnTo>
                    <a:pt x="6881" y="146"/>
                  </a:lnTo>
                  <a:lnTo>
                    <a:pt x="6672" y="224"/>
                  </a:lnTo>
                  <a:lnTo>
                    <a:pt x="6559" y="272"/>
                  </a:lnTo>
                  <a:lnTo>
                    <a:pt x="6114" y="462"/>
                  </a:lnTo>
                  <a:lnTo>
                    <a:pt x="5493" y="740"/>
                  </a:lnTo>
                  <a:lnTo>
                    <a:pt x="5073" y="942"/>
                  </a:lnTo>
                  <a:lnTo>
                    <a:pt x="4625" y="1169"/>
                  </a:lnTo>
                  <a:lnTo>
                    <a:pt x="4131" y="1436"/>
                  </a:lnTo>
                  <a:lnTo>
                    <a:pt x="3571" y="1757"/>
                  </a:lnTo>
                  <a:lnTo>
                    <a:pt x="2926" y="2141"/>
                  </a:lnTo>
                  <a:lnTo>
                    <a:pt x="2560" y="2365"/>
                  </a:lnTo>
                  <a:lnTo>
                    <a:pt x="2203" y="2587"/>
                  </a:lnTo>
                  <a:lnTo>
                    <a:pt x="1779" y="2861"/>
                  </a:lnTo>
                  <a:lnTo>
                    <a:pt x="1546" y="3018"/>
                  </a:lnTo>
                  <a:lnTo>
                    <a:pt x="1354" y="3154"/>
                  </a:lnTo>
                  <a:lnTo>
                    <a:pt x="1197" y="3273"/>
                  </a:lnTo>
                  <a:lnTo>
                    <a:pt x="1071" y="3377"/>
                  </a:lnTo>
                  <a:lnTo>
                    <a:pt x="971" y="3468"/>
                  </a:lnTo>
                  <a:lnTo>
                    <a:pt x="893" y="3548"/>
                  </a:lnTo>
                  <a:lnTo>
                    <a:pt x="834" y="3620"/>
                  </a:lnTo>
                  <a:lnTo>
                    <a:pt x="789" y="3687"/>
                  </a:lnTo>
                  <a:lnTo>
                    <a:pt x="752" y="3751"/>
                  </a:lnTo>
                  <a:lnTo>
                    <a:pt x="707" y="3845"/>
                  </a:lnTo>
                  <a:lnTo>
                    <a:pt x="641" y="3983"/>
                  </a:lnTo>
                  <a:lnTo>
                    <a:pt x="593" y="4063"/>
                  </a:lnTo>
                  <a:lnTo>
                    <a:pt x="576" y="4078"/>
                  </a:lnTo>
                  <a:lnTo>
                    <a:pt x="463" y="4201"/>
                  </a:lnTo>
                  <a:lnTo>
                    <a:pt x="363" y="4333"/>
                  </a:lnTo>
                  <a:lnTo>
                    <a:pt x="282" y="4460"/>
                  </a:lnTo>
                  <a:lnTo>
                    <a:pt x="228" y="4556"/>
                  </a:lnTo>
                  <a:lnTo>
                    <a:pt x="176" y="4661"/>
                  </a:lnTo>
                  <a:lnTo>
                    <a:pt x="129" y="4777"/>
                  </a:lnTo>
                  <a:lnTo>
                    <a:pt x="85" y="4902"/>
                  </a:lnTo>
                  <a:lnTo>
                    <a:pt x="50" y="5037"/>
                  </a:lnTo>
                  <a:lnTo>
                    <a:pt x="23" y="5180"/>
                  </a:lnTo>
                  <a:lnTo>
                    <a:pt x="5" y="5331"/>
                  </a:lnTo>
                  <a:lnTo>
                    <a:pt x="1" y="541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87;p12"/>
            <p:cNvSpPr/>
            <p:nvPr/>
          </p:nvSpPr>
          <p:spPr>
            <a:xfrm>
              <a:off x="6710680" y="4752340"/>
              <a:ext cx="5080" cy="1905"/>
            </a:xfrm>
            <a:custGeom>
              <a:avLst/>
              <a:gdLst/>
              <a:ahLst/>
              <a:cxnLst/>
              <a:rect l="l" t="t" r="r" b="b"/>
              <a:pathLst>
                <a:path w="40" h="20" extrusionOk="0">
                  <a:moveTo>
                    <a:pt x="40" y="20"/>
                  </a:moveTo>
                  <a:lnTo>
                    <a:pt x="40" y="20"/>
                  </a:lnTo>
                  <a:lnTo>
                    <a:pt x="21" y="11"/>
                  </a:lnTo>
                  <a:lnTo>
                    <a:pt x="0" y="0"/>
                  </a:lnTo>
                  <a:lnTo>
                    <a:pt x="21" y="11"/>
                  </a:lnTo>
                  <a:lnTo>
                    <a:pt x="40" y="2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8" name="Google Shape;88;p12"/>
            <p:cNvSpPr/>
            <p:nvPr/>
          </p:nvSpPr>
          <p:spPr>
            <a:xfrm>
              <a:off x="6710680" y="4752340"/>
              <a:ext cx="635" cy="635"/>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89;p12"/>
            <p:cNvSpPr/>
            <p:nvPr/>
          </p:nvSpPr>
          <p:spPr>
            <a:xfrm>
              <a:off x="6710680" y="4751070"/>
              <a:ext cx="0" cy="635"/>
            </a:xfrm>
            <a:custGeom>
              <a:avLst/>
              <a:gdLst/>
              <a:ahLst/>
              <a:cxnLst/>
              <a:rect l="l" t="t" r="r" b="b"/>
              <a:pathLst>
                <a:path w="120000" h="1" extrusionOk="0">
                  <a:moveTo>
                    <a:pt x="0" y="1"/>
                  </a:moveTo>
                  <a:lnTo>
                    <a:pt x="0" y="0"/>
                  </a:lnTo>
                  <a:lnTo>
                    <a:pt x="0" y="0"/>
                  </a:lnTo>
                  <a:lnTo>
                    <a:pt x="0" y="0"/>
                  </a:lnTo>
                  <a:lnTo>
                    <a:pt x="0" y="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90;p12"/>
            <p:cNvSpPr/>
            <p:nvPr/>
          </p:nvSpPr>
          <p:spPr>
            <a:xfrm>
              <a:off x="6710680" y="4751070"/>
              <a:ext cx="635" cy="635"/>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12"/>
            <p:cNvSpPr/>
            <p:nvPr/>
          </p:nvSpPr>
          <p:spPr>
            <a:xfrm>
              <a:off x="6710680" y="4751070"/>
              <a:ext cx="635" cy="635"/>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92;p12"/>
            <p:cNvSpPr/>
            <p:nvPr/>
          </p:nvSpPr>
          <p:spPr>
            <a:xfrm>
              <a:off x="6707505" y="4749800"/>
              <a:ext cx="0" cy="0"/>
            </a:xfrm>
            <a:custGeom>
              <a:avLst/>
              <a:gdLst/>
              <a:ahLst/>
              <a:cxnLst/>
              <a:rect l="l" t="t" r="r" b="b"/>
              <a:pathLst>
                <a:path w="1" h="120000" extrusionOk="0">
                  <a:moveTo>
                    <a:pt x="0" y="0"/>
                  </a:moveTo>
                  <a:lnTo>
                    <a:pt x="0" y="0"/>
                  </a:lnTo>
                  <a:lnTo>
                    <a:pt x="0" y="0"/>
                  </a:lnTo>
                  <a:lnTo>
                    <a:pt x="0" y="0"/>
                  </a:lnTo>
                  <a:lnTo>
                    <a:pt x="0"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93;p12"/>
            <p:cNvSpPr/>
            <p:nvPr/>
          </p:nvSpPr>
          <p:spPr>
            <a:xfrm>
              <a:off x="6707505" y="4749800"/>
              <a:ext cx="635" cy="635"/>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12"/>
            <p:cNvSpPr/>
            <p:nvPr/>
          </p:nvSpPr>
          <p:spPr>
            <a:xfrm>
              <a:off x="6707505" y="4749800"/>
              <a:ext cx="635" cy="635"/>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95;p12"/>
            <p:cNvSpPr/>
            <p:nvPr/>
          </p:nvSpPr>
          <p:spPr>
            <a:xfrm>
              <a:off x="6706235" y="4749800"/>
              <a:ext cx="635" cy="0"/>
            </a:xfrm>
            <a:custGeom>
              <a:avLst/>
              <a:gdLst/>
              <a:ahLst/>
              <a:cxnLst/>
              <a:rect l="l" t="t" r="r" b="b"/>
              <a:pathLst>
                <a:path w="1" h="120000" extrusionOk="0">
                  <a:moveTo>
                    <a:pt x="1" y="0"/>
                  </a:moveTo>
                  <a:lnTo>
                    <a:pt x="1" y="0"/>
                  </a:lnTo>
                  <a:lnTo>
                    <a:pt x="0" y="0"/>
                  </a:lnTo>
                  <a:lnTo>
                    <a:pt x="1" y="0"/>
                  </a:lnTo>
                  <a:lnTo>
                    <a:pt x="1"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12"/>
            <p:cNvSpPr/>
            <p:nvPr/>
          </p:nvSpPr>
          <p:spPr>
            <a:xfrm>
              <a:off x="6706235" y="4749800"/>
              <a:ext cx="635" cy="635"/>
            </a:xfrm>
            <a:prstGeom prst="rect">
              <a:avLst/>
            </a:pr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Google Shape;97;p12"/>
            <p:cNvSpPr/>
            <p:nvPr/>
          </p:nvSpPr>
          <p:spPr>
            <a:xfrm>
              <a:off x="6668770" y="4549140"/>
              <a:ext cx="39370" cy="200025"/>
            </a:xfrm>
            <a:custGeom>
              <a:avLst/>
              <a:gdLst/>
              <a:ahLst/>
              <a:cxnLst/>
              <a:rect l="l" t="t" r="r" b="b"/>
              <a:pathLst>
                <a:path w="308" h="1562" extrusionOk="0">
                  <a:moveTo>
                    <a:pt x="297" y="1562"/>
                  </a:moveTo>
                  <a:lnTo>
                    <a:pt x="262" y="1538"/>
                  </a:lnTo>
                  <a:lnTo>
                    <a:pt x="199" y="1486"/>
                  </a:lnTo>
                  <a:lnTo>
                    <a:pt x="143" y="1426"/>
                  </a:lnTo>
                  <a:lnTo>
                    <a:pt x="96" y="1358"/>
                  </a:lnTo>
                  <a:lnTo>
                    <a:pt x="57" y="1285"/>
                  </a:lnTo>
                  <a:lnTo>
                    <a:pt x="27" y="1206"/>
                  </a:lnTo>
                  <a:lnTo>
                    <a:pt x="8" y="1124"/>
                  </a:lnTo>
                  <a:lnTo>
                    <a:pt x="0" y="1039"/>
                  </a:lnTo>
                  <a:lnTo>
                    <a:pt x="0" y="995"/>
                  </a:lnTo>
                  <a:lnTo>
                    <a:pt x="5" y="915"/>
                  </a:lnTo>
                  <a:lnTo>
                    <a:pt x="22" y="764"/>
                  </a:lnTo>
                  <a:lnTo>
                    <a:pt x="50" y="621"/>
                  </a:lnTo>
                  <a:lnTo>
                    <a:pt x="85" y="486"/>
                  </a:lnTo>
                  <a:lnTo>
                    <a:pt x="129" y="361"/>
                  </a:lnTo>
                  <a:lnTo>
                    <a:pt x="176" y="245"/>
                  </a:lnTo>
                  <a:lnTo>
                    <a:pt x="228" y="140"/>
                  </a:lnTo>
                  <a:lnTo>
                    <a:pt x="282" y="44"/>
                  </a:lnTo>
                  <a:lnTo>
                    <a:pt x="308" y="0"/>
                  </a:lnTo>
                  <a:lnTo>
                    <a:pt x="282" y="44"/>
                  </a:lnTo>
                  <a:lnTo>
                    <a:pt x="228" y="140"/>
                  </a:lnTo>
                  <a:lnTo>
                    <a:pt x="176" y="245"/>
                  </a:lnTo>
                  <a:lnTo>
                    <a:pt x="129" y="361"/>
                  </a:lnTo>
                  <a:lnTo>
                    <a:pt x="85" y="486"/>
                  </a:lnTo>
                  <a:lnTo>
                    <a:pt x="50" y="621"/>
                  </a:lnTo>
                  <a:lnTo>
                    <a:pt x="23" y="764"/>
                  </a:lnTo>
                  <a:lnTo>
                    <a:pt x="5" y="915"/>
                  </a:lnTo>
                  <a:lnTo>
                    <a:pt x="1" y="995"/>
                  </a:lnTo>
                  <a:lnTo>
                    <a:pt x="0" y="1039"/>
                  </a:lnTo>
                  <a:lnTo>
                    <a:pt x="8" y="1124"/>
                  </a:lnTo>
                  <a:lnTo>
                    <a:pt x="27" y="1206"/>
                  </a:lnTo>
                  <a:lnTo>
                    <a:pt x="57" y="1285"/>
                  </a:lnTo>
                  <a:lnTo>
                    <a:pt x="96" y="1358"/>
                  </a:lnTo>
                  <a:lnTo>
                    <a:pt x="143" y="1426"/>
                  </a:lnTo>
                  <a:lnTo>
                    <a:pt x="199" y="1486"/>
                  </a:lnTo>
                  <a:lnTo>
                    <a:pt x="262" y="1538"/>
                  </a:lnTo>
                  <a:lnTo>
                    <a:pt x="297" y="1562"/>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8" name="Google Shape;98;p12"/>
            <p:cNvSpPr/>
            <p:nvPr/>
          </p:nvSpPr>
          <p:spPr>
            <a:xfrm>
              <a:off x="6668770" y="4503420"/>
              <a:ext cx="266065" cy="252095"/>
            </a:xfrm>
            <a:custGeom>
              <a:avLst/>
              <a:gdLst/>
              <a:ahLst/>
              <a:cxnLst/>
              <a:rect l="l" t="t" r="r" b="b"/>
              <a:pathLst>
                <a:path w="2074" h="1968" extrusionOk="0">
                  <a:moveTo>
                    <a:pt x="635" y="1968"/>
                  </a:moveTo>
                  <a:lnTo>
                    <a:pt x="575" y="1968"/>
                  </a:lnTo>
                  <a:lnTo>
                    <a:pt x="443" y="1962"/>
                  </a:lnTo>
                  <a:lnTo>
                    <a:pt x="372" y="1955"/>
                  </a:lnTo>
                  <a:lnTo>
                    <a:pt x="353" y="1946"/>
                  </a:lnTo>
                  <a:lnTo>
                    <a:pt x="332" y="1935"/>
                  </a:lnTo>
                  <a:lnTo>
                    <a:pt x="332" y="1935"/>
                  </a:lnTo>
                  <a:lnTo>
                    <a:pt x="332" y="1935"/>
                  </a:lnTo>
                  <a:lnTo>
                    <a:pt x="332" y="1935"/>
                  </a:lnTo>
                  <a:lnTo>
                    <a:pt x="332" y="1935"/>
                  </a:lnTo>
                  <a:lnTo>
                    <a:pt x="331" y="1935"/>
                  </a:lnTo>
                  <a:lnTo>
                    <a:pt x="331" y="1935"/>
                  </a:lnTo>
                  <a:lnTo>
                    <a:pt x="331" y="1934"/>
                  </a:lnTo>
                  <a:lnTo>
                    <a:pt x="331" y="1934"/>
                  </a:lnTo>
                  <a:lnTo>
                    <a:pt x="331" y="1934"/>
                  </a:lnTo>
                  <a:lnTo>
                    <a:pt x="330" y="1934"/>
                  </a:lnTo>
                  <a:lnTo>
                    <a:pt x="330" y="1934"/>
                  </a:lnTo>
                  <a:lnTo>
                    <a:pt x="330" y="1934"/>
                  </a:lnTo>
                  <a:lnTo>
                    <a:pt x="330" y="1934"/>
                  </a:lnTo>
                  <a:lnTo>
                    <a:pt x="330" y="1934"/>
                  </a:lnTo>
                  <a:lnTo>
                    <a:pt x="330" y="1934"/>
                  </a:lnTo>
                  <a:lnTo>
                    <a:pt x="330" y="1934"/>
                  </a:lnTo>
                  <a:lnTo>
                    <a:pt x="314" y="1925"/>
                  </a:lnTo>
                  <a:lnTo>
                    <a:pt x="300" y="1916"/>
                  </a:lnTo>
                  <a:lnTo>
                    <a:pt x="299" y="1916"/>
                  </a:lnTo>
                  <a:lnTo>
                    <a:pt x="299" y="1916"/>
                  </a:lnTo>
                  <a:lnTo>
                    <a:pt x="299" y="1916"/>
                  </a:lnTo>
                  <a:lnTo>
                    <a:pt x="299" y="1916"/>
                  </a:lnTo>
                  <a:lnTo>
                    <a:pt x="299" y="1916"/>
                  </a:lnTo>
                  <a:lnTo>
                    <a:pt x="299" y="1916"/>
                  </a:lnTo>
                  <a:lnTo>
                    <a:pt x="299" y="1916"/>
                  </a:lnTo>
                  <a:lnTo>
                    <a:pt x="298" y="1916"/>
                  </a:lnTo>
                  <a:lnTo>
                    <a:pt x="298" y="1916"/>
                  </a:lnTo>
                  <a:lnTo>
                    <a:pt x="298" y="1916"/>
                  </a:lnTo>
                  <a:lnTo>
                    <a:pt x="298" y="1915"/>
                  </a:lnTo>
                  <a:lnTo>
                    <a:pt x="298" y="1915"/>
                  </a:lnTo>
                  <a:lnTo>
                    <a:pt x="298" y="1915"/>
                  </a:lnTo>
                  <a:lnTo>
                    <a:pt x="297" y="1915"/>
                  </a:lnTo>
                  <a:lnTo>
                    <a:pt x="297" y="1915"/>
                  </a:lnTo>
                  <a:lnTo>
                    <a:pt x="297" y="1915"/>
                  </a:lnTo>
                  <a:lnTo>
                    <a:pt x="297" y="1915"/>
                  </a:lnTo>
                  <a:lnTo>
                    <a:pt x="297" y="1915"/>
                  </a:lnTo>
                  <a:lnTo>
                    <a:pt x="297" y="1915"/>
                  </a:lnTo>
                  <a:lnTo>
                    <a:pt x="297" y="1915"/>
                  </a:lnTo>
                  <a:lnTo>
                    <a:pt x="262" y="1891"/>
                  </a:lnTo>
                  <a:lnTo>
                    <a:pt x="199" y="1839"/>
                  </a:lnTo>
                  <a:lnTo>
                    <a:pt x="143" y="1779"/>
                  </a:lnTo>
                  <a:lnTo>
                    <a:pt x="96" y="1711"/>
                  </a:lnTo>
                  <a:lnTo>
                    <a:pt x="57" y="1638"/>
                  </a:lnTo>
                  <a:lnTo>
                    <a:pt x="27" y="1559"/>
                  </a:lnTo>
                  <a:lnTo>
                    <a:pt x="8" y="1477"/>
                  </a:lnTo>
                  <a:lnTo>
                    <a:pt x="0" y="1392"/>
                  </a:lnTo>
                  <a:lnTo>
                    <a:pt x="1" y="1348"/>
                  </a:lnTo>
                  <a:lnTo>
                    <a:pt x="5" y="1268"/>
                  </a:lnTo>
                  <a:lnTo>
                    <a:pt x="23" y="1117"/>
                  </a:lnTo>
                  <a:lnTo>
                    <a:pt x="50" y="974"/>
                  </a:lnTo>
                  <a:lnTo>
                    <a:pt x="85" y="839"/>
                  </a:lnTo>
                  <a:lnTo>
                    <a:pt x="129" y="714"/>
                  </a:lnTo>
                  <a:lnTo>
                    <a:pt x="176" y="598"/>
                  </a:lnTo>
                  <a:lnTo>
                    <a:pt x="228" y="493"/>
                  </a:lnTo>
                  <a:lnTo>
                    <a:pt x="282" y="397"/>
                  </a:lnTo>
                  <a:lnTo>
                    <a:pt x="308" y="353"/>
                  </a:lnTo>
                  <a:lnTo>
                    <a:pt x="363" y="270"/>
                  </a:lnTo>
                  <a:lnTo>
                    <a:pt x="463" y="138"/>
                  </a:lnTo>
                  <a:lnTo>
                    <a:pt x="576" y="15"/>
                  </a:lnTo>
                  <a:lnTo>
                    <a:pt x="593" y="0"/>
                  </a:lnTo>
                  <a:lnTo>
                    <a:pt x="593" y="10"/>
                  </a:lnTo>
                  <a:lnTo>
                    <a:pt x="601" y="73"/>
                  </a:lnTo>
                  <a:lnTo>
                    <a:pt x="619" y="137"/>
                  </a:lnTo>
                  <a:lnTo>
                    <a:pt x="653" y="215"/>
                  </a:lnTo>
                  <a:lnTo>
                    <a:pt x="707" y="304"/>
                  </a:lnTo>
                  <a:lnTo>
                    <a:pt x="786" y="398"/>
                  </a:lnTo>
                  <a:lnTo>
                    <a:pt x="866" y="472"/>
                  </a:lnTo>
                  <a:lnTo>
                    <a:pt x="929" y="522"/>
                  </a:lnTo>
                  <a:lnTo>
                    <a:pt x="964" y="546"/>
                  </a:lnTo>
                  <a:lnTo>
                    <a:pt x="1004" y="572"/>
                  </a:lnTo>
                  <a:lnTo>
                    <a:pt x="1089" y="616"/>
                  </a:lnTo>
                  <a:lnTo>
                    <a:pt x="1181" y="650"/>
                  </a:lnTo>
                  <a:lnTo>
                    <a:pt x="1278" y="676"/>
                  </a:lnTo>
                  <a:lnTo>
                    <a:pt x="1377" y="695"/>
                  </a:lnTo>
                  <a:lnTo>
                    <a:pt x="1477" y="708"/>
                  </a:lnTo>
                  <a:lnTo>
                    <a:pt x="1624" y="719"/>
                  </a:lnTo>
                  <a:lnTo>
                    <a:pt x="1715" y="719"/>
                  </a:lnTo>
                  <a:lnTo>
                    <a:pt x="1790" y="719"/>
                  </a:lnTo>
                  <a:lnTo>
                    <a:pt x="1920" y="712"/>
                  </a:lnTo>
                  <a:lnTo>
                    <a:pt x="2055" y="699"/>
                  </a:lnTo>
                  <a:lnTo>
                    <a:pt x="2074" y="695"/>
                  </a:lnTo>
                  <a:lnTo>
                    <a:pt x="2070" y="702"/>
                  </a:lnTo>
                  <a:lnTo>
                    <a:pt x="2031" y="744"/>
                  </a:lnTo>
                  <a:lnTo>
                    <a:pt x="1986" y="780"/>
                  </a:lnTo>
                  <a:lnTo>
                    <a:pt x="1922" y="819"/>
                  </a:lnTo>
                  <a:lnTo>
                    <a:pt x="1837" y="857"/>
                  </a:lnTo>
                  <a:lnTo>
                    <a:pt x="1730" y="886"/>
                  </a:lnTo>
                  <a:lnTo>
                    <a:pt x="1598" y="903"/>
                  </a:lnTo>
                  <a:lnTo>
                    <a:pt x="1521" y="904"/>
                  </a:lnTo>
                  <a:lnTo>
                    <a:pt x="1463" y="903"/>
                  </a:lnTo>
                  <a:lnTo>
                    <a:pt x="1402" y="899"/>
                  </a:lnTo>
                  <a:lnTo>
                    <a:pt x="1344" y="895"/>
                  </a:lnTo>
                  <a:lnTo>
                    <a:pt x="1295" y="894"/>
                  </a:lnTo>
                  <a:lnTo>
                    <a:pt x="1262" y="894"/>
                  </a:lnTo>
                  <a:lnTo>
                    <a:pt x="1207" y="900"/>
                  </a:lnTo>
                  <a:lnTo>
                    <a:pt x="1165" y="909"/>
                  </a:lnTo>
                  <a:lnTo>
                    <a:pt x="1135" y="922"/>
                  </a:lnTo>
                  <a:lnTo>
                    <a:pt x="1116" y="938"/>
                  </a:lnTo>
                  <a:lnTo>
                    <a:pt x="1107" y="958"/>
                  </a:lnTo>
                  <a:lnTo>
                    <a:pt x="1107" y="979"/>
                  </a:lnTo>
                  <a:lnTo>
                    <a:pt x="1115" y="1002"/>
                  </a:lnTo>
                  <a:lnTo>
                    <a:pt x="1140" y="1038"/>
                  </a:lnTo>
                  <a:lnTo>
                    <a:pt x="1194" y="1087"/>
                  </a:lnTo>
                  <a:lnTo>
                    <a:pt x="1263" y="1133"/>
                  </a:lnTo>
                  <a:lnTo>
                    <a:pt x="1339" y="1170"/>
                  </a:lnTo>
                  <a:lnTo>
                    <a:pt x="1378" y="1184"/>
                  </a:lnTo>
                  <a:lnTo>
                    <a:pt x="1397" y="1192"/>
                  </a:lnTo>
                  <a:lnTo>
                    <a:pt x="1432" y="1218"/>
                  </a:lnTo>
                  <a:lnTo>
                    <a:pt x="1462" y="1257"/>
                  </a:lnTo>
                  <a:lnTo>
                    <a:pt x="1486" y="1307"/>
                  </a:lnTo>
                  <a:lnTo>
                    <a:pt x="1502" y="1364"/>
                  </a:lnTo>
                  <a:lnTo>
                    <a:pt x="1509" y="1427"/>
                  </a:lnTo>
                  <a:lnTo>
                    <a:pt x="1504" y="1495"/>
                  </a:lnTo>
                  <a:lnTo>
                    <a:pt x="1487" y="1566"/>
                  </a:lnTo>
                  <a:lnTo>
                    <a:pt x="1457" y="1636"/>
                  </a:lnTo>
                  <a:lnTo>
                    <a:pt x="1411" y="1705"/>
                  </a:lnTo>
                  <a:lnTo>
                    <a:pt x="1348" y="1769"/>
                  </a:lnTo>
                  <a:lnTo>
                    <a:pt x="1268" y="1829"/>
                  </a:lnTo>
                  <a:lnTo>
                    <a:pt x="1166" y="1881"/>
                  </a:lnTo>
                  <a:lnTo>
                    <a:pt x="1045" y="1922"/>
                  </a:lnTo>
                  <a:lnTo>
                    <a:pt x="900" y="1951"/>
                  </a:lnTo>
                  <a:lnTo>
                    <a:pt x="731" y="1967"/>
                  </a:lnTo>
                  <a:lnTo>
                    <a:pt x="635" y="1968"/>
                  </a:lnTo>
                  <a:close/>
                </a:path>
              </a:pathLst>
            </a:cu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9" name="Google Shape;99;p12"/>
            <p:cNvSpPr/>
            <p:nvPr/>
          </p:nvSpPr>
          <p:spPr>
            <a:xfrm>
              <a:off x="6897370" y="4076700"/>
              <a:ext cx="535305" cy="331470"/>
            </a:xfrm>
            <a:custGeom>
              <a:avLst/>
              <a:gdLst/>
              <a:ahLst/>
              <a:cxnLst/>
              <a:rect l="l" t="t" r="r" b="b"/>
              <a:pathLst>
                <a:path w="4175" h="2580" extrusionOk="0">
                  <a:moveTo>
                    <a:pt x="75" y="2580"/>
                  </a:moveTo>
                  <a:lnTo>
                    <a:pt x="51" y="2579"/>
                  </a:lnTo>
                  <a:lnTo>
                    <a:pt x="25" y="2566"/>
                  </a:lnTo>
                  <a:lnTo>
                    <a:pt x="13" y="2554"/>
                  </a:lnTo>
                  <a:lnTo>
                    <a:pt x="0" y="2528"/>
                  </a:lnTo>
                  <a:lnTo>
                    <a:pt x="0" y="2481"/>
                  </a:lnTo>
                  <a:lnTo>
                    <a:pt x="21" y="2422"/>
                  </a:lnTo>
                  <a:lnTo>
                    <a:pt x="63" y="2351"/>
                  </a:lnTo>
                  <a:lnTo>
                    <a:pt x="127" y="2273"/>
                  </a:lnTo>
                  <a:lnTo>
                    <a:pt x="216" y="2186"/>
                  </a:lnTo>
                  <a:lnTo>
                    <a:pt x="272" y="2141"/>
                  </a:lnTo>
                  <a:lnTo>
                    <a:pt x="329" y="2094"/>
                  </a:lnTo>
                  <a:lnTo>
                    <a:pt x="488" y="1992"/>
                  </a:lnTo>
                  <a:lnTo>
                    <a:pt x="701" y="1859"/>
                  </a:lnTo>
                  <a:lnTo>
                    <a:pt x="968" y="1677"/>
                  </a:lnTo>
                  <a:lnTo>
                    <a:pt x="1127" y="1560"/>
                  </a:lnTo>
                  <a:lnTo>
                    <a:pt x="1172" y="1526"/>
                  </a:lnTo>
                  <a:lnTo>
                    <a:pt x="1293" y="1444"/>
                  </a:lnTo>
                  <a:lnTo>
                    <a:pt x="1531" y="1294"/>
                  </a:lnTo>
                  <a:lnTo>
                    <a:pt x="1938" y="1055"/>
                  </a:lnTo>
                  <a:lnTo>
                    <a:pt x="2406" y="795"/>
                  </a:lnTo>
                  <a:lnTo>
                    <a:pt x="2893" y="538"/>
                  </a:lnTo>
                  <a:lnTo>
                    <a:pt x="3360" y="307"/>
                  </a:lnTo>
                  <a:lnTo>
                    <a:pt x="3671" y="166"/>
                  </a:lnTo>
                  <a:lnTo>
                    <a:pt x="3853" y="92"/>
                  </a:lnTo>
                  <a:lnTo>
                    <a:pt x="4007" y="38"/>
                  </a:lnTo>
                  <a:lnTo>
                    <a:pt x="4130" y="6"/>
                  </a:lnTo>
                  <a:lnTo>
                    <a:pt x="4175" y="0"/>
                  </a:lnTo>
                  <a:lnTo>
                    <a:pt x="4130" y="21"/>
                  </a:lnTo>
                  <a:lnTo>
                    <a:pt x="4030" y="70"/>
                  </a:lnTo>
                  <a:lnTo>
                    <a:pt x="3935" y="119"/>
                  </a:lnTo>
                  <a:lnTo>
                    <a:pt x="3712" y="244"/>
                  </a:lnTo>
                  <a:lnTo>
                    <a:pt x="3324" y="474"/>
                  </a:lnTo>
                  <a:lnTo>
                    <a:pt x="2729" y="848"/>
                  </a:lnTo>
                  <a:lnTo>
                    <a:pt x="2100" y="1259"/>
                  </a:lnTo>
                  <a:lnTo>
                    <a:pt x="1194" y="1862"/>
                  </a:lnTo>
                  <a:lnTo>
                    <a:pt x="364" y="2430"/>
                  </a:lnTo>
                  <a:lnTo>
                    <a:pt x="272" y="2495"/>
                  </a:lnTo>
                  <a:lnTo>
                    <a:pt x="241" y="2515"/>
                  </a:lnTo>
                  <a:lnTo>
                    <a:pt x="187" y="2548"/>
                  </a:lnTo>
                  <a:lnTo>
                    <a:pt x="137" y="2568"/>
                  </a:lnTo>
                  <a:lnTo>
                    <a:pt x="93" y="2579"/>
                  </a:lnTo>
                  <a:lnTo>
                    <a:pt x="75" y="2580"/>
                  </a:lnTo>
                  <a:close/>
                </a:path>
              </a:pathLst>
            </a:cu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0" name="Google Shape;100;p12"/>
            <p:cNvSpPr/>
            <p:nvPr/>
          </p:nvSpPr>
          <p:spPr>
            <a:xfrm>
              <a:off x="7490460" y="3785870"/>
              <a:ext cx="170815" cy="260350"/>
            </a:xfrm>
            <a:custGeom>
              <a:avLst/>
              <a:gdLst/>
              <a:ahLst/>
              <a:cxnLst/>
              <a:rect l="l" t="t" r="r" b="b"/>
              <a:pathLst>
                <a:path w="1330" h="2028" extrusionOk="0">
                  <a:moveTo>
                    <a:pt x="0" y="1934"/>
                  </a:moveTo>
                  <a:lnTo>
                    <a:pt x="200" y="2028"/>
                  </a:lnTo>
                  <a:lnTo>
                    <a:pt x="223" y="2015"/>
                  </a:lnTo>
                  <a:lnTo>
                    <a:pt x="440" y="1891"/>
                  </a:lnTo>
                  <a:lnTo>
                    <a:pt x="693" y="1762"/>
                  </a:lnTo>
                  <a:lnTo>
                    <a:pt x="878" y="1679"/>
                  </a:lnTo>
                  <a:lnTo>
                    <a:pt x="1067" y="1608"/>
                  </a:lnTo>
                  <a:lnTo>
                    <a:pt x="1204" y="1569"/>
                  </a:lnTo>
                  <a:lnTo>
                    <a:pt x="1289" y="1552"/>
                  </a:lnTo>
                  <a:lnTo>
                    <a:pt x="1330" y="1547"/>
                  </a:lnTo>
                  <a:lnTo>
                    <a:pt x="1186" y="74"/>
                  </a:lnTo>
                  <a:lnTo>
                    <a:pt x="1183" y="61"/>
                  </a:lnTo>
                  <a:lnTo>
                    <a:pt x="1175" y="40"/>
                  </a:lnTo>
                  <a:lnTo>
                    <a:pt x="1162" y="23"/>
                  </a:lnTo>
                  <a:lnTo>
                    <a:pt x="1143" y="10"/>
                  </a:lnTo>
                  <a:lnTo>
                    <a:pt x="1124" y="2"/>
                  </a:lnTo>
                  <a:lnTo>
                    <a:pt x="1102" y="0"/>
                  </a:lnTo>
                  <a:lnTo>
                    <a:pt x="1081" y="3"/>
                  </a:lnTo>
                  <a:lnTo>
                    <a:pt x="1059" y="13"/>
                  </a:lnTo>
                  <a:lnTo>
                    <a:pt x="1050" y="20"/>
                  </a:lnTo>
                  <a:lnTo>
                    <a:pt x="666" y="356"/>
                  </a:lnTo>
                  <a:lnTo>
                    <a:pt x="648" y="372"/>
                  </a:lnTo>
                  <a:lnTo>
                    <a:pt x="619" y="405"/>
                  </a:lnTo>
                  <a:lnTo>
                    <a:pt x="581" y="460"/>
                  </a:lnTo>
                  <a:lnTo>
                    <a:pt x="563" y="501"/>
                  </a:lnTo>
                  <a:lnTo>
                    <a:pt x="0" y="1934"/>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1" name="Google Shape;101;p12"/>
            <p:cNvSpPr/>
            <p:nvPr/>
          </p:nvSpPr>
          <p:spPr>
            <a:xfrm>
              <a:off x="7490460" y="3786505"/>
              <a:ext cx="137160" cy="259715"/>
            </a:xfrm>
            <a:custGeom>
              <a:avLst/>
              <a:gdLst/>
              <a:ahLst/>
              <a:cxnLst/>
              <a:rect l="l" t="t" r="r" b="b"/>
              <a:pathLst>
                <a:path w="1071" h="2021" extrusionOk="0">
                  <a:moveTo>
                    <a:pt x="671" y="423"/>
                  </a:moveTo>
                  <a:lnTo>
                    <a:pt x="1071" y="0"/>
                  </a:lnTo>
                  <a:lnTo>
                    <a:pt x="1060" y="6"/>
                  </a:lnTo>
                  <a:lnTo>
                    <a:pt x="1050" y="13"/>
                  </a:lnTo>
                  <a:lnTo>
                    <a:pt x="666" y="349"/>
                  </a:lnTo>
                  <a:lnTo>
                    <a:pt x="648" y="364"/>
                  </a:lnTo>
                  <a:lnTo>
                    <a:pt x="619" y="398"/>
                  </a:lnTo>
                  <a:lnTo>
                    <a:pt x="581" y="452"/>
                  </a:lnTo>
                  <a:lnTo>
                    <a:pt x="563" y="493"/>
                  </a:lnTo>
                  <a:lnTo>
                    <a:pt x="0" y="1927"/>
                  </a:lnTo>
                  <a:lnTo>
                    <a:pt x="201" y="2021"/>
                  </a:lnTo>
                  <a:lnTo>
                    <a:pt x="633" y="492"/>
                  </a:lnTo>
                  <a:lnTo>
                    <a:pt x="638" y="473"/>
                  </a:lnTo>
                  <a:lnTo>
                    <a:pt x="658" y="438"/>
                  </a:lnTo>
                  <a:lnTo>
                    <a:pt x="671" y="423"/>
                  </a:lnTo>
                  <a:close/>
                </a:path>
              </a:pathLst>
            </a:cu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2" name="Google Shape;102;p12"/>
            <p:cNvSpPr/>
            <p:nvPr/>
          </p:nvSpPr>
          <p:spPr>
            <a:xfrm>
              <a:off x="6675755" y="4063365"/>
              <a:ext cx="1020445" cy="698500"/>
            </a:xfrm>
            <a:custGeom>
              <a:avLst/>
              <a:gdLst/>
              <a:ahLst/>
              <a:cxnLst/>
              <a:rect l="l" t="t" r="r" b="b"/>
              <a:pathLst>
                <a:path w="7955" h="5448" extrusionOk="0">
                  <a:moveTo>
                    <a:pt x="7897" y="1"/>
                  </a:moveTo>
                  <a:lnTo>
                    <a:pt x="7877" y="48"/>
                  </a:lnTo>
                  <a:lnTo>
                    <a:pt x="7833" y="135"/>
                  </a:lnTo>
                  <a:lnTo>
                    <a:pt x="7784" y="217"/>
                  </a:lnTo>
                  <a:lnTo>
                    <a:pt x="7733" y="291"/>
                  </a:lnTo>
                  <a:lnTo>
                    <a:pt x="7652" y="390"/>
                  </a:lnTo>
                  <a:lnTo>
                    <a:pt x="7542" y="498"/>
                  </a:lnTo>
                  <a:lnTo>
                    <a:pt x="7437" y="581"/>
                  </a:lnTo>
                  <a:lnTo>
                    <a:pt x="7348" y="641"/>
                  </a:lnTo>
                  <a:lnTo>
                    <a:pt x="7251" y="694"/>
                  </a:lnTo>
                  <a:lnTo>
                    <a:pt x="7236" y="700"/>
                  </a:lnTo>
                  <a:lnTo>
                    <a:pt x="6934" y="1298"/>
                  </a:lnTo>
                  <a:lnTo>
                    <a:pt x="6657" y="1520"/>
                  </a:lnTo>
                  <a:lnTo>
                    <a:pt x="5205" y="2662"/>
                  </a:lnTo>
                  <a:lnTo>
                    <a:pt x="4450" y="3242"/>
                  </a:lnTo>
                  <a:lnTo>
                    <a:pt x="4018" y="3568"/>
                  </a:lnTo>
                  <a:lnTo>
                    <a:pt x="3844" y="3695"/>
                  </a:lnTo>
                  <a:lnTo>
                    <a:pt x="3676" y="3813"/>
                  </a:lnTo>
                  <a:lnTo>
                    <a:pt x="3316" y="4058"/>
                  </a:lnTo>
                  <a:lnTo>
                    <a:pt x="2931" y="4302"/>
                  </a:lnTo>
                  <a:lnTo>
                    <a:pt x="2531" y="4535"/>
                  </a:lnTo>
                  <a:lnTo>
                    <a:pt x="2226" y="4698"/>
                  </a:lnTo>
                  <a:lnTo>
                    <a:pt x="2023" y="4798"/>
                  </a:lnTo>
                  <a:lnTo>
                    <a:pt x="1820" y="4891"/>
                  </a:lnTo>
                  <a:lnTo>
                    <a:pt x="1621" y="4974"/>
                  </a:lnTo>
                  <a:lnTo>
                    <a:pt x="1426" y="5048"/>
                  </a:lnTo>
                  <a:lnTo>
                    <a:pt x="1233" y="5109"/>
                  </a:lnTo>
                  <a:lnTo>
                    <a:pt x="1048" y="5159"/>
                  </a:lnTo>
                  <a:lnTo>
                    <a:pt x="868" y="5194"/>
                  </a:lnTo>
                  <a:lnTo>
                    <a:pt x="782" y="5207"/>
                  </a:lnTo>
                  <a:lnTo>
                    <a:pt x="703" y="5215"/>
                  </a:lnTo>
                  <a:lnTo>
                    <a:pt x="562" y="5222"/>
                  </a:lnTo>
                  <a:lnTo>
                    <a:pt x="437" y="5218"/>
                  </a:lnTo>
                  <a:lnTo>
                    <a:pt x="327" y="5206"/>
                  </a:lnTo>
                  <a:lnTo>
                    <a:pt x="233" y="5185"/>
                  </a:lnTo>
                  <a:lnTo>
                    <a:pt x="151" y="5157"/>
                  </a:lnTo>
                  <a:lnTo>
                    <a:pt x="82" y="5125"/>
                  </a:lnTo>
                  <a:lnTo>
                    <a:pt x="25" y="5088"/>
                  </a:lnTo>
                  <a:lnTo>
                    <a:pt x="0" y="5068"/>
                  </a:lnTo>
                  <a:lnTo>
                    <a:pt x="17" y="5105"/>
                  </a:lnTo>
                  <a:lnTo>
                    <a:pt x="58" y="5173"/>
                  </a:lnTo>
                  <a:lnTo>
                    <a:pt x="107" y="5234"/>
                  </a:lnTo>
                  <a:lnTo>
                    <a:pt x="164" y="5290"/>
                  </a:lnTo>
                  <a:lnTo>
                    <a:pt x="226" y="5339"/>
                  </a:lnTo>
                  <a:lnTo>
                    <a:pt x="296" y="5379"/>
                  </a:lnTo>
                  <a:lnTo>
                    <a:pt x="370" y="5409"/>
                  </a:lnTo>
                  <a:lnTo>
                    <a:pt x="449" y="5430"/>
                  </a:lnTo>
                  <a:lnTo>
                    <a:pt x="491" y="5435"/>
                  </a:lnTo>
                  <a:lnTo>
                    <a:pt x="505" y="5438"/>
                  </a:lnTo>
                  <a:lnTo>
                    <a:pt x="520" y="5439"/>
                  </a:lnTo>
                  <a:lnTo>
                    <a:pt x="609" y="5446"/>
                  </a:lnTo>
                  <a:lnTo>
                    <a:pt x="803" y="5448"/>
                  </a:lnTo>
                  <a:lnTo>
                    <a:pt x="966" y="5438"/>
                  </a:lnTo>
                  <a:lnTo>
                    <a:pt x="1082" y="5423"/>
                  </a:lnTo>
                  <a:lnTo>
                    <a:pt x="1206" y="5401"/>
                  </a:lnTo>
                  <a:lnTo>
                    <a:pt x="1337" y="5373"/>
                  </a:lnTo>
                  <a:lnTo>
                    <a:pt x="1477" y="5335"/>
                  </a:lnTo>
                  <a:lnTo>
                    <a:pt x="1625" y="5288"/>
                  </a:lnTo>
                  <a:lnTo>
                    <a:pt x="1782" y="5231"/>
                  </a:lnTo>
                  <a:lnTo>
                    <a:pt x="1949" y="5163"/>
                  </a:lnTo>
                  <a:lnTo>
                    <a:pt x="2125" y="5082"/>
                  </a:lnTo>
                  <a:lnTo>
                    <a:pt x="2313" y="4989"/>
                  </a:lnTo>
                  <a:lnTo>
                    <a:pt x="2511" y="4883"/>
                  </a:lnTo>
                  <a:lnTo>
                    <a:pt x="2721" y="4761"/>
                  </a:lnTo>
                  <a:lnTo>
                    <a:pt x="2830" y="4694"/>
                  </a:lnTo>
                  <a:lnTo>
                    <a:pt x="2943" y="4625"/>
                  </a:lnTo>
                  <a:lnTo>
                    <a:pt x="3180" y="4471"/>
                  </a:lnTo>
                  <a:lnTo>
                    <a:pt x="3560" y="4213"/>
                  </a:lnTo>
                  <a:lnTo>
                    <a:pt x="4098" y="3830"/>
                  </a:lnTo>
                  <a:lnTo>
                    <a:pt x="4645" y="3421"/>
                  </a:lnTo>
                  <a:lnTo>
                    <a:pt x="5176" y="3009"/>
                  </a:lnTo>
                  <a:lnTo>
                    <a:pt x="5667" y="2614"/>
                  </a:lnTo>
                  <a:lnTo>
                    <a:pt x="6093" y="2257"/>
                  </a:lnTo>
                  <a:lnTo>
                    <a:pt x="6428" y="1957"/>
                  </a:lnTo>
                  <a:lnTo>
                    <a:pt x="6550" y="1840"/>
                  </a:lnTo>
                  <a:lnTo>
                    <a:pt x="6656" y="1733"/>
                  </a:lnTo>
                  <a:lnTo>
                    <a:pt x="6874" y="1505"/>
                  </a:lnTo>
                  <a:lnTo>
                    <a:pt x="7093" y="1267"/>
                  </a:lnTo>
                  <a:lnTo>
                    <a:pt x="7304" y="1022"/>
                  </a:lnTo>
                  <a:lnTo>
                    <a:pt x="7501" y="778"/>
                  </a:lnTo>
                  <a:lnTo>
                    <a:pt x="7674" y="538"/>
                  </a:lnTo>
                  <a:lnTo>
                    <a:pt x="7784" y="365"/>
                  </a:lnTo>
                  <a:lnTo>
                    <a:pt x="7847" y="255"/>
                  </a:lnTo>
                  <a:lnTo>
                    <a:pt x="7898" y="149"/>
                  </a:lnTo>
                  <a:lnTo>
                    <a:pt x="7940" y="48"/>
                  </a:lnTo>
                  <a:lnTo>
                    <a:pt x="7955" y="0"/>
                  </a:lnTo>
                  <a:lnTo>
                    <a:pt x="7897" y="0"/>
                  </a:lnTo>
                  <a:lnTo>
                    <a:pt x="7897" y="1"/>
                  </a:lnTo>
                  <a:close/>
                </a:path>
              </a:pathLst>
            </a:custGeom>
            <a:solidFill>
              <a:srgbClr val="D8D8D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3" name="Google Shape;103;p12"/>
            <p:cNvSpPr/>
            <p:nvPr/>
          </p:nvSpPr>
          <p:spPr>
            <a:xfrm>
              <a:off x="6675755" y="4711065"/>
              <a:ext cx="180340" cy="45085"/>
            </a:xfrm>
            <a:custGeom>
              <a:avLst/>
              <a:gdLst/>
              <a:ahLst/>
              <a:cxnLst/>
              <a:rect l="l" t="t" r="r" b="b"/>
              <a:pathLst>
                <a:path w="1408" h="350" extrusionOk="0">
                  <a:moveTo>
                    <a:pt x="1408" y="0"/>
                  </a:moveTo>
                  <a:lnTo>
                    <a:pt x="1387" y="40"/>
                  </a:lnTo>
                  <a:lnTo>
                    <a:pt x="1330" y="115"/>
                  </a:lnTo>
                  <a:lnTo>
                    <a:pt x="1250" y="186"/>
                  </a:lnTo>
                  <a:lnTo>
                    <a:pt x="1173" y="231"/>
                  </a:lnTo>
                  <a:lnTo>
                    <a:pt x="1115" y="259"/>
                  </a:lnTo>
                  <a:lnTo>
                    <a:pt x="1049" y="284"/>
                  </a:lnTo>
                  <a:lnTo>
                    <a:pt x="978" y="306"/>
                  </a:lnTo>
                  <a:lnTo>
                    <a:pt x="898" y="323"/>
                  </a:lnTo>
                  <a:lnTo>
                    <a:pt x="810" y="337"/>
                  </a:lnTo>
                  <a:lnTo>
                    <a:pt x="716" y="346"/>
                  </a:lnTo>
                  <a:lnTo>
                    <a:pt x="613" y="350"/>
                  </a:lnTo>
                  <a:lnTo>
                    <a:pt x="444" y="347"/>
                  </a:lnTo>
                  <a:lnTo>
                    <a:pt x="319" y="337"/>
                  </a:lnTo>
                  <a:lnTo>
                    <a:pt x="315" y="337"/>
                  </a:lnTo>
                  <a:lnTo>
                    <a:pt x="307" y="332"/>
                  </a:lnTo>
                  <a:lnTo>
                    <a:pt x="300" y="328"/>
                  </a:lnTo>
                  <a:lnTo>
                    <a:pt x="273" y="317"/>
                  </a:lnTo>
                  <a:lnTo>
                    <a:pt x="246" y="300"/>
                  </a:lnTo>
                  <a:lnTo>
                    <a:pt x="205" y="274"/>
                  </a:lnTo>
                  <a:lnTo>
                    <a:pt x="132" y="212"/>
                  </a:lnTo>
                  <a:lnTo>
                    <a:pt x="100" y="176"/>
                  </a:lnTo>
                  <a:lnTo>
                    <a:pt x="69" y="140"/>
                  </a:lnTo>
                  <a:lnTo>
                    <a:pt x="46" y="104"/>
                  </a:lnTo>
                  <a:lnTo>
                    <a:pt x="21" y="63"/>
                  </a:lnTo>
                  <a:lnTo>
                    <a:pt x="0" y="22"/>
                  </a:lnTo>
                  <a:lnTo>
                    <a:pt x="24" y="40"/>
                  </a:lnTo>
                  <a:lnTo>
                    <a:pt x="82" y="75"/>
                  </a:lnTo>
                  <a:lnTo>
                    <a:pt x="151" y="107"/>
                  </a:lnTo>
                  <a:lnTo>
                    <a:pt x="233" y="134"/>
                  </a:lnTo>
                  <a:lnTo>
                    <a:pt x="328" y="155"/>
                  </a:lnTo>
                  <a:lnTo>
                    <a:pt x="437" y="167"/>
                  </a:lnTo>
                  <a:lnTo>
                    <a:pt x="561" y="171"/>
                  </a:lnTo>
                  <a:lnTo>
                    <a:pt x="702" y="164"/>
                  </a:lnTo>
                  <a:lnTo>
                    <a:pt x="780" y="155"/>
                  </a:lnTo>
                  <a:lnTo>
                    <a:pt x="853" y="145"/>
                  </a:lnTo>
                  <a:lnTo>
                    <a:pt x="1006" y="116"/>
                  </a:lnTo>
                  <a:lnTo>
                    <a:pt x="1163" y="78"/>
                  </a:lnTo>
                  <a:lnTo>
                    <a:pt x="1325" y="29"/>
                  </a:lnTo>
                  <a:lnTo>
                    <a:pt x="1408" y="0"/>
                  </a:lnTo>
                  <a:close/>
                </a:path>
              </a:pathLst>
            </a:custGeom>
            <a:solidFill>
              <a:srgbClr val="D8D8D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4" name="Google Shape;104;p12"/>
            <p:cNvSpPr/>
            <p:nvPr/>
          </p:nvSpPr>
          <p:spPr>
            <a:xfrm>
              <a:off x="6757670" y="4436110"/>
              <a:ext cx="59055" cy="109855"/>
            </a:xfrm>
            <a:custGeom>
              <a:avLst/>
              <a:gdLst/>
              <a:ahLst/>
              <a:cxnLst/>
              <a:rect l="l" t="t" r="r" b="b"/>
              <a:pathLst>
                <a:path w="458" h="853" extrusionOk="0">
                  <a:moveTo>
                    <a:pt x="324" y="0"/>
                  </a:moveTo>
                  <a:lnTo>
                    <a:pt x="322" y="5"/>
                  </a:lnTo>
                  <a:lnTo>
                    <a:pt x="324" y="54"/>
                  </a:lnTo>
                  <a:lnTo>
                    <a:pt x="337" y="109"/>
                  </a:lnTo>
                  <a:lnTo>
                    <a:pt x="357" y="149"/>
                  </a:lnTo>
                  <a:lnTo>
                    <a:pt x="386" y="190"/>
                  </a:lnTo>
                  <a:lnTo>
                    <a:pt x="429" y="229"/>
                  </a:lnTo>
                  <a:lnTo>
                    <a:pt x="458" y="246"/>
                  </a:lnTo>
                  <a:lnTo>
                    <a:pt x="454" y="249"/>
                  </a:lnTo>
                  <a:lnTo>
                    <a:pt x="412" y="304"/>
                  </a:lnTo>
                  <a:lnTo>
                    <a:pt x="359" y="399"/>
                  </a:lnTo>
                  <a:lnTo>
                    <a:pt x="316" y="491"/>
                  </a:lnTo>
                  <a:lnTo>
                    <a:pt x="269" y="612"/>
                  </a:lnTo>
                  <a:lnTo>
                    <a:pt x="219" y="763"/>
                  </a:lnTo>
                  <a:lnTo>
                    <a:pt x="193" y="853"/>
                  </a:lnTo>
                  <a:lnTo>
                    <a:pt x="171" y="834"/>
                  </a:lnTo>
                  <a:lnTo>
                    <a:pt x="85" y="732"/>
                  </a:lnTo>
                  <a:lnTo>
                    <a:pt x="50" y="681"/>
                  </a:lnTo>
                  <a:lnTo>
                    <a:pt x="23" y="623"/>
                  </a:lnTo>
                  <a:lnTo>
                    <a:pt x="4" y="562"/>
                  </a:lnTo>
                  <a:lnTo>
                    <a:pt x="0" y="530"/>
                  </a:lnTo>
                  <a:lnTo>
                    <a:pt x="0" y="514"/>
                  </a:lnTo>
                  <a:lnTo>
                    <a:pt x="5" y="478"/>
                  </a:lnTo>
                  <a:lnTo>
                    <a:pt x="24" y="417"/>
                  </a:lnTo>
                  <a:lnTo>
                    <a:pt x="69" y="331"/>
                  </a:lnTo>
                  <a:lnTo>
                    <a:pt x="126" y="242"/>
                  </a:lnTo>
                  <a:lnTo>
                    <a:pt x="219" y="120"/>
                  </a:lnTo>
                  <a:lnTo>
                    <a:pt x="313" y="10"/>
                  </a:lnTo>
                  <a:lnTo>
                    <a:pt x="324" y="0"/>
                  </a:lnTo>
                  <a:close/>
                </a:path>
              </a:pathLst>
            </a:custGeom>
            <a:solidFill>
              <a:srgbClr val="373B4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5" name="Google Shape;105;p12"/>
            <p:cNvSpPr/>
            <p:nvPr/>
          </p:nvSpPr>
          <p:spPr>
            <a:xfrm>
              <a:off x="6809740" y="4481830"/>
              <a:ext cx="113030" cy="88900"/>
            </a:xfrm>
            <a:custGeom>
              <a:avLst/>
              <a:gdLst/>
              <a:ahLst/>
              <a:cxnLst/>
              <a:rect l="l" t="t" r="r" b="b"/>
              <a:pathLst>
                <a:path w="884" h="689" extrusionOk="0">
                  <a:moveTo>
                    <a:pt x="0" y="603"/>
                  </a:moveTo>
                  <a:lnTo>
                    <a:pt x="10" y="552"/>
                  </a:lnTo>
                  <a:lnTo>
                    <a:pt x="79" y="325"/>
                  </a:lnTo>
                  <a:lnTo>
                    <a:pt x="116" y="225"/>
                  </a:lnTo>
                  <a:lnTo>
                    <a:pt x="160" y="126"/>
                  </a:lnTo>
                  <a:lnTo>
                    <a:pt x="211" y="38"/>
                  </a:lnTo>
                  <a:lnTo>
                    <a:pt x="238" y="0"/>
                  </a:lnTo>
                  <a:lnTo>
                    <a:pt x="250" y="5"/>
                  </a:lnTo>
                  <a:lnTo>
                    <a:pt x="371" y="43"/>
                  </a:lnTo>
                  <a:lnTo>
                    <a:pt x="514" y="79"/>
                  </a:lnTo>
                  <a:lnTo>
                    <a:pt x="620" y="97"/>
                  </a:lnTo>
                  <a:lnTo>
                    <a:pt x="729" y="108"/>
                  </a:lnTo>
                  <a:lnTo>
                    <a:pt x="835" y="107"/>
                  </a:lnTo>
                  <a:lnTo>
                    <a:pt x="884" y="100"/>
                  </a:lnTo>
                  <a:lnTo>
                    <a:pt x="880" y="147"/>
                  </a:lnTo>
                  <a:lnTo>
                    <a:pt x="867" y="402"/>
                  </a:lnTo>
                  <a:lnTo>
                    <a:pt x="869" y="538"/>
                  </a:lnTo>
                  <a:lnTo>
                    <a:pt x="877" y="619"/>
                  </a:lnTo>
                  <a:lnTo>
                    <a:pt x="884" y="653"/>
                  </a:lnTo>
                  <a:lnTo>
                    <a:pt x="868" y="656"/>
                  </a:lnTo>
                  <a:lnTo>
                    <a:pt x="707" y="679"/>
                  </a:lnTo>
                  <a:lnTo>
                    <a:pt x="514" y="689"/>
                  </a:lnTo>
                  <a:lnTo>
                    <a:pt x="370" y="685"/>
                  </a:lnTo>
                  <a:lnTo>
                    <a:pt x="220" y="666"/>
                  </a:lnTo>
                  <a:lnTo>
                    <a:pt x="107" y="640"/>
                  </a:lnTo>
                  <a:lnTo>
                    <a:pt x="35" y="618"/>
                  </a:lnTo>
                  <a:lnTo>
                    <a:pt x="0" y="603"/>
                  </a:lnTo>
                  <a:close/>
                </a:path>
              </a:pathLst>
            </a:custGeom>
            <a:solidFill>
              <a:srgbClr val="373B4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6" name="Google Shape;106;p12"/>
            <p:cNvSpPr/>
            <p:nvPr/>
          </p:nvSpPr>
          <p:spPr>
            <a:xfrm>
              <a:off x="7593965" y="4015105"/>
              <a:ext cx="320675" cy="149225"/>
            </a:xfrm>
            <a:custGeom>
              <a:avLst/>
              <a:gdLst/>
              <a:ahLst/>
              <a:cxnLst/>
              <a:rect l="l" t="t" r="r" b="b"/>
              <a:pathLst>
                <a:path w="2503" h="1160" extrusionOk="0">
                  <a:moveTo>
                    <a:pt x="6" y="1160"/>
                  </a:moveTo>
                  <a:lnTo>
                    <a:pt x="2" y="1144"/>
                  </a:lnTo>
                  <a:lnTo>
                    <a:pt x="0" y="1043"/>
                  </a:lnTo>
                  <a:lnTo>
                    <a:pt x="14" y="978"/>
                  </a:lnTo>
                  <a:lnTo>
                    <a:pt x="33" y="934"/>
                  </a:lnTo>
                  <a:lnTo>
                    <a:pt x="46" y="912"/>
                  </a:lnTo>
                  <a:lnTo>
                    <a:pt x="90" y="852"/>
                  </a:lnTo>
                  <a:lnTo>
                    <a:pt x="282" y="627"/>
                  </a:lnTo>
                  <a:lnTo>
                    <a:pt x="621" y="248"/>
                  </a:lnTo>
                  <a:lnTo>
                    <a:pt x="692" y="171"/>
                  </a:lnTo>
                  <a:lnTo>
                    <a:pt x="2220" y="83"/>
                  </a:lnTo>
                  <a:lnTo>
                    <a:pt x="2269" y="37"/>
                  </a:lnTo>
                  <a:lnTo>
                    <a:pt x="2288" y="21"/>
                  </a:lnTo>
                  <a:lnTo>
                    <a:pt x="2335" y="1"/>
                  </a:lnTo>
                  <a:lnTo>
                    <a:pt x="2360" y="0"/>
                  </a:lnTo>
                  <a:lnTo>
                    <a:pt x="2371" y="0"/>
                  </a:lnTo>
                  <a:lnTo>
                    <a:pt x="2397" y="2"/>
                  </a:lnTo>
                  <a:lnTo>
                    <a:pt x="2445" y="22"/>
                  </a:lnTo>
                  <a:lnTo>
                    <a:pt x="2482" y="58"/>
                  </a:lnTo>
                  <a:lnTo>
                    <a:pt x="2502" y="106"/>
                  </a:lnTo>
                  <a:lnTo>
                    <a:pt x="2503" y="133"/>
                  </a:lnTo>
                  <a:lnTo>
                    <a:pt x="2502" y="159"/>
                  </a:lnTo>
                  <a:lnTo>
                    <a:pt x="2483" y="207"/>
                  </a:lnTo>
                  <a:lnTo>
                    <a:pt x="2464" y="226"/>
                  </a:lnTo>
                  <a:lnTo>
                    <a:pt x="2161" y="530"/>
                  </a:lnTo>
                  <a:lnTo>
                    <a:pt x="2137" y="553"/>
                  </a:lnTo>
                  <a:lnTo>
                    <a:pt x="2080" y="586"/>
                  </a:lnTo>
                  <a:lnTo>
                    <a:pt x="2048" y="596"/>
                  </a:lnTo>
                  <a:lnTo>
                    <a:pt x="6" y="1160"/>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7" name="Google Shape;107;p12"/>
            <p:cNvSpPr/>
            <p:nvPr/>
          </p:nvSpPr>
          <p:spPr>
            <a:xfrm>
              <a:off x="7681595" y="4015105"/>
              <a:ext cx="232410" cy="62230"/>
            </a:xfrm>
            <a:custGeom>
              <a:avLst/>
              <a:gdLst/>
              <a:ahLst/>
              <a:cxnLst/>
              <a:rect l="l" t="t" r="r" b="b"/>
              <a:pathLst>
                <a:path w="1809" h="483" extrusionOk="0">
                  <a:moveTo>
                    <a:pt x="1809" y="105"/>
                  </a:moveTo>
                  <a:lnTo>
                    <a:pt x="1802" y="83"/>
                  </a:lnTo>
                  <a:lnTo>
                    <a:pt x="1779" y="44"/>
                  </a:lnTo>
                  <a:lnTo>
                    <a:pt x="1745" y="17"/>
                  </a:lnTo>
                  <a:lnTo>
                    <a:pt x="1703" y="1"/>
                  </a:lnTo>
                  <a:lnTo>
                    <a:pt x="1679" y="0"/>
                  </a:lnTo>
                  <a:lnTo>
                    <a:pt x="1669" y="0"/>
                  </a:lnTo>
                  <a:lnTo>
                    <a:pt x="1643" y="1"/>
                  </a:lnTo>
                  <a:lnTo>
                    <a:pt x="1596" y="21"/>
                  </a:lnTo>
                  <a:lnTo>
                    <a:pt x="1577" y="37"/>
                  </a:lnTo>
                  <a:lnTo>
                    <a:pt x="1528" y="83"/>
                  </a:lnTo>
                  <a:lnTo>
                    <a:pt x="0" y="170"/>
                  </a:lnTo>
                  <a:lnTo>
                    <a:pt x="1413" y="143"/>
                  </a:lnTo>
                  <a:lnTo>
                    <a:pt x="1392" y="160"/>
                  </a:lnTo>
                  <a:lnTo>
                    <a:pt x="1288" y="285"/>
                  </a:lnTo>
                  <a:lnTo>
                    <a:pt x="1232" y="376"/>
                  </a:lnTo>
                  <a:lnTo>
                    <a:pt x="1200" y="446"/>
                  </a:lnTo>
                  <a:lnTo>
                    <a:pt x="1186" y="483"/>
                  </a:lnTo>
                  <a:lnTo>
                    <a:pt x="1205" y="456"/>
                  </a:lnTo>
                  <a:lnTo>
                    <a:pt x="1325" y="309"/>
                  </a:lnTo>
                  <a:lnTo>
                    <a:pt x="1403" y="230"/>
                  </a:lnTo>
                  <a:lnTo>
                    <a:pt x="1457" y="181"/>
                  </a:lnTo>
                  <a:lnTo>
                    <a:pt x="1486" y="160"/>
                  </a:lnTo>
                  <a:lnTo>
                    <a:pt x="1539" y="121"/>
                  </a:lnTo>
                  <a:lnTo>
                    <a:pt x="1609" y="73"/>
                  </a:lnTo>
                  <a:lnTo>
                    <a:pt x="1651" y="50"/>
                  </a:lnTo>
                  <a:lnTo>
                    <a:pt x="1689" y="38"/>
                  </a:lnTo>
                  <a:lnTo>
                    <a:pt x="1725" y="38"/>
                  </a:lnTo>
                  <a:lnTo>
                    <a:pt x="1759" y="51"/>
                  </a:lnTo>
                  <a:lnTo>
                    <a:pt x="1792" y="82"/>
                  </a:lnTo>
                  <a:lnTo>
                    <a:pt x="1809" y="105"/>
                  </a:lnTo>
                  <a:close/>
                </a:path>
              </a:pathLst>
            </a:cu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8" name="Google Shape;108;p12"/>
            <p:cNvSpPr/>
            <p:nvPr/>
          </p:nvSpPr>
          <p:spPr>
            <a:xfrm>
              <a:off x="7185025" y="4304030"/>
              <a:ext cx="686435" cy="219075"/>
            </a:xfrm>
            <a:custGeom>
              <a:avLst/>
              <a:gdLst/>
              <a:ahLst/>
              <a:cxnLst/>
              <a:rect l="l" t="t" r="r" b="b"/>
              <a:pathLst>
                <a:path w="5351" h="1705" extrusionOk="0">
                  <a:moveTo>
                    <a:pt x="0" y="1685"/>
                  </a:moveTo>
                  <a:lnTo>
                    <a:pt x="4374" y="1705"/>
                  </a:lnTo>
                  <a:lnTo>
                    <a:pt x="4405" y="1705"/>
                  </a:lnTo>
                  <a:lnTo>
                    <a:pt x="4465" y="1695"/>
                  </a:lnTo>
                  <a:lnTo>
                    <a:pt x="4523" y="1675"/>
                  </a:lnTo>
                  <a:lnTo>
                    <a:pt x="4577" y="1646"/>
                  </a:lnTo>
                  <a:lnTo>
                    <a:pt x="4602" y="1628"/>
                  </a:lnTo>
                  <a:lnTo>
                    <a:pt x="5345" y="1052"/>
                  </a:lnTo>
                  <a:lnTo>
                    <a:pt x="5347" y="1042"/>
                  </a:lnTo>
                  <a:lnTo>
                    <a:pt x="5351" y="977"/>
                  </a:lnTo>
                  <a:lnTo>
                    <a:pt x="5347" y="919"/>
                  </a:lnTo>
                  <a:lnTo>
                    <a:pt x="5332" y="853"/>
                  </a:lnTo>
                  <a:lnTo>
                    <a:pt x="5304" y="787"/>
                  </a:lnTo>
                  <a:lnTo>
                    <a:pt x="5269" y="743"/>
                  </a:lnTo>
                  <a:lnTo>
                    <a:pt x="5239" y="717"/>
                  </a:lnTo>
                  <a:lnTo>
                    <a:pt x="5203" y="694"/>
                  </a:lnTo>
                  <a:lnTo>
                    <a:pt x="5159" y="675"/>
                  </a:lnTo>
                  <a:lnTo>
                    <a:pt x="5136" y="668"/>
                  </a:lnTo>
                  <a:lnTo>
                    <a:pt x="5087" y="657"/>
                  </a:lnTo>
                  <a:lnTo>
                    <a:pt x="5000" y="651"/>
                  </a:lnTo>
                  <a:lnTo>
                    <a:pt x="4927" y="661"/>
                  </a:lnTo>
                  <a:lnTo>
                    <a:pt x="4868" y="682"/>
                  </a:lnTo>
                  <a:lnTo>
                    <a:pt x="4820" y="708"/>
                  </a:lnTo>
                  <a:lnTo>
                    <a:pt x="4786" y="735"/>
                  </a:lnTo>
                  <a:lnTo>
                    <a:pt x="4755" y="767"/>
                  </a:lnTo>
                  <a:lnTo>
                    <a:pt x="4751" y="773"/>
                  </a:lnTo>
                  <a:lnTo>
                    <a:pt x="2511" y="474"/>
                  </a:lnTo>
                  <a:lnTo>
                    <a:pt x="2452" y="465"/>
                  </a:lnTo>
                  <a:lnTo>
                    <a:pt x="2337" y="435"/>
                  </a:lnTo>
                  <a:lnTo>
                    <a:pt x="2227" y="392"/>
                  </a:lnTo>
                  <a:lnTo>
                    <a:pt x="2122" y="337"/>
                  </a:lnTo>
                  <a:lnTo>
                    <a:pt x="2073" y="304"/>
                  </a:lnTo>
                  <a:lnTo>
                    <a:pt x="1632" y="0"/>
                  </a:lnTo>
                  <a:lnTo>
                    <a:pt x="0" y="1685"/>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9" name="Google Shape;109;p12"/>
            <p:cNvSpPr/>
            <p:nvPr/>
          </p:nvSpPr>
          <p:spPr>
            <a:xfrm>
              <a:off x="7507605" y="4364990"/>
              <a:ext cx="363855" cy="110490"/>
            </a:xfrm>
            <a:custGeom>
              <a:avLst/>
              <a:gdLst/>
              <a:ahLst/>
              <a:cxnLst/>
              <a:rect l="l" t="t" r="r" b="b"/>
              <a:pathLst>
                <a:path w="2840" h="860" extrusionOk="0">
                  <a:moveTo>
                    <a:pt x="2625" y="194"/>
                  </a:moveTo>
                  <a:lnTo>
                    <a:pt x="2576" y="183"/>
                  </a:lnTo>
                  <a:lnTo>
                    <a:pt x="2489" y="177"/>
                  </a:lnTo>
                  <a:lnTo>
                    <a:pt x="2416" y="187"/>
                  </a:lnTo>
                  <a:lnTo>
                    <a:pt x="2357" y="208"/>
                  </a:lnTo>
                  <a:lnTo>
                    <a:pt x="2309" y="234"/>
                  </a:lnTo>
                  <a:lnTo>
                    <a:pt x="2275" y="261"/>
                  </a:lnTo>
                  <a:lnTo>
                    <a:pt x="2244" y="293"/>
                  </a:lnTo>
                  <a:lnTo>
                    <a:pt x="2240" y="299"/>
                  </a:lnTo>
                  <a:lnTo>
                    <a:pt x="0" y="0"/>
                  </a:lnTo>
                  <a:lnTo>
                    <a:pt x="2139" y="428"/>
                  </a:lnTo>
                  <a:lnTo>
                    <a:pt x="2122" y="443"/>
                  </a:lnTo>
                  <a:lnTo>
                    <a:pt x="2004" y="583"/>
                  </a:lnTo>
                  <a:lnTo>
                    <a:pt x="1927" y="702"/>
                  </a:lnTo>
                  <a:lnTo>
                    <a:pt x="1870" y="802"/>
                  </a:lnTo>
                  <a:lnTo>
                    <a:pt x="1842" y="860"/>
                  </a:lnTo>
                  <a:lnTo>
                    <a:pt x="1889" y="802"/>
                  </a:lnTo>
                  <a:lnTo>
                    <a:pt x="2148" y="525"/>
                  </a:lnTo>
                  <a:lnTo>
                    <a:pt x="2288" y="396"/>
                  </a:lnTo>
                  <a:lnTo>
                    <a:pt x="2371" y="333"/>
                  </a:lnTo>
                  <a:lnTo>
                    <a:pt x="2406" y="313"/>
                  </a:lnTo>
                  <a:lnTo>
                    <a:pt x="2441" y="297"/>
                  </a:lnTo>
                  <a:lnTo>
                    <a:pt x="2515" y="276"/>
                  </a:lnTo>
                  <a:lnTo>
                    <a:pt x="2593" y="269"/>
                  </a:lnTo>
                  <a:lnTo>
                    <a:pt x="2667" y="279"/>
                  </a:lnTo>
                  <a:lnTo>
                    <a:pt x="2718" y="299"/>
                  </a:lnTo>
                  <a:lnTo>
                    <a:pt x="2747" y="318"/>
                  </a:lnTo>
                  <a:lnTo>
                    <a:pt x="2775" y="342"/>
                  </a:lnTo>
                  <a:lnTo>
                    <a:pt x="2797" y="371"/>
                  </a:lnTo>
                  <a:lnTo>
                    <a:pt x="2816" y="407"/>
                  </a:lnTo>
                  <a:lnTo>
                    <a:pt x="2829" y="448"/>
                  </a:lnTo>
                  <a:lnTo>
                    <a:pt x="2836" y="495"/>
                  </a:lnTo>
                  <a:lnTo>
                    <a:pt x="2837" y="549"/>
                  </a:lnTo>
                  <a:lnTo>
                    <a:pt x="2834" y="578"/>
                  </a:lnTo>
                  <a:lnTo>
                    <a:pt x="2836" y="568"/>
                  </a:lnTo>
                  <a:lnTo>
                    <a:pt x="2840" y="503"/>
                  </a:lnTo>
                  <a:lnTo>
                    <a:pt x="2836" y="444"/>
                  </a:lnTo>
                  <a:lnTo>
                    <a:pt x="2821" y="379"/>
                  </a:lnTo>
                  <a:lnTo>
                    <a:pt x="2793" y="313"/>
                  </a:lnTo>
                  <a:lnTo>
                    <a:pt x="2758" y="269"/>
                  </a:lnTo>
                  <a:lnTo>
                    <a:pt x="2728" y="243"/>
                  </a:lnTo>
                  <a:lnTo>
                    <a:pt x="2692" y="220"/>
                  </a:lnTo>
                  <a:lnTo>
                    <a:pt x="2648" y="201"/>
                  </a:lnTo>
                  <a:lnTo>
                    <a:pt x="2625" y="194"/>
                  </a:lnTo>
                  <a:close/>
                </a:path>
              </a:pathLst>
            </a:cu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10" name="Google Shape;110;p12"/>
          <p:cNvSpPr/>
          <p:nvPr/>
        </p:nvSpPr>
        <p:spPr>
          <a:xfrm rot="3600000">
            <a:off x="8409940" y="3429635"/>
            <a:ext cx="17780" cy="3962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1" name="Google Shape;111;p12"/>
          <p:cNvSpPr/>
          <p:nvPr/>
        </p:nvSpPr>
        <p:spPr>
          <a:xfrm rot="3600000">
            <a:off x="8295005" y="3622040"/>
            <a:ext cx="17780" cy="3962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2" name="Google Shape;112;p12"/>
          <p:cNvSpPr/>
          <p:nvPr/>
        </p:nvSpPr>
        <p:spPr>
          <a:xfrm rot="3600000">
            <a:off x="8196580" y="3390265"/>
            <a:ext cx="17780" cy="39624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13" name="Google Shape;113;p12"/>
          <p:cNvSpPr/>
          <p:nvPr/>
        </p:nvSpPr>
        <p:spPr>
          <a:xfrm>
            <a:off x="233045" y="1358265"/>
            <a:ext cx="7108825" cy="1745615"/>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rgbClr val="000000"/>
              </a:buClr>
              <a:buSzPts val="2400"/>
              <a:buFont typeface="Baumans"/>
              <a:buNone/>
            </a:pPr>
            <a:r>
              <a:rPr lang="it-IT" sz="2400" i="1">
                <a:solidFill>
                  <a:srgbClr val="000000"/>
                </a:solidFill>
                <a:latin typeface="Baumans"/>
                <a:ea typeface="Baumans"/>
                <a:cs typeface="Baumans"/>
                <a:sym typeface="Baumans"/>
              </a:rPr>
              <a:t>IMMIGRAZIONE E SERVIZIO SOCIALE</a:t>
            </a:r>
            <a:endParaRPr sz="2400" i="1">
              <a:solidFill>
                <a:srgbClr val="000000"/>
              </a:solidFill>
              <a:latin typeface="Baumans"/>
              <a:ea typeface="Baumans"/>
              <a:cs typeface="Baumans"/>
              <a:sym typeface="Baumans"/>
            </a:endParaRPr>
          </a:p>
          <a:p>
            <a:pPr marL="0" marR="0" lvl="0" indent="0" algn="l" rtl="0">
              <a:lnSpc>
                <a:spcPct val="150000"/>
              </a:lnSpc>
              <a:spcBef>
                <a:spcPts val="0"/>
              </a:spcBef>
              <a:spcAft>
                <a:spcPts val="0"/>
              </a:spcAft>
              <a:buClr>
                <a:srgbClr val="000000"/>
              </a:buClr>
              <a:buSzPts val="2400"/>
              <a:buFont typeface="Baumans"/>
              <a:buNone/>
            </a:pPr>
            <a:r>
              <a:rPr lang="it-IT" sz="2400" i="1">
                <a:solidFill>
                  <a:srgbClr val="000000"/>
                </a:solidFill>
                <a:latin typeface="Baumans"/>
                <a:ea typeface="Baumans"/>
                <a:cs typeface="Baumans"/>
                <a:sym typeface="Baumans"/>
              </a:rPr>
              <a:t>Conoscenze e competenze dell’assistente sociale</a:t>
            </a:r>
            <a:endParaRPr sz="2400" i="1">
              <a:solidFill>
                <a:srgbClr val="000000"/>
              </a:solidFill>
              <a:latin typeface="Baumans"/>
              <a:ea typeface="Baumans"/>
              <a:cs typeface="Baumans"/>
              <a:sym typeface="Baumans"/>
            </a:endParaRPr>
          </a:p>
          <a:p>
            <a:pPr marL="0" marR="0" lvl="0" indent="0" algn="l" rtl="0">
              <a:lnSpc>
                <a:spcPct val="150000"/>
              </a:lnSpc>
              <a:spcBef>
                <a:spcPts val="0"/>
              </a:spcBef>
              <a:spcAft>
                <a:spcPts val="0"/>
              </a:spcAft>
              <a:buClr>
                <a:srgbClr val="000000"/>
              </a:buClr>
              <a:buSzPts val="2400"/>
              <a:buFont typeface="Baumans"/>
              <a:buNone/>
            </a:pPr>
            <a:r>
              <a:rPr lang="it-IT" sz="2400" i="1">
                <a:solidFill>
                  <a:srgbClr val="000000"/>
                </a:solidFill>
                <a:latin typeface="Baumans"/>
                <a:ea typeface="Baumans"/>
                <a:cs typeface="Baumans"/>
                <a:sym typeface="Baumans"/>
              </a:rPr>
              <a:t>Elena Spinelli</a:t>
            </a:r>
            <a:r>
              <a:rPr lang="it-IT" sz="1000">
                <a:solidFill>
                  <a:srgbClr val="000000"/>
                </a:solidFill>
                <a:latin typeface="Malgun Gothic"/>
                <a:ea typeface="Malgun Gothic"/>
                <a:cs typeface="Malgun Gothic"/>
                <a:sym typeface="Malgun Gothic"/>
              </a:rPr>
              <a:t> </a:t>
            </a:r>
            <a:endParaRPr sz="1000">
              <a:solidFill>
                <a:srgbClr val="000000"/>
              </a:solidFill>
              <a:latin typeface="Malgun Gothic"/>
              <a:ea typeface="Malgun Gothic"/>
              <a:cs typeface="Malgun Gothic"/>
              <a:sym typeface="Malgun Gothic"/>
            </a:endParaRPr>
          </a:p>
        </p:txBody>
      </p:sp>
      <p:sp>
        <p:nvSpPr>
          <p:cNvPr id="114" name="Google Shape;114;p12"/>
          <p:cNvSpPr/>
          <p:nvPr/>
        </p:nvSpPr>
        <p:spPr>
          <a:xfrm>
            <a:off x="7459980" y="2701925"/>
            <a:ext cx="667385" cy="454660"/>
          </a:xfrm>
          <a:custGeom>
            <a:avLst/>
            <a:gdLst/>
            <a:ahLst/>
            <a:cxnLst/>
            <a:rect l="l" t="t" r="r" b="b"/>
            <a:pathLst>
              <a:path w="1729" h="1174" extrusionOk="0">
                <a:moveTo>
                  <a:pt x="1729" y="831"/>
                </a:moveTo>
                <a:lnTo>
                  <a:pt x="1728" y="867"/>
                </a:lnTo>
                <a:lnTo>
                  <a:pt x="1715" y="934"/>
                </a:lnTo>
                <a:lnTo>
                  <a:pt x="1689" y="996"/>
                </a:lnTo>
                <a:lnTo>
                  <a:pt x="1652" y="1050"/>
                </a:lnTo>
                <a:lnTo>
                  <a:pt x="1607" y="1096"/>
                </a:lnTo>
                <a:lnTo>
                  <a:pt x="1552" y="1133"/>
                </a:lnTo>
                <a:lnTo>
                  <a:pt x="1492" y="1159"/>
                </a:lnTo>
                <a:lnTo>
                  <a:pt x="1425" y="1173"/>
                </a:lnTo>
                <a:lnTo>
                  <a:pt x="1389" y="1174"/>
                </a:lnTo>
                <a:lnTo>
                  <a:pt x="340" y="1174"/>
                </a:lnTo>
                <a:lnTo>
                  <a:pt x="304" y="1173"/>
                </a:lnTo>
                <a:lnTo>
                  <a:pt x="238" y="1159"/>
                </a:lnTo>
                <a:lnTo>
                  <a:pt x="177" y="1133"/>
                </a:lnTo>
                <a:lnTo>
                  <a:pt x="123" y="1096"/>
                </a:lnTo>
                <a:lnTo>
                  <a:pt x="78" y="1050"/>
                </a:lnTo>
                <a:lnTo>
                  <a:pt x="40" y="996"/>
                </a:lnTo>
                <a:lnTo>
                  <a:pt x="14" y="934"/>
                </a:lnTo>
                <a:lnTo>
                  <a:pt x="1" y="867"/>
                </a:lnTo>
                <a:lnTo>
                  <a:pt x="0" y="831"/>
                </a:lnTo>
                <a:lnTo>
                  <a:pt x="1" y="799"/>
                </a:lnTo>
                <a:lnTo>
                  <a:pt x="12" y="739"/>
                </a:lnTo>
                <a:lnTo>
                  <a:pt x="33" y="683"/>
                </a:lnTo>
                <a:lnTo>
                  <a:pt x="63" y="631"/>
                </a:lnTo>
                <a:lnTo>
                  <a:pt x="102" y="586"/>
                </a:lnTo>
                <a:lnTo>
                  <a:pt x="147" y="548"/>
                </a:lnTo>
                <a:lnTo>
                  <a:pt x="199" y="520"/>
                </a:lnTo>
                <a:lnTo>
                  <a:pt x="257" y="499"/>
                </a:lnTo>
                <a:lnTo>
                  <a:pt x="287" y="494"/>
                </a:lnTo>
                <a:lnTo>
                  <a:pt x="284" y="475"/>
                </a:lnTo>
                <a:lnTo>
                  <a:pt x="282" y="456"/>
                </a:lnTo>
                <a:lnTo>
                  <a:pt x="284" y="434"/>
                </a:lnTo>
                <a:lnTo>
                  <a:pt x="293" y="391"/>
                </a:lnTo>
                <a:lnTo>
                  <a:pt x="308" y="352"/>
                </a:lnTo>
                <a:lnTo>
                  <a:pt x="331" y="318"/>
                </a:lnTo>
                <a:lnTo>
                  <a:pt x="360" y="289"/>
                </a:lnTo>
                <a:lnTo>
                  <a:pt x="395" y="266"/>
                </a:lnTo>
                <a:lnTo>
                  <a:pt x="434" y="248"/>
                </a:lnTo>
                <a:lnTo>
                  <a:pt x="476" y="240"/>
                </a:lnTo>
                <a:lnTo>
                  <a:pt x="499" y="240"/>
                </a:lnTo>
                <a:lnTo>
                  <a:pt x="517" y="240"/>
                </a:lnTo>
                <a:lnTo>
                  <a:pt x="555" y="247"/>
                </a:lnTo>
                <a:lnTo>
                  <a:pt x="608" y="269"/>
                </a:lnTo>
                <a:lnTo>
                  <a:pt x="637" y="292"/>
                </a:lnTo>
                <a:lnTo>
                  <a:pt x="663" y="234"/>
                </a:lnTo>
                <a:lnTo>
                  <a:pt x="709" y="156"/>
                </a:lnTo>
                <a:lnTo>
                  <a:pt x="747" y="110"/>
                </a:lnTo>
                <a:lnTo>
                  <a:pt x="791" y="70"/>
                </a:lnTo>
                <a:lnTo>
                  <a:pt x="845" y="38"/>
                </a:lnTo>
                <a:lnTo>
                  <a:pt x="909" y="15"/>
                </a:lnTo>
                <a:lnTo>
                  <a:pt x="986" y="2"/>
                </a:lnTo>
                <a:lnTo>
                  <a:pt x="1030" y="0"/>
                </a:lnTo>
                <a:lnTo>
                  <a:pt x="1084" y="3"/>
                </a:lnTo>
                <a:lnTo>
                  <a:pt x="1177" y="22"/>
                </a:lnTo>
                <a:lnTo>
                  <a:pt x="1260" y="59"/>
                </a:lnTo>
                <a:lnTo>
                  <a:pt x="1326" y="113"/>
                </a:lnTo>
                <a:lnTo>
                  <a:pt x="1379" y="178"/>
                </a:lnTo>
                <a:lnTo>
                  <a:pt x="1418" y="253"/>
                </a:lnTo>
                <a:lnTo>
                  <a:pt x="1446" y="335"/>
                </a:lnTo>
                <a:lnTo>
                  <a:pt x="1458" y="421"/>
                </a:lnTo>
                <a:lnTo>
                  <a:pt x="1458" y="466"/>
                </a:lnTo>
                <a:lnTo>
                  <a:pt x="1458" y="482"/>
                </a:lnTo>
                <a:lnTo>
                  <a:pt x="1458" y="496"/>
                </a:lnTo>
                <a:lnTo>
                  <a:pt x="1487" y="502"/>
                </a:lnTo>
                <a:lnTo>
                  <a:pt x="1541" y="524"/>
                </a:lnTo>
                <a:lnTo>
                  <a:pt x="1590" y="554"/>
                </a:lnTo>
                <a:lnTo>
                  <a:pt x="1633" y="592"/>
                </a:lnTo>
                <a:lnTo>
                  <a:pt x="1669" y="636"/>
                </a:lnTo>
                <a:lnTo>
                  <a:pt x="1698" y="687"/>
                </a:lnTo>
                <a:lnTo>
                  <a:pt x="1718" y="742"/>
                </a:lnTo>
                <a:lnTo>
                  <a:pt x="1728" y="801"/>
                </a:lnTo>
                <a:lnTo>
                  <a:pt x="1729" y="83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5" name="Google Shape;115;p12"/>
          <p:cNvSpPr/>
          <p:nvPr/>
        </p:nvSpPr>
        <p:spPr>
          <a:xfrm>
            <a:off x="5234305" y="3298190"/>
            <a:ext cx="484505" cy="329565"/>
          </a:xfrm>
          <a:custGeom>
            <a:avLst/>
            <a:gdLst/>
            <a:ahLst/>
            <a:cxnLst/>
            <a:rect l="l" t="t" r="r" b="b"/>
            <a:pathLst>
              <a:path w="1729" h="1174" extrusionOk="0">
                <a:moveTo>
                  <a:pt x="1729" y="831"/>
                </a:moveTo>
                <a:lnTo>
                  <a:pt x="1728" y="867"/>
                </a:lnTo>
                <a:lnTo>
                  <a:pt x="1715" y="934"/>
                </a:lnTo>
                <a:lnTo>
                  <a:pt x="1689" y="996"/>
                </a:lnTo>
                <a:lnTo>
                  <a:pt x="1652" y="1050"/>
                </a:lnTo>
                <a:lnTo>
                  <a:pt x="1607" y="1096"/>
                </a:lnTo>
                <a:lnTo>
                  <a:pt x="1552" y="1133"/>
                </a:lnTo>
                <a:lnTo>
                  <a:pt x="1492" y="1159"/>
                </a:lnTo>
                <a:lnTo>
                  <a:pt x="1425" y="1173"/>
                </a:lnTo>
                <a:lnTo>
                  <a:pt x="1389" y="1174"/>
                </a:lnTo>
                <a:lnTo>
                  <a:pt x="340" y="1174"/>
                </a:lnTo>
                <a:lnTo>
                  <a:pt x="304" y="1173"/>
                </a:lnTo>
                <a:lnTo>
                  <a:pt x="238" y="1159"/>
                </a:lnTo>
                <a:lnTo>
                  <a:pt x="177" y="1133"/>
                </a:lnTo>
                <a:lnTo>
                  <a:pt x="123" y="1096"/>
                </a:lnTo>
                <a:lnTo>
                  <a:pt x="78" y="1050"/>
                </a:lnTo>
                <a:lnTo>
                  <a:pt x="40" y="996"/>
                </a:lnTo>
                <a:lnTo>
                  <a:pt x="14" y="934"/>
                </a:lnTo>
                <a:lnTo>
                  <a:pt x="1" y="867"/>
                </a:lnTo>
                <a:lnTo>
                  <a:pt x="0" y="831"/>
                </a:lnTo>
                <a:lnTo>
                  <a:pt x="1" y="799"/>
                </a:lnTo>
                <a:lnTo>
                  <a:pt x="12" y="739"/>
                </a:lnTo>
                <a:lnTo>
                  <a:pt x="33" y="683"/>
                </a:lnTo>
                <a:lnTo>
                  <a:pt x="63" y="631"/>
                </a:lnTo>
                <a:lnTo>
                  <a:pt x="102" y="586"/>
                </a:lnTo>
                <a:lnTo>
                  <a:pt x="147" y="548"/>
                </a:lnTo>
                <a:lnTo>
                  <a:pt x="199" y="520"/>
                </a:lnTo>
                <a:lnTo>
                  <a:pt x="257" y="499"/>
                </a:lnTo>
                <a:lnTo>
                  <a:pt x="287" y="494"/>
                </a:lnTo>
                <a:lnTo>
                  <a:pt x="284" y="475"/>
                </a:lnTo>
                <a:lnTo>
                  <a:pt x="282" y="456"/>
                </a:lnTo>
                <a:lnTo>
                  <a:pt x="284" y="434"/>
                </a:lnTo>
                <a:lnTo>
                  <a:pt x="293" y="391"/>
                </a:lnTo>
                <a:lnTo>
                  <a:pt x="308" y="352"/>
                </a:lnTo>
                <a:lnTo>
                  <a:pt x="331" y="318"/>
                </a:lnTo>
                <a:lnTo>
                  <a:pt x="360" y="289"/>
                </a:lnTo>
                <a:lnTo>
                  <a:pt x="395" y="266"/>
                </a:lnTo>
                <a:lnTo>
                  <a:pt x="434" y="248"/>
                </a:lnTo>
                <a:lnTo>
                  <a:pt x="476" y="240"/>
                </a:lnTo>
                <a:lnTo>
                  <a:pt x="499" y="240"/>
                </a:lnTo>
                <a:lnTo>
                  <a:pt x="517" y="240"/>
                </a:lnTo>
                <a:lnTo>
                  <a:pt x="555" y="247"/>
                </a:lnTo>
                <a:lnTo>
                  <a:pt x="608" y="269"/>
                </a:lnTo>
                <a:lnTo>
                  <a:pt x="637" y="292"/>
                </a:lnTo>
                <a:lnTo>
                  <a:pt x="663" y="234"/>
                </a:lnTo>
                <a:lnTo>
                  <a:pt x="709" y="156"/>
                </a:lnTo>
                <a:lnTo>
                  <a:pt x="747" y="110"/>
                </a:lnTo>
                <a:lnTo>
                  <a:pt x="791" y="70"/>
                </a:lnTo>
                <a:lnTo>
                  <a:pt x="845" y="38"/>
                </a:lnTo>
                <a:lnTo>
                  <a:pt x="909" y="15"/>
                </a:lnTo>
                <a:lnTo>
                  <a:pt x="986" y="2"/>
                </a:lnTo>
                <a:lnTo>
                  <a:pt x="1030" y="0"/>
                </a:lnTo>
                <a:lnTo>
                  <a:pt x="1084" y="3"/>
                </a:lnTo>
                <a:lnTo>
                  <a:pt x="1177" y="22"/>
                </a:lnTo>
                <a:lnTo>
                  <a:pt x="1260" y="59"/>
                </a:lnTo>
                <a:lnTo>
                  <a:pt x="1326" y="113"/>
                </a:lnTo>
                <a:lnTo>
                  <a:pt x="1379" y="178"/>
                </a:lnTo>
                <a:lnTo>
                  <a:pt x="1418" y="253"/>
                </a:lnTo>
                <a:lnTo>
                  <a:pt x="1446" y="335"/>
                </a:lnTo>
                <a:lnTo>
                  <a:pt x="1458" y="421"/>
                </a:lnTo>
                <a:lnTo>
                  <a:pt x="1458" y="466"/>
                </a:lnTo>
                <a:lnTo>
                  <a:pt x="1458" y="482"/>
                </a:lnTo>
                <a:lnTo>
                  <a:pt x="1458" y="496"/>
                </a:lnTo>
                <a:lnTo>
                  <a:pt x="1487" y="502"/>
                </a:lnTo>
                <a:lnTo>
                  <a:pt x="1541" y="524"/>
                </a:lnTo>
                <a:lnTo>
                  <a:pt x="1590" y="554"/>
                </a:lnTo>
                <a:lnTo>
                  <a:pt x="1633" y="592"/>
                </a:lnTo>
                <a:lnTo>
                  <a:pt x="1669" y="636"/>
                </a:lnTo>
                <a:lnTo>
                  <a:pt x="1698" y="687"/>
                </a:lnTo>
                <a:lnTo>
                  <a:pt x="1718" y="742"/>
                </a:lnTo>
                <a:lnTo>
                  <a:pt x="1728" y="801"/>
                </a:lnTo>
                <a:lnTo>
                  <a:pt x="1729" y="83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 name="Google Shape;116;p12"/>
          <p:cNvSpPr/>
          <p:nvPr/>
        </p:nvSpPr>
        <p:spPr>
          <a:xfrm>
            <a:off x="9021445" y="4331335"/>
            <a:ext cx="522605" cy="355600"/>
          </a:xfrm>
          <a:custGeom>
            <a:avLst/>
            <a:gdLst/>
            <a:ahLst/>
            <a:cxnLst/>
            <a:rect l="l" t="t" r="r" b="b"/>
            <a:pathLst>
              <a:path w="1729" h="1174" extrusionOk="0">
                <a:moveTo>
                  <a:pt x="1729" y="831"/>
                </a:moveTo>
                <a:lnTo>
                  <a:pt x="1728" y="867"/>
                </a:lnTo>
                <a:lnTo>
                  <a:pt x="1715" y="934"/>
                </a:lnTo>
                <a:lnTo>
                  <a:pt x="1689" y="996"/>
                </a:lnTo>
                <a:lnTo>
                  <a:pt x="1652" y="1050"/>
                </a:lnTo>
                <a:lnTo>
                  <a:pt x="1607" y="1096"/>
                </a:lnTo>
                <a:lnTo>
                  <a:pt x="1552" y="1133"/>
                </a:lnTo>
                <a:lnTo>
                  <a:pt x="1492" y="1159"/>
                </a:lnTo>
                <a:lnTo>
                  <a:pt x="1425" y="1173"/>
                </a:lnTo>
                <a:lnTo>
                  <a:pt x="1389" y="1174"/>
                </a:lnTo>
                <a:lnTo>
                  <a:pt x="340" y="1174"/>
                </a:lnTo>
                <a:lnTo>
                  <a:pt x="304" y="1173"/>
                </a:lnTo>
                <a:lnTo>
                  <a:pt x="238" y="1159"/>
                </a:lnTo>
                <a:lnTo>
                  <a:pt x="177" y="1133"/>
                </a:lnTo>
                <a:lnTo>
                  <a:pt x="123" y="1096"/>
                </a:lnTo>
                <a:lnTo>
                  <a:pt x="78" y="1050"/>
                </a:lnTo>
                <a:lnTo>
                  <a:pt x="40" y="996"/>
                </a:lnTo>
                <a:lnTo>
                  <a:pt x="14" y="934"/>
                </a:lnTo>
                <a:lnTo>
                  <a:pt x="1" y="867"/>
                </a:lnTo>
                <a:lnTo>
                  <a:pt x="0" y="831"/>
                </a:lnTo>
                <a:lnTo>
                  <a:pt x="1" y="799"/>
                </a:lnTo>
                <a:lnTo>
                  <a:pt x="12" y="739"/>
                </a:lnTo>
                <a:lnTo>
                  <a:pt x="33" y="683"/>
                </a:lnTo>
                <a:lnTo>
                  <a:pt x="63" y="631"/>
                </a:lnTo>
                <a:lnTo>
                  <a:pt x="102" y="586"/>
                </a:lnTo>
                <a:lnTo>
                  <a:pt x="147" y="548"/>
                </a:lnTo>
                <a:lnTo>
                  <a:pt x="199" y="520"/>
                </a:lnTo>
                <a:lnTo>
                  <a:pt x="257" y="499"/>
                </a:lnTo>
                <a:lnTo>
                  <a:pt x="287" y="494"/>
                </a:lnTo>
                <a:lnTo>
                  <a:pt x="284" y="475"/>
                </a:lnTo>
                <a:lnTo>
                  <a:pt x="282" y="456"/>
                </a:lnTo>
                <a:lnTo>
                  <a:pt x="284" y="434"/>
                </a:lnTo>
                <a:lnTo>
                  <a:pt x="293" y="391"/>
                </a:lnTo>
                <a:lnTo>
                  <a:pt x="308" y="352"/>
                </a:lnTo>
                <a:lnTo>
                  <a:pt x="331" y="318"/>
                </a:lnTo>
                <a:lnTo>
                  <a:pt x="360" y="289"/>
                </a:lnTo>
                <a:lnTo>
                  <a:pt x="395" y="266"/>
                </a:lnTo>
                <a:lnTo>
                  <a:pt x="434" y="248"/>
                </a:lnTo>
                <a:lnTo>
                  <a:pt x="476" y="240"/>
                </a:lnTo>
                <a:lnTo>
                  <a:pt x="499" y="240"/>
                </a:lnTo>
                <a:lnTo>
                  <a:pt x="517" y="240"/>
                </a:lnTo>
                <a:lnTo>
                  <a:pt x="555" y="247"/>
                </a:lnTo>
                <a:lnTo>
                  <a:pt x="608" y="269"/>
                </a:lnTo>
                <a:lnTo>
                  <a:pt x="637" y="292"/>
                </a:lnTo>
                <a:lnTo>
                  <a:pt x="663" y="234"/>
                </a:lnTo>
                <a:lnTo>
                  <a:pt x="709" y="156"/>
                </a:lnTo>
                <a:lnTo>
                  <a:pt x="747" y="110"/>
                </a:lnTo>
                <a:lnTo>
                  <a:pt x="791" y="70"/>
                </a:lnTo>
                <a:lnTo>
                  <a:pt x="845" y="38"/>
                </a:lnTo>
                <a:lnTo>
                  <a:pt x="909" y="15"/>
                </a:lnTo>
                <a:lnTo>
                  <a:pt x="986" y="2"/>
                </a:lnTo>
                <a:lnTo>
                  <a:pt x="1030" y="0"/>
                </a:lnTo>
                <a:lnTo>
                  <a:pt x="1084" y="3"/>
                </a:lnTo>
                <a:lnTo>
                  <a:pt x="1177" y="22"/>
                </a:lnTo>
                <a:lnTo>
                  <a:pt x="1260" y="59"/>
                </a:lnTo>
                <a:lnTo>
                  <a:pt x="1326" y="113"/>
                </a:lnTo>
                <a:lnTo>
                  <a:pt x="1379" y="178"/>
                </a:lnTo>
                <a:lnTo>
                  <a:pt x="1418" y="253"/>
                </a:lnTo>
                <a:lnTo>
                  <a:pt x="1446" y="335"/>
                </a:lnTo>
                <a:lnTo>
                  <a:pt x="1458" y="421"/>
                </a:lnTo>
                <a:lnTo>
                  <a:pt x="1458" y="466"/>
                </a:lnTo>
                <a:lnTo>
                  <a:pt x="1458" y="482"/>
                </a:lnTo>
                <a:lnTo>
                  <a:pt x="1458" y="496"/>
                </a:lnTo>
                <a:lnTo>
                  <a:pt x="1487" y="502"/>
                </a:lnTo>
                <a:lnTo>
                  <a:pt x="1541" y="524"/>
                </a:lnTo>
                <a:lnTo>
                  <a:pt x="1590" y="554"/>
                </a:lnTo>
                <a:lnTo>
                  <a:pt x="1633" y="592"/>
                </a:lnTo>
                <a:lnTo>
                  <a:pt x="1669" y="636"/>
                </a:lnTo>
                <a:lnTo>
                  <a:pt x="1698" y="687"/>
                </a:lnTo>
                <a:lnTo>
                  <a:pt x="1718" y="742"/>
                </a:lnTo>
                <a:lnTo>
                  <a:pt x="1728" y="801"/>
                </a:lnTo>
                <a:lnTo>
                  <a:pt x="1729" y="831"/>
                </a:lnTo>
                <a:close/>
              </a:path>
            </a:pathLst>
          </a:cu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12"/>
          <p:cNvSpPr txBox="1"/>
          <p:nvPr/>
        </p:nvSpPr>
        <p:spPr>
          <a:xfrm>
            <a:off x="9282430" y="5937885"/>
            <a:ext cx="2726690" cy="64706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Caterina Fragiacomo</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Cap 1-2-3.1-3.2-3.3</a:t>
            </a:r>
            <a:endParaRPr sz="1800">
              <a:solidFill>
                <a:schemeClr val="dk1"/>
              </a:solidFill>
              <a:latin typeface="Quattrocento Sans"/>
              <a:ea typeface="Quattrocento Sans"/>
              <a:cs typeface="Quattrocento Sans"/>
              <a:sym typeface="Quattrocento Sans"/>
            </a:endParaRPr>
          </a:p>
        </p:txBody>
      </p:sp>
      <p:sp>
        <p:nvSpPr>
          <p:cNvPr id="118" name="Google Shape;118;p12"/>
          <p:cNvSpPr txBox="1"/>
          <p:nvPr/>
        </p:nvSpPr>
        <p:spPr>
          <a:xfrm>
            <a:off x="12476480" y="5960110"/>
            <a:ext cx="318770" cy="389890"/>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6D1CF"/>
        </a:solidFill>
        <a:effectLst/>
      </p:bgPr>
    </p:bg>
    <p:spTree>
      <p:nvGrpSpPr>
        <p:cNvPr id="1" name="Shape 122"/>
        <p:cNvGrpSpPr/>
        <p:nvPr/>
      </p:nvGrpSpPr>
      <p:grpSpPr>
        <a:xfrm>
          <a:off x="0" y="0"/>
          <a:ext cx="0" cy="0"/>
          <a:chOff x="0" y="0"/>
          <a:chExt cx="0" cy="0"/>
        </a:xfrm>
      </p:grpSpPr>
      <p:sp>
        <p:nvSpPr>
          <p:cNvPr id="123" name="Google Shape;123;p13"/>
          <p:cNvSpPr/>
          <p:nvPr/>
        </p:nvSpPr>
        <p:spPr>
          <a:xfrm>
            <a:off x="551815" y="18415"/>
            <a:ext cx="5884545" cy="32131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124" name="Google Shape;124;p13"/>
          <p:cNvSpPr/>
          <p:nvPr/>
        </p:nvSpPr>
        <p:spPr>
          <a:xfrm>
            <a:off x="205740" y="992505"/>
            <a:ext cx="11671935" cy="5723255"/>
          </a:xfrm>
          <a:custGeom>
            <a:avLst/>
            <a:gdLst/>
            <a:ahLst/>
            <a:cxnLst/>
            <a:rect l="l" t="t" r="r" b="b"/>
            <a:pathLst>
              <a:path w="11670556" h="5385061"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strike="noStrike" cap="none">
              <a:solidFill>
                <a:schemeClr val="dk1"/>
              </a:solidFill>
              <a:latin typeface="Malgun Gothic"/>
              <a:ea typeface="Malgun Gothic"/>
              <a:cs typeface="Malgun Gothic"/>
              <a:sym typeface="Malgun Gothic"/>
            </a:endParaRPr>
          </a:p>
        </p:txBody>
      </p:sp>
      <p:sp>
        <p:nvSpPr>
          <p:cNvPr id="125" name="Google Shape;125;p13"/>
          <p:cNvSpPr/>
          <p:nvPr/>
        </p:nvSpPr>
        <p:spPr>
          <a:xfrm>
            <a:off x="8696325" y="783590"/>
            <a:ext cx="2506980" cy="525780"/>
          </a:xfrm>
          <a:custGeom>
            <a:avLst/>
            <a:gdLst/>
            <a:ahLst/>
            <a:cxnLst/>
            <a:rect l="l" t="t" r="r" b="b"/>
            <a:pathLst>
              <a:path w="12192000" h="4678329"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nvGrpSpPr>
          <p:cNvPr id="126" name="Google Shape;126;p13"/>
          <p:cNvGrpSpPr/>
          <p:nvPr/>
        </p:nvGrpSpPr>
        <p:grpSpPr>
          <a:xfrm>
            <a:off x="9566275" y="127000"/>
            <a:ext cx="658495" cy="807085"/>
            <a:chOff x="9566275" y="127000"/>
            <a:chExt cx="658495" cy="807085"/>
          </a:xfrm>
        </p:grpSpPr>
        <p:grpSp>
          <p:nvGrpSpPr>
            <p:cNvPr id="127" name="Google Shape;127;p13"/>
            <p:cNvGrpSpPr/>
            <p:nvPr/>
          </p:nvGrpSpPr>
          <p:grpSpPr>
            <a:xfrm>
              <a:off x="9738995" y="127000"/>
              <a:ext cx="396875" cy="564515"/>
              <a:chOff x="9738995" y="127000"/>
              <a:chExt cx="396875" cy="564515"/>
            </a:xfrm>
          </p:grpSpPr>
          <p:sp>
            <p:nvSpPr>
              <p:cNvPr id="128" name="Google Shape;128;p13"/>
              <p:cNvSpPr/>
              <p:nvPr/>
            </p:nvSpPr>
            <p:spPr>
              <a:xfrm>
                <a:off x="9868535" y="127000"/>
                <a:ext cx="137795" cy="404495"/>
              </a:xfrm>
              <a:custGeom>
                <a:avLst/>
                <a:gdLst/>
                <a:ahLst/>
                <a:cxnLst/>
                <a:rect l="l" t="t" r="r" b="b"/>
                <a:pathLst>
                  <a:path w="2208" h="6481" extrusionOk="0">
                    <a:moveTo>
                      <a:pt x="2208" y="6481"/>
                    </a:moveTo>
                    <a:lnTo>
                      <a:pt x="0" y="6481"/>
                    </a:lnTo>
                    <a:lnTo>
                      <a:pt x="0" y="1825"/>
                    </a:lnTo>
                    <a:lnTo>
                      <a:pt x="0" y="1766"/>
                    </a:lnTo>
                    <a:lnTo>
                      <a:pt x="11" y="1637"/>
                    </a:lnTo>
                    <a:lnTo>
                      <a:pt x="34" y="1501"/>
                    </a:lnTo>
                    <a:lnTo>
                      <a:pt x="66" y="1355"/>
                    </a:lnTo>
                    <a:lnTo>
                      <a:pt x="109" y="1205"/>
                    </a:lnTo>
                    <a:lnTo>
                      <a:pt x="160" y="1053"/>
                    </a:lnTo>
                    <a:lnTo>
                      <a:pt x="220" y="902"/>
                    </a:lnTo>
                    <a:lnTo>
                      <a:pt x="288" y="753"/>
                    </a:lnTo>
                    <a:lnTo>
                      <a:pt x="363" y="612"/>
                    </a:lnTo>
                    <a:lnTo>
                      <a:pt x="445" y="478"/>
                    </a:lnTo>
                    <a:lnTo>
                      <a:pt x="533" y="356"/>
                    </a:lnTo>
                    <a:lnTo>
                      <a:pt x="626" y="246"/>
                    </a:lnTo>
                    <a:lnTo>
                      <a:pt x="726" y="154"/>
                    </a:lnTo>
                    <a:lnTo>
                      <a:pt x="829" y="81"/>
                    </a:lnTo>
                    <a:lnTo>
                      <a:pt x="936" y="30"/>
                    </a:lnTo>
                    <a:lnTo>
                      <a:pt x="1019" y="9"/>
                    </a:lnTo>
                    <a:lnTo>
                      <a:pt x="1076" y="1"/>
                    </a:lnTo>
                    <a:lnTo>
                      <a:pt x="1103" y="0"/>
                    </a:lnTo>
                    <a:lnTo>
                      <a:pt x="1103" y="0"/>
                    </a:lnTo>
                    <a:lnTo>
                      <a:pt x="1132" y="1"/>
                    </a:lnTo>
                    <a:lnTo>
                      <a:pt x="1189" y="9"/>
                    </a:lnTo>
                    <a:lnTo>
                      <a:pt x="1273" y="30"/>
                    </a:lnTo>
                    <a:lnTo>
                      <a:pt x="1381" y="81"/>
                    </a:lnTo>
                    <a:lnTo>
                      <a:pt x="1485" y="154"/>
                    </a:lnTo>
                    <a:lnTo>
                      <a:pt x="1584" y="246"/>
                    </a:lnTo>
                    <a:lnTo>
                      <a:pt x="1678" y="356"/>
                    </a:lnTo>
                    <a:lnTo>
                      <a:pt x="1767" y="478"/>
                    </a:lnTo>
                    <a:lnTo>
                      <a:pt x="1848" y="612"/>
                    </a:lnTo>
                    <a:lnTo>
                      <a:pt x="1922" y="753"/>
                    </a:lnTo>
                    <a:lnTo>
                      <a:pt x="1990" y="902"/>
                    </a:lnTo>
                    <a:lnTo>
                      <a:pt x="2049" y="1053"/>
                    </a:lnTo>
                    <a:lnTo>
                      <a:pt x="2100" y="1205"/>
                    </a:lnTo>
                    <a:lnTo>
                      <a:pt x="2141" y="1355"/>
                    </a:lnTo>
                    <a:lnTo>
                      <a:pt x="2173" y="1501"/>
                    </a:lnTo>
                    <a:lnTo>
                      <a:pt x="2196" y="1637"/>
                    </a:lnTo>
                    <a:lnTo>
                      <a:pt x="2206" y="1766"/>
                    </a:lnTo>
                    <a:lnTo>
                      <a:pt x="2208" y="1825"/>
                    </a:lnTo>
                    <a:lnTo>
                      <a:pt x="2208" y="6481"/>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9" name="Google Shape;129;p13"/>
              <p:cNvSpPr/>
              <p:nvPr/>
            </p:nvSpPr>
            <p:spPr>
              <a:xfrm>
                <a:off x="10015855" y="210820"/>
                <a:ext cx="80010" cy="320675"/>
              </a:xfrm>
              <a:custGeom>
                <a:avLst/>
                <a:gdLst/>
                <a:ahLst/>
                <a:cxnLst/>
                <a:rect l="l" t="t" r="r" b="b"/>
                <a:pathLst>
                  <a:path w="1286" h="5136"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0" name="Google Shape;130;p13"/>
              <p:cNvSpPr/>
              <p:nvPr/>
            </p:nvSpPr>
            <p:spPr>
              <a:xfrm>
                <a:off x="9778365" y="210820"/>
                <a:ext cx="80010" cy="320675"/>
              </a:xfrm>
              <a:custGeom>
                <a:avLst/>
                <a:gdLst/>
                <a:ahLst/>
                <a:cxnLst/>
                <a:rect l="l" t="t" r="r" b="b"/>
                <a:pathLst>
                  <a:path w="1286" h="5136"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1" name="Google Shape;131;p13"/>
              <p:cNvSpPr/>
              <p:nvPr/>
            </p:nvSpPr>
            <p:spPr>
              <a:xfrm>
                <a:off x="9948545" y="625475"/>
                <a:ext cx="44450" cy="66040"/>
              </a:xfrm>
              <a:custGeom>
                <a:avLst/>
                <a:gdLst/>
                <a:ahLst/>
                <a:cxnLst/>
                <a:rect l="l" t="t" r="r" b="b"/>
                <a:pathLst>
                  <a:path w="710" h="1056"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2" name="Google Shape;132;p13"/>
              <p:cNvSpPr/>
              <p:nvPr/>
            </p:nvSpPr>
            <p:spPr>
              <a:xfrm>
                <a:off x="9953625" y="635000"/>
                <a:ext cx="33655" cy="48895"/>
              </a:xfrm>
              <a:custGeom>
                <a:avLst/>
                <a:gdLst/>
                <a:ahLst/>
                <a:cxnLst/>
                <a:rect l="l" t="t" r="r" b="b"/>
                <a:pathLst>
                  <a:path w="539" h="787"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3" name="Google Shape;133;p13"/>
              <p:cNvSpPr/>
              <p:nvPr/>
            </p:nvSpPr>
            <p:spPr>
              <a:xfrm>
                <a:off x="9882505" y="625475"/>
                <a:ext cx="44450" cy="66040"/>
              </a:xfrm>
              <a:custGeom>
                <a:avLst/>
                <a:gdLst/>
                <a:ahLst/>
                <a:cxnLst/>
                <a:rect l="l" t="t" r="r" b="b"/>
                <a:pathLst>
                  <a:path w="710" h="1056" extrusionOk="0">
                    <a:moveTo>
                      <a:pt x="710" y="356"/>
                    </a:moveTo>
                    <a:lnTo>
                      <a:pt x="707" y="396"/>
                    </a:lnTo>
                    <a:lnTo>
                      <a:pt x="679" y="494"/>
                    </a:lnTo>
                    <a:lnTo>
                      <a:pt x="628" y="607"/>
                    </a:lnTo>
                    <a:lnTo>
                      <a:pt x="566" y="725"/>
                    </a:lnTo>
                    <a:lnTo>
                      <a:pt x="399" y="994"/>
                    </a:lnTo>
                    <a:lnTo>
                      <a:pt x="356" y="1056"/>
                    </a:lnTo>
                    <a:lnTo>
                      <a:pt x="311" y="993"/>
                    </a:lnTo>
                    <a:lnTo>
                      <a:pt x="144" y="720"/>
                    </a:lnTo>
                    <a:lnTo>
                      <a:pt x="82" y="602"/>
                    </a:lnTo>
                    <a:lnTo>
                      <a:pt x="32" y="491"/>
                    </a:lnTo>
                    <a:lnTo>
                      <a:pt x="3" y="394"/>
                    </a:lnTo>
                    <a:lnTo>
                      <a:pt x="0" y="356"/>
                    </a:lnTo>
                    <a:lnTo>
                      <a:pt x="2" y="319"/>
                    </a:lnTo>
                    <a:lnTo>
                      <a:pt x="16" y="248"/>
                    </a:lnTo>
                    <a:lnTo>
                      <a:pt x="43" y="183"/>
                    </a:lnTo>
                    <a:lnTo>
                      <a:pt x="82" y="127"/>
                    </a:lnTo>
                    <a:lnTo>
                      <a:pt x="131" y="80"/>
                    </a:lnTo>
                    <a:lnTo>
                      <a:pt x="187" y="42"/>
                    </a:lnTo>
                    <a:lnTo>
                      <a:pt x="251" y="15"/>
                    </a:lnTo>
                    <a:lnTo>
                      <a:pt x="320" y="2"/>
                    </a:lnTo>
                    <a:lnTo>
                      <a:pt x="356" y="0"/>
                    </a:lnTo>
                    <a:lnTo>
                      <a:pt x="392" y="2"/>
                    </a:lnTo>
                    <a:lnTo>
                      <a:pt x="460" y="15"/>
                    </a:lnTo>
                    <a:lnTo>
                      <a:pt x="523" y="42"/>
                    </a:lnTo>
                    <a:lnTo>
                      <a:pt x="581" y="80"/>
                    </a:lnTo>
                    <a:lnTo>
                      <a:pt x="628" y="127"/>
                    </a:lnTo>
                    <a:lnTo>
                      <a:pt x="667" y="183"/>
                    </a:lnTo>
                    <a:lnTo>
                      <a:pt x="694" y="248"/>
                    </a:lnTo>
                    <a:lnTo>
                      <a:pt x="709"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4" name="Google Shape;134;p13"/>
              <p:cNvSpPr/>
              <p:nvPr/>
            </p:nvSpPr>
            <p:spPr>
              <a:xfrm>
                <a:off x="9886950" y="635000"/>
                <a:ext cx="33655" cy="48895"/>
              </a:xfrm>
              <a:custGeom>
                <a:avLst/>
                <a:gdLst/>
                <a:ahLst/>
                <a:cxnLst/>
                <a:rect l="l" t="t" r="r" b="b"/>
                <a:pathLst>
                  <a:path w="538" h="787" extrusionOk="0">
                    <a:moveTo>
                      <a:pt x="538" y="268"/>
                    </a:moveTo>
                    <a:lnTo>
                      <a:pt x="535" y="297"/>
                    </a:lnTo>
                    <a:lnTo>
                      <a:pt x="514" y="369"/>
                    </a:lnTo>
                    <a:lnTo>
                      <a:pt x="453" y="496"/>
                    </a:lnTo>
                    <a:lnTo>
                      <a:pt x="302" y="741"/>
                    </a:lnTo>
                    <a:lnTo>
                      <a:pt x="269" y="787"/>
                    </a:lnTo>
                    <a:lnTo>
                      <a:pt x="236" y="741"/>
                    </a:lnTo>
                    <a:lnTo>
                      <a:pt x="85" y="496"/>
                    </a:lnTo>
                    <a:lnTo>
                      <a:pt x="24" y="369"/>
                    </a:lnTo>
                    <a:lnTo>
                      <a:pt x="2" y="297"/>
                    </a:lnTo>
                    <a:lnTo>
                      <a:pt x="0" y="268"/>
                    </a:lnTo>
                    <a:lnTo>
                      <a:pt x="1" y="242"/>
                    </a:lnTo>
                    <a:lnTo>
                      <a:pt x="11" y="191"/>
                    </a:lnTo>
                    <a:lnTo>
                      <a:pt x="31" y="143"/>
                    </a:lnTo>
                    <a:lnTo>
                      <a:pt x="60" y="100"/>
                    </a:lnTo>
                    <a:lnTo>
                      <a:pt x="96" y="62"/>
                    </a:lnTo>
                    <a:lnTo>
                      <a:pt x="138" y="34"/>
                    </a:lnTo>
                    <a:lnTo>
                      <a:pt x="187" y="12"/>
                    </a:lnTo>
                    <a:lnTo>
                      <a:pt x="240" y="0"/>
                    </a:lnTo>
                    <a:lnTo>
                      <a:pt x="269" y="0"/>
                    </a:lnTo>
                    <a:lnTo>
                      <a:pt x="298" y="0"/>
                    </a:lnTo>
                    <a:lnTo>
                      <a:pt x="351" y="12"/>
                    </a:lnTo>
                    <a:lnTo>
                      <a:pt x="400" y="34"/>
                    </a:lnTo>
                    <a:lnTo>
                      <a:pt x="442" y="62"/>
                    </a:lnTo>
                    <a:lnTo>
                      <a:pt x="478" y="100"/>
                    </a:lnTo>
                    <a:lnTo>
                      <a:pt x="506" y="143"/>
                    </a:lnTo>
                    <a:lnTo>
                      <a:pt x="527" y="191"/>
                    </a:lnTo>
                    <a:lnTo>
                      <a:pt x="537" y="242"/>
                    </a:lnTo>
                    <a:lnTo>
                      <a:pt x="538"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5" name="Google Shape;135;p13"/>
              <p:cNvSpPr/>
              <p:nvPr/>
            </p:nvSpPr>
            <p:spPr>
              <a:xfrm>
                <a:off x="9987915" y="328930"/>
                <a:ext cx="147955" cy="228600"/>
              </a:xfrm>
              <a:custGeom>
                <a:avLst/>
                <a:gdLst/>
                <a:ahLst/>
                <a:cxnLst/>
                <a:rect l="l" t="t" r="r" b="b"/>
                <a:pathLst>
                  <a:path w="2372" h="3658" extrusionOk="0">
                    <a:moveTo>
                      <a:pt x="1757" y="2621"/>
                    </a:moveTo>
                    <a:lnTo>
                      <a:pt x="1612" y="2543"/>
                    </a:lnTo>
                    <a:lnTo>
                      <a:pt x="1337" y="2376"/>
                    </a:lnTo>
                    <a:lnTo>
                      <a:pt x="1085" y="2196"/>
                    </a:lnTo>
                    <a:lnTo>
                      <a:pt x="857" y="2007"/>
                    </a:lnTo>
                    <a:lnTo>
                      <a:pt x="705" y="1858"/>
                    </a:lnTo>
                    <a:lnTo>
                      <a:pt x="611" y="1755"/>
                    </a:lnTo>
                    <a:lnTo>
                      <a:pt x="525" y="1650"/>
                    </a:lnTo>
                    <a:lnTo>
                      <a:pt x="444" y="1544"/>
                    </a:lnTo>
                    <a:lnTo>
                      <a:pt x="372" y="1434"/>
                    </a:lnTo>
                    <a:lnTo>
                      <a:pt x="309" y="1323"/>
                    </a:lnTo>
                    <a:lnTo>
                      <a:pt x="252" y="1210"/>
                    </a:lnTo>
                    <a:lnTo>
                      <a:pt x="204" y="1096"/>
                    </a:lnTo>
                    <a:lnTo>
                      <a:pt x="183" y="1037"/>
                    </a:lnTo>
                    <a:lnTo>
                      <a:pt x="142" y="910"/>
                    </a:lnTo>
                    <a:lnTo>
                      <a:pt x="74" y="652"/>
                    </a:lnTo>
                    <a:lnTo>
                      <a:pt x="28" y="392"/>
                    </a:lnTo>
                    <a:lnTo>
                      <a:pt x="3" y="130"/>
                    </a:lnTo>
                    <a:lnTo>
                      <a:pt x="0" y="0"/>
                    </a:lnTo>
                    <a:lnTo>
                      <a:pt x="0" y="3658"/>
                    </a:lnTo>
                    <a:lnTo>
                      <a:pt x="2372" y="3658"/>
                    </a:lnTo>
                    <a:lnTo>
                      <a:pt x="2372" y="3446"/>
                    </a:lnTo>
                    <a:lnTo>
                      <a:pt x="2371" y="3384"/>
                    </a:lnTo>
                    <a:lnTo>
                      <a:pt x="2349" y="3263"/>
                    </a:lnTo>
                    <a:lnTo>
                      <a:pt x="2306" y="3147"/>
                    </a:lnTo>
                    <a:lnTo>
                      <a:pt x="2244" y="3036"/>
                    </a:lnTo>
                    <a:lnTo>
                      <a:pt x="2164" y="2932"/>
                    </a:lnTo>
                    <a:lnTo>
                      <a:pt x="2067" y="2834"/>
                    </a:lnTo>
                    <a:lnTo>
                      <a:pt x="1955" y="2743"/>
                    </a:lnTo>
                    <a:lnTo>
                      <a:pt x="1827" y="2660"/>
                    </a:lnTo>
                    <a:lnTo>
                      <a:pt x="1757" y="2621"/>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6" name="Google Shape;136;p13"/>
              <p:cNvSpPr/>
              <p:nvPr/>
            </p:nvSpPr>
            <p:spPr>
              <a:xfrm>
                <a:off x="9738995" y="328930"/>
                <a:ext cx="147955" cy="228600"/>
              </a:xfrm>
              <a:custGeom>
                <a:avLst/>
                <a:gdLst/>
                <a:ahLst/>
                <a:cxnLst/>
                <a:rect l="l" t="t" r="r" b="b"/>
                <a:pathLst>
                  <a:path w="2371" h="3658" extrusionOk="0">
                    <a:moveTo>
                      <a:pt x="614" y="2621"/>
                    </a:moveTo>
                    <a:lnTo>
                      <a:pt x="760" y="2543"/>
                    </a:lnTo>
                    <a:lnTo>
                      <a:pt x="1034" y="2376"/>
                    </a:lnTo>
                    <a:lnTo>
                      <a:pt x="1286" y="2196"/>
                    </a:lnTo>
                    <a:lnTo>
                      <a:pt x="1514" y="2007"/>
                    </a:lnTo>
                    <a:lnTo>
                      <a:pt x="1668" y="1858"/>
                    </a:lnTo>
                    <a:lnTo>
                      <a:pt x="1761" y="1755"/>
                    </a:lnTo>
                    <a:lnTo>
                      <a:pt x="1848" y="1650"/>
                    </a:lnTo>
                    <a:lnTo>
                      <a:pt x="1927" y="1544"/>
                    </a:lnTo>
                    <a:lnTo>
                      <a:pt x="1999" y="1434"/>
                    </a:lnTo>
                    <a:lnTo>
                      <a:pt x="2064" y="1323"/>
                    </a:lnTo>
                    <a:lnTo>
                      <a:pt x="2120" y="1210"/>
                    </a:lnTo>
                    <a:lnTo>
                      <a:pt x="2167" y="1096"/>
                    </a:lnTo>
                    <a:lnTo>
                      <a:pt x="2189" y="1037"/>
                    </a:lnTo>
                    <a:lnTo>
                      <a:pt x="2231" y="910"/>
                    </a:lnTo>
                    <a:lnTo>
                      <a:pt x="2297" y="652"/>
                    </a:lnTo>
                    <a:lnTo>
                      <a:pt x="2345" y="392"/>
                    </a:lnTo>
                    <a:lnTo>
                      <a:pt x="2369" y="130"/>
                    </a:lnTo>
                    <a:lnTo>
                      <a:pt x="2371" y="0"/>
                    </a:lnTo>
                    <a:lnTo>
                      <a:pt x="2371" y="3658"/>
                    </a:lnTo>
                    <a:lnTo>
                      <a:pt x="0" y="3658"/>
                    </a:lnTo>
                    <a:lnTo>
                      <a:pt x="0" y="3446"/>
                    </a:lnTo>
                    <a:lnTo>
                      <a:pt x="2" y="3384"/>
                    </a:lnTo>
                    <a:lnTo>
                      <a:pt x="23" y="3263"/>
                    </a:lnTo>
                    <a:lnTo>
                      <a:pt x="66" y="3147"/>
                    </a:lnTo>
                    <a:lnTo>
                      <a:pt x="128" y="3036"/>
                    </a:lnTo>
                    <a:lnTo>
                      <a:pt x="207" y="2932"/>
                    </a:lnTo>
                    <a:lnTo>
                      <a:pt x="305" y="2834"/>
                    </a:lnTo>
                    <a:lnTo>
                      <a:pt x="418" y="2743"/>
                    </a:lnTo>
                    <a:lnTo>
                      <a:pt x="544" y="2660"/>
                    </a:lnTo>
                    <a:lnTo>
                      <a:pt x="614" y="2621"/>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7" name="Google Shape;137;p13"/>
              <p:cNvSpPr/>
              <p:nvPr/>
            </p:nvSpPr>
            <p:spPr>
              <a:xfrm>
                <a:off x="9879965" y="220980"/>
                <a:ext cx="114935" cy="90170"/>
              </a:xfrm>
              <a:custGeom>
                <a:avLst/>
                <a:gdLst/>
                <a:ahLst/>
                <a:cxnLst/>
                <a:rect l="l" t="t" r="r" b="b"/>
                <a:pathLst>
                  <a:path w="1844" h="1440" extrusionOk="0">
                    <a:moveTo>
                      <a:pt x="1844" y="1440"/>
                    </a:moveTo>
                    <a:lnTo>
                      <a:pt x="1842" y="1391"/>
                    </a:lnTo>
                    <a:lnTo>
                      <a:pt x="1832" y="1287"/>
                    </a:lnTo>
                    <a:lnTo>
                      <a:pt x="1812" y="1176"/>
                    </a:lnTo>
                    <a:lnTo>
                      <a:pt x="1785" y="1060"/>
                    </a:lnTo>
                    <a:lnTo>
                      <a:pt x="1730" y="880"/>
                    </a:lnTo>
                    <a:lnTo>
                      <a:pt x="1656" y="701"/>
                    </a:lnTo>
                    <a:lnTo>
                      <a:pt x="1602" y="585"/>
                    </a:lnTo>
                    <a:lnTo>
                      <a:pt x="1538" y="474"/>
                    </a:lnTo>
                    <a:lnTo>
                      <a:pt x="1471" y="370"/>
                    </a:lnTo>
                    <a:lnTo>
                      <a:pt x="1399" y="275"/>
                    </a:lnTo>
                    <a:lnTo>
                      <a:pt x="1321" y="190"/>
                    </a:lnTo>
                    <a:lnTo>
                      <a:pt x="1239" y="119"/>
                    </a:lnTo>
                    <a:lnTo>
                      <a:pt x="1152" y="62"/>
                    </a:lnTo>
                    <a:lnTo>
                      <a:pt x="1063" y="23"/>
                    </a:lnTo>
                    <a:lnTo>
                      <a:pt x="970" y="1"/>
                    </a:lnTo>
                    <a:lnTo>
                      <a:pt x="922" y="0"/>
                    </a:lnTo>
                    <a:lnTo>
                      <a:pt x="922" y="0"/>
                    </a:lnTo>
                    <a:lnTo>
                      <a:pt x="876" y="1"/>
                    </a:lnTo>
                    <a:lnTo>
                      <a:pt x="785" y="23"/>
                    </a:lnTo>
                    <a:lnTo>
                      <a:pt x="696" y="62"/>
                    </a:lnTo>
                    <a:lnTo>
                      <a:pt x="611" y="119"/>
                    </a:lnTo>
                    <a:lnTo>
                      <a:pt x="529" y="190"/>
                    </a:lnTo>
                    <a:lnTo>
                      <a:pt x="451" y="275"/>
                    </a:lnTo>
                    <a:lnTo>
                      <a:pt x="378" y="370"/>
                    </a:lnTo>
                    <a:lnTo>
                      <a:pt x="310" y="474"/>
                    </a:lnTo>
                    <a:lnTo>
                      <a:pt x="247" y="585"/>
                    </a:lnTo>
                    <a:lnTo>
                      <a:pt x="190" y="701"/>
                    </a:lnTo>
                    <a:lnTo>
                      <a:pt x="117" y="880"/>
                    </a:lnTo>
                    <a:lnTo>
                      <a:pt x="61" y="1060"/>
                    </a:lnTo>
                    <a:lnTo>
                      <a:pt x="33" y="1176"/>
                    </a:lnTo>
                    <a:lnTo>
                      <a:pt x="13" y="1287"/>
                    </a:lnTo>
                    <a:lnTo>
                      <a:pt x="3" y="1391"/>
                    </a:lnTo>
                    <a:lnTo>
                      <a:pt x="0" y="1440"/>
                    </a:lnTo>
                    <a:lnTo>
                      <a:pt x="1844" y="1440"/>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8" name="Google Shape;138;p13"/>
              <p:cNvSpPr/>
              <p:nvPr/>
            </p:nvSpPr>
            <p:spPr>
              <a:xfrm>
                <a:off x="9879965" y="247015"/>
                <a:ext cx="114935" cy="325120"/>
              </a:xfrm>
              <a:custGeom>
                <a:avLst/>
                <a:gdLst/>
                <a:ahLst/>
                <a:cxnLst/>
                <a:rect l="l" t="t" r="r" b="b"/>
                <a:pathLst>
                  <a:path w="1844" h="5213" extrusionOk="0">
                    <a:moveTo>
                      <a:pt x="1681" y="5213"/>
                    </a:moveTo>
                    <a:lnTo>
                      <a:pt x="165" y="5213"/>
                    </a:lnTo>
                    <a:lnTo>
                      <a:pt x="131" y="5210"/>
                    </a:lnTo>
                    <a:lnTo>
                      <a:pt x="74" y="5185"/>
                    </a:lnTo>
                    <a:lnTo>
                      <a:pt x="29" y="5140"/>
                    </a:lnTo>
                    <a:lnTo>
                      <a:pt x="3" y="5082"/>
                    </a:lnTo>
                    <a:lnTo>
                      <a:pt x="0" y="5049"/>
                    </a:lnTo>
                    <a:lnTo>
                      <a:pt x="0" y="1046"/>
                    </a:lnTo>
                    <a:lnTo>
                      <a:pt x="2" y="998"/>
                    </a:lnTo>
                    <a:lnTo>
                      <a:pt x="10" y="903"/>
                    </a:lnTo>
                    <a:lnTo>
                      <a:pt x="29" y="808"/>
                    </a:lnTo>
                    <a:lnTo>
                      <a:pt x="56" y="714"/>
                    </a:lnTo>
                    <a:lnTo>
                      <a:pt x="91" y="622"/>
                    </a:lnTo>
                    <a:lnTo>
                      <a:pt x="134" y="534"/>
                    </a:lnTo>
                    <a:lnTo>
                      <a:pt x="183" y="449"/>
                    </a:lnTo>
                    <a:lnTo>
                      <a:pt x="239" y="370"/>
                    </a:lnTo>
                    <a:lnTo>
                      <a:pt x="303" y="295"/>
                    </a:lnTo>
                    <a:lnTo>
                      <a:pt x="370" y="228"/>
                    </a:lnTo>
                    <a:lnTo>
                      <a:pt x="444" y="167"/>
                    </a:lnTo>
                    <a:lnTo>
                      <a:pt x="523" y="114"/>
                    </a:lnTo>
                    <a:lnTo>
                      <a:pt x="605" y="71"/>
                    </a:lnTo>
                    <a:lnTo>
                      <a:pt x="692" y="36"/>
                    </a:lnTo>
                    <a:lnTo>
                      <a:pt x="782" y="13"/>
                    </a:lnTo>
                    <a:lnTo>
                      <a:pt x="874" y="0"/>
                    </a:lnTo>
                    <a:lnTo>
                      <a:pt x="922" y="0"/>
                    </a:lnTo>
                    <a:lnTo>
                      <a:pt x="922" y="0"/>
                    </a:lnTo>
                    <a:lnTo>
                      <a:pt x="970" y="0"/>
                    </a:lnTo>
                    <a:lnTo>
                      <a:pt x="1063" y="13"/>
                    </a:lnTo>
                    <a:lnTo>
                      <a:pt x="1152" y="36"/>
                    </a:lnTo>
                    <a:lnTo>
                      <a:pt x="1239" y="71"/>
                    </a:lnTo>
                    <a:lnTo>
                      <a:pt x="1322" y="114"/>
                    </a:lnTo>
                    <a:lnTo>
                      <a:pt x="1400" y="167"/>
                    </a:lnTo>
                    <a:lnTo>
                      <a:pt x="1474" y="228"/>
                    </a:lnTo>
                    <a:lnTo>
                      <a:pt x="1543" y="295"/>
                    </a:lnTo>
                    <a:lnTo>
                      <a:pt x="1605" y="370"/>
                    </a:lnTo>
                    <a:lnTo>
                      <a:pt x="1661" y="449"/>
                    </a:lnTo>
                    <a:lnTo>
                      <a:pt x="1711" y="534"/>
                    </a:lnTo>
                    <a:lnTo>
                      <a:pt x="1753" y="622"/>
                    </a:lnTo>
                    <a:lnTo>
                      <a:pt x="1789" y="714"/>
                    </a:lnTo>
                    <a:lnTo>
                      <a:pt x="1815" y="808"/>
                    </a:lnTo>
                    <a:lnTo>
                      <a:pt x="1834" y="903"/>
                    </a:lnTo>
                    <a:lnTo>
                      <a:pt x="1844" y="998"/>
                    </a:lnTo>
                    <a:lnTo>
                      <a:pt x="1844" y="1046"/>
                    </a:lnTo>
                    <a:lnTo>
                      <a:pt x="1844" y="5049"/>
                    </a:lnTo>
                    <a:lnTo>
                      <a:pt x="1842" y="5082"/>
                    </a:lnTo>
                    <a:lnTo>
                      <a:pt x="1816" y="5140"/>
                    </a:lnTo>
                    <a:lnTo>
                      <a:pt x="1772" y="5185"/>
                    </a:lnTo>
                    <a:lnTo>
                      <a:pt x="1713" y="5210"/>
                    </a:lnTo>
                    <a:lnTo>
                      <a:pt x="1681" y="52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9" name="Google Shape;139;p13"/>
              <p:cNvSpPr/>
              <p:nvPr/>
            </p:nvSpPr>
            <p:spPr>
              <a:xfrm>
                <a:off x="9906000" y="236220"/>
                <a:ext cx="63500" cy="27940"/>
              </a:xfrm>
              <a:custGeom>
                <a:avLst/>
                <a:gdLst/>
                <a:ahLst/>
                <a:cxnLst/>
                <a:rect l="l" t="t" r="r" b="b"/>
                <a:pathLst>
                  <a:path w="1018" h="442" extrusionOk="0">
                    <a:moveTo>
                      <a:pt x="508" y="0"/>
                    </a:moveTo>
                    <a:lnTo>
                      <a:pt x="561" y="1"/>
                    </a:lnTo>
                    <a:lnTo>
                      <a:pt x="661" y="10"/>
                    </a:lnTo>
                    <a:lnTo>
                      <a:pt x="751" y="27"/>
                    </a:lnTo>
                    <a:lnTo>
                      <a:pt x="832" y="50"/>
                    </a:lnTo>
                    <a:lnTo>
                      <a:pt x="901" y="81"/>
                    </a:lnTo>
                    <a:lnTo>
                      <a:pt x="956" y="115"/>
                    </a:lnTo>
                    <a:lnTo>
                      <a:pt x="995" y="156"/>
                    </a:lnTo>
                    <a:lnTo>
                      <a:pt x="1015" y="199"/>
                    </a:lnTo>
                    <a:lnTo>
                      <a:pt x="1018" y="222"/>
                    </a:lnTo>
                    <a:lnTo>
                      <a:pt x="1015" y="243"/>
                    </a:lnTo>
                    <a:lnTo>
                      <a:pt x="995" y="287"/>
                    </a:lnTo>
                    <a:lnTo>
                      <a:pt x="956" y="327"/>
                    </a:lnTo>
                    <a:lnTo>
                      <a:pt x="901" y="361"/>
                    </a:lnTo>
                    <a:lnTo>
                      <a:pt x="832" y="392"/>
                    </a:lnTo>
                    <a:lnTo>
                      <a:pt x="751" y="416"/>
                    </a:lnTo>
                    <a:lnTo>
                      <a:pt x="661" y="432"/>
                    </a:lnTo>
                    <a:lnTo>
                      <a:pt x="561" y="441"/>
                    </a:lnTo>
                    <a:lnTo>
                      <a:pt x="508" y="442"/>
                    </a:lnTo>
                    <a:lnTo>
                      <a:pt x="456" y="441"/>
                    </a:lnTo>
                    <a:lnTo>
                      <a:pt x="357" y="432"/>
                    </a:lnTo>
                    <a:lnTo>
                      <a:pt x="266" y="416"/>
                    </a:lnTo>
                    <a:lnTo>
                      <a:pt x="184" y="392"/>
                    </a:lnTo>
                    <a:lnTo>
                      <a:pt x="115" y="361"/>
                    </a:lnTo>
                    <a:lnTo>
                      <a:pt x="60" y="327"/>
                    </a:lnTo>
                    <a:lnTo>
                      <a:pt x="21" y="287"/>
                    </a:lnTo>
                    <a:lnTo>
                      <a:pt x="1" y="243"/>
                    </a:lnTo>
                    <a:lnTo>
                      <a:pt x="0" y="222"/>
                    </a:lnTo>
                    <a:lnTo>
                      <a:pt x="1" y="199"/>
                    </a:lnTo>
                    <a:lnTo>
                      <a:pt x="21" y="156"/>
                    </a:lnTo>
                    <a:lnTo>
                      <a:pt x="60" y="115"/>
                    </a:lnTo>
                    <a:lnTo>
                      <a:pt x="115" y="81"/>
                    </a:lnTo>
                    <a:lnTo>
                      <a:pt x="184" y="50"/>
                    </a:lnTo>
                    <a:lnTo>
                      <a:pt x="266" y="27"/>
                    </a:lnTo>
                    <a:lnTo>
                      <a:pt x="357" y="10"/>
                    </a:lnTo>
                    <a:lnTo>
                      <a:pt x="456" y="1"/>
                    </a:lnTo>
                    <a:lnTo>
                      <a:pt x="508" y="0"/>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0" name="Google Shape;140;p13"/>
              <p:cNvSpPr/>
              <p:nvPr/>
            </p:nvSpPr>
            <p:spPr>
              <a:xfrm>
                <a:off x="9871710" y="571500"/>
                <a:ext cx="132080" cy="41275"/>
              </a:xfrm>
              <a:custGeom>
                <a:avLst/>
                <a:gdLst/>
                <a:ahLst/>
                <a:cxnLst/>
                <a:rect l="l" t="t" r="r" b="b"/>
                <a:pathLst>
                  <a:path w="2114" h="663" extrusionOk="0">
                    <a:moveTo>
                      <a:pt x="1944" y="663"/>
                    </a:moveTo>
                    <a:lnTo>
                      <a:pt x="158" y="663"/>
                    </a:lnTo>
                    <a:lnTo>
                      <a:pt x="139" y="661"/>
                    </a:lnTo>
                    <a:lnTo>
                      <a:pt x="102" y="653"/>
                    </a:lnTo>
                    <a:lnTo>
                      <a:pt x="70" y="635"/>
                    </a:lnTo>
                    <a:lnTo>
                      <a:pt x="43" y="611"/>
                    </a:lnTo>
                    <a:lnTo>
                      <a:pt x="21" y="582"/>
                    </a:lnTo>
                    <a:lnTo>
                      <a:pt x="7" y="548"/>
                    </a:lnTo>
                    <a:lnTo>
                      <a:pt x="0" y="510"/>
                    </a:lnTo>
                    <a:lnTo>
                      <a:pt x="0" y="471"/>
                    </a:lnTo>
                    <a:lnTo>
                      <a:pt x="5" y="451"/>
                    </a:lnTo>
                    <a:lnTo>
                      <a:pt x="101" y="115"/>
                    </a:lnTo>
                    <a:lnTo>
                      <a:pt x="109" y="91"/>
                    </a:lnTo>
                    <a:lnTo>
                      <a:pt x="139" y="49"/>
                    </a:lnTo>
                    <a:lnTo>
                      <a:pt x="181" y="19"/>
                    </a:lnTo>
                    <a:lnTo>
                      <a:pt x="229" y="2"/>
                    </a:lnTo>
                    <a:lnTo>
                      <a:pt x="255" y="0"/>
                    </a:lnTo>
                    <a:lnTo>
                      <a:pt x="1857" y="0"/>
                    </a:lnTo>
                    <a:lnTo>
                      <a:pt x="1883" y="2"/>
                    </a:lnTo>
                    <a:lnTo>
                      <a:pt x="1931" y="19"/>
                    </a:lnTo>
                    <a:lnTo>
                      <a:pt x="1973" y="49"/>
                    </a:lnTo>
                    <a:lnTo>
                      <a:pt x="2003" y="91"/>
                    </a:lnTo>
                    <a:lnTo>
                      <a:pt x="2012" y="115"/>
                    </a:lnTo>
                    <a:lnTo>
                      <a:pt x="2108" y="451"/>
                    </a:lnTo>
                    <a:lnTo>
                      <a:pt x="2112" y="471"/>
                    </a:lnTo>
                    <a:lnTo>
                      <a:pt x="2114" y="510"/>
                    </a:lnTo>
                    <a:lnTo>
                      <a:pt x="2107" y="548"/>
                    </a:lnTo>
                    <a:lnTo>
                      <a:pt x="2091" y="582"/>
                    </a:lnTo>
                    <a:lnTo>
                      <a:pt x="2068" y="611"/>
                    </a:lnTo>
                    <a:lnTo>
                      <a:pt x="2039" y="635"/>
                    </a:lnTo>
                    <a:lnTo>
                      <a:pt x="2004" y="653"/>
                    </a:lnTo>
                    <a:lnTo>
                      <a:pt x="1965" y="661"/>
                    </a:lnTo>
                    <a:lnTo>
                      <a:pt x="1944" y="663"/>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1" name="Google Shape;141;p13"/>
              <p:cNvSpPr/>
              <p:nvPr/>
            </p:nvSpPr>
            <p:spPr>
              <a:xfrm>
                <a:off x="9942195" y="612775"/>
                <a:ext cx="52705" cy="17145"/>
              </a:xfrm>
              <a:custGeom>
                <a:avLst/>
                <a:gdLst/>
                <a:ahLst/>
                <a:cxnLst/>
                <a:rect l="l" t="t" r="r" b="b"/>
                <a:pathLst>
                  <a:path w="844" h="278" extrusionOk="0">
                    <a:moveTo>
                      <a:pt x="691" y="0"/>
                    </a:moveTo>
                    <a:lnTo>
                      <a:pt x="152" y="0"/>
                    </a:lnTo>
                    <a:lnTo>
                      <a:pt x="0" y="278"/>
                    </a:lnTo>
                    <a:lnTo>
                      <a:pt x="844" y="278"/>
                    </a:lnTo>
                    <a:lnTo>
                      <a:pt x="691" y="0"/>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2" name="Google Shape;142;p13"/>
              <p:cNvSpPr/>
              <p:nvPr/>
            </p:nvSpPr>
            <p:spPr>
              <a:xfrm>
                <a:off x="9879965" y="612775"/>
                <a:ext cx="52705" cy="17145"/>
              </a:xfrm>
              <a:custGeom>
                <a:avLst/>
                <a:gdLst/>
                <a:ahLst/>
                <a:cxnLst/>
                <a:rect l="l" t="t" r="r" b="b"/>
                <a:pathLst>
                  <a:path w="846" h="278" extrusionOk="0">
                    <a:moveTo>
                      <a:pt x="692" y="0"/>
                    </a:moveTo>
                    <a:lnTo>
                      <a:pt x="154" y="0"/>
                    </a:lnTo>
                    <a:lnTo>
                      <a:pt x="0" y="278"/>
                    </a:lnTo>
                    <a:lnTo>
                      <a:pt x="846" y="278"/>
                    </a:lnTo>
                    <a:lnTo>
                      <a:pt x="692" y="0"/>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3" name="Google Shape;143;p13"/>
              <p:cNvSpPr/>
              <p:nvPr/>
            </p:nvSpPr>
            <p:spPr>
              <a:xfrm>
                <a:off x="9891395" y="300990"/>
                <a:ext cx="92075" cy="40005"/>
              </a:xfrm>
              <a:custGeom>
                <a:avLst/>
                <a:gdLst/>
                <a:ahLst/>
                <a:cxnLst/>
                <a:rect l="l" t="t" r="r" b="b"/>
                <a:pathLst>
                  <a:path w="1479" h="643" extrusionOk="0">
                    <a:moveTo>
                      <a:pt x="1479" y="643"/>
                    </a:moveTo>
                    <a:lnTo>
                      <a:pt x="1399" y="598"/>
                    </a:lnTo>
                    <a:lnTo>
                      <a:pt x="1226" y="526"/>
                    </a:lnTo>
                    <a:lnTo>
                      <a:pt x="1040" y="478"/>
                    </a:lnTo>
                    <a:lnTo>
                      <a:pt x="843" y="452"/>
                    </a:lnTo>
                    <a:lnTo>
                      <a:pt x="739" y="451"/>
                    </a:lnTo>
                    <a:lnTo>
                      <a:pt x="687" y="451"/>
                    </a:lnTo>
                    <a:lnTo>
                      <a:pt x="586" y="458"/>
                    </a:lnTo>
                    <a:lnTo>
                      <a:pt x="438" y="480"/>
                    </a:lnTo>
                    <a:lnTo>
                      <a:pt x="254" y="530"/>
                    </a:lnTo>
                    <a:lnTo>
                      <a:pt x="81" y="601"/>
                    </a:lnTo>
                    <a:lnTo>
                      <a:pt x="0" y="643"/>
                    </a:lnTo>
                    <a:lnTo>
                      <a:pt x="23" y="573"/>
                    </a:lnTo>
                    <a:lnTo>
                      <a:pt x="82" y="444"/>
                    </a:lnTo>
                    <a:lnTo>
                      <a:pt x="154" y="327"/>
                    </a:lnTo>
                    <a:lnTo>
                      <a:pt x="239" y="225"/>
                    </a:lnTo>
                    <a:lnTo>
                      <a:pt x="336" y="140"/>
                    </a:lnTo>
                    <a:lnTo>
                      <a:pt x="442" y="72"/>
                    </a:lnTo>
                    <a:lnTo>
                      <a:pt x="556" y="26"/>
                    </a:lnTo>
                    <a:lnTo>
                      <a:pt x="677" y="2"/>
                    </a:lnTo>
                    <a:lnTo>
                      <a:pt x="739" y="0"/>
                    </a:lnTo>
                    <a:lnTo>
                      <a:pt x="802" y="2"/>
                    </a:lnTo>
                    <a:lnTo>
                      <a:pt x="922" y="26"/>
                    </a:lnTo>
                    <a:lnTo>
                      <a:pt x="1036" y="72"/>
                    </a:lnTo>
                    <a:lnTo>
                      <a:pt x="1139" y="140"/>
                    </a:lnTo>
                    <a:lnTo>
                      <a:pt x="1236" y="225"/>
                    </a:lnTo>
                    <a:lnTo>
                      <a:pt x="1321" y="327"/>
                    </a:lnTo>
                    <a:lnTo>
                      <a:pt x="1393" y="444"/>
                    </a:lnTo>
                    <a:lnTo>
                      <a:pt x="1455" y="573"/>
                    </a:lnTo>
                    <a:lnTo>
                      <a:pt x="1479" y="643"/>
                    </a:lnTo>
                    <a:close/>
                  </a:path>
                </a:pathLst>
              </a:custGeom>
              <a:solidFill>
                <a:srgbClr val="96DDF8"/>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44" name="Google Shape;144;p13"/>
            <p:cNvSpPr/>
            <p:nvPr/>
          </p:nvSpPr>
          <p:spPr>
            <a:xfrm>
              <a:off x="9566275" y="770890"/>
              <a:ext cx="161925" cy="16192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5" name="Google Shape;145;p13"/>
            <p:cNvSpPr/>
            <p:nvPr/>
          </p:nvSpPr>
          <p:spPr>
            <a:xfrm>
              <a:off x="10058400" y="638810"/>
              <a:ext cx="135890" cy="13589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6" name="Google Shape;146;p13"/>
            <p:cNvSpPr/>
            <p:nvPr/>
          </p:nvSpPr>
          <p:spPr>
            <a:xfrm>
              <a:off x="9707245" y="651510"/>
              <a:ext cx="41910" cy="4191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147" name="Google Shape;147;p13"/>
            <p:cNvSpPr/>
            <p:nvPr/>
          </p:nvSpPr>
          <p:spPr>
            <a:xfrm>
              <a:off x="10145395" y="854710"/>
              <a:ext cx="79375" cy="7937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grpSp>
      <p:sp>
        <p:nvSpPr>
          <p:cNvPr id="148" name="Google Shape;148;p13"/>
          <p:cNvSpPr txBox="1"/>
          <p:nvPr/>
        </p:nvSpPr>
        <p:spPr>
          <a:xfrm>
            <a:off x="502285" y="244475"/>
            <a:ext cx="8866505" cy="585470"/>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NUOVE COMPETENZE DEL SERVIZIO SOCIALE</a:t>
            </a:r>
            <a:endParaRPr sz="3200">
              <a:solidFill>
                <a:schemeClr val="dk1"/>
              </a:solidFill>
              <a:latin typeface="Baumans"/>
              <a:ea typeface="Baumans"/>
              <a:cs typeface="Baumans"/>
              <a:sym typeface="Baumans"/>
            </a:endParaRPr>
          </a:p>
        </p:txBody>
      </p:sp>
      <p:sp>
        <p:nvSpPr>
          <p:cNvPr id="149" name="Google Shape;149;p13"/>
          <p:cNvSpPr txBox="1"/>
          <p:nvPr/>
        </p:nvSpPr>
        <p:spPr>
          <a:xfrm>
            <a:off x="727075" y="1692275"/>
            <a:ext cx="10474325" cy="4327525"/>
          </a:xfrm>
          <a:prstGeom prst="rect">
            <a:avLst/>
          </a:prstGeom>
          <a:noFill/>
          <a:ln>
            <a:noFill/>
          </a:ln>
        </p:spPr>
        <p:txBody>
          <a:bodyPr spcFirstLastPara="1" wrap="square" lIns="89525" tIns="46350" rIns="89525" bIns="46350" anchor="t" anchorCtr="0">
            <a:noAutofit/>
          </a:bodyPr>
          <a:lstStyle/>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IL LAVORO DELL'ASSISTENTE SOCIALE HA SUBITO UN FORTE IMPATTO DAL FENOMENO MIGRATORIO NEGLI ULTIMI DECENNI IN ITALIA</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IMMIGRATO </a:t>
            </a:r>
            <a:r>
              <a:rPr lang="it-IT" sz="1800">
                <a:solidFill>
                  <a:schemeClr val="dk1"/>
                </a:solidFill>
                <a:latin typeface="Calibri"/>
                <a:ea typeface="Calibri"/>
                <a:cs typeface="Calibri"/>
                <a:sym typeface="Calibri"/>
              </a:rPr>
              <a:t>È</a:t>
            </a:r>
            <a:r>
              <a:rPr lang="it-IT" sz="1800">
                <a:solidFill>
                  <a:schemeClr val="dk1"/>
                </a:solidFill>
                <a:latin typeface="Quattrocento Sans"/>
                <a:ea typeface="Quattrocento Sans"/>
                <a:cs typeface="Quattrocento Sans"/>
                <a:sym typeface="Quattrocento Sans"/>
              </a:rPr>
              <a:t> UN EMIGRANTE   </a:t>
            </a:r>
            <a:endParaRPr sz="18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EMIGRARE </a:t>
            </a:r>
            <a:r>
              <a:rPr lang="it-IT" sz="1800">
                <a:solidFill>
                  <a:schemeClr val="dk1"/>
                </a:solidFill>
                <a:latin typeface="Calibri"/>
                <a:ea typeface="Calibri"/>
                <a:cs typeface="Calibri"/>
                <a:sym typeface="Calibri"/>
              </a:rPr>
              <a:t>È </a:t>
            </a:r>
            <a:r>
              <a:rPr lang="it-IT" sz="1800">
                <a:solidFill>
                  <a:schemeClr val="dk1"/>
                </a:solidFill>
                <a:latin typeface="Quattrocento Sans"/>
                <a:ea typeface="Quattrocento Sans"/>
                <a:cs typeface="Quattrocento Sans"/>
                <a:sym typeface="Quattrocento Sans"/>
              </a:rPr>
              <a:t>UNA SITUAZIONE TRAUMATICA</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r>
              <a:rPr lang="it-IT" sz="1800" b="1">
                <a:solidFill>
                  <a:schemeClr val="dk1"/>
                </a:solidFill>
                <a:latin typeface="Quattrocento Sans"/>
                <a:ea typeface="Quattrocento Sans"/>
                <a:cs typeface="Quattrocento Sans"/>
                <a:sym typeface="Quattrocento Sans"/>
              </a:rPr>
              <a:t>COMPETENZA CULTURALE</a:t>
            </a:r>
            <a:r>
              <a:rPr lang="it-IT" sz="1800">
                <a:solidFill>
                  <a:schemeClr val="dk1"/>
                </a:solidFill>
                <a:latin typeface="Quattrocento Sans"/>
                <a:ea typeface="Quattrocento Sans"/>
                <a:cs typeface="Quattrocento Sans"/>
                <a:sym typeface="Quattrocento Sans"/>
              </a:rPr>
              <a:t>                                                           </a:t>
            </a:r>
            <a:r>
              <a:rPr lang="it-IT" sz="1800" b="1">
                <a:solidFill>
                  <a:schemeClr val="dk1"/>
                </a:solidFill>
                <a:latin typeface="Quattrocento Sans"/>
                <a:ea typeface="Quattrocento Sans"/>
                <a:cs typeface="Quattrocento Sans"/>
                <a:sym typeface="Quattrocento Sans"/>
              </a:rPr>
              <a:t>SOSTEGNO PSICOSOCIALE </a:t>
            </a:r>
            <a:endParaRPr sz="1800" b="1">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Maggiore attenzione alle specificità culturali                                              Ascoltare è un servizio </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Times New Roman"/>
              <a:buNone/>
            </a:pPr>
            <a:r>
              <a:rPr lang="it-IT"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p:txBody>
      </p:sp>
      <p:sp>
        <p:nvSpPr>
          <p:cNvPr id="150" name="Google Shape;150;p13"/>
          <p:cNvSpPr/>
          <p:nvPr/>
        </p:nvSpPr>
        <p:spPr>
          <a:xfrm>
            <a:off x="5689600" y="2538095"/>
            <a:ext cx="485775" cy="485775"/>
          </a:xfrm>
          <a:prstGeom prst="downArrow">
            <a:avLst>
              <a:gd name="adj1" fmla="val 58926"/>
              <a:gd name="adj2" fmla="val 50000"/>
            </a:avLst>
          </a:prstGeom>
          <a:gradFill>
            <a:gsLst>
              <a:gs pos="0">
                <a:srgbClr val="F08B54"/>
              </a:gs>
              <a:gs pos="50000">
                <a:srgbClr val="F67A26"/>
              </a:gs>
              <a:gs pos="100000">
                <a:srgbClr val="E36A18"/>
              </a:gs>
            </a:gsLst>
            <a:lin ang="5400000" scaled="0"/>
          </a:gradFill>
          <a:ln w="9525"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E80074"/>
              </a:solidFill>
              <a:latin typeface="Quattrocento Sans"/>
              <a:ea typeface="Quattrocento Sans"/>
              <a:cs typeface="Quattrocento Sans"/>
              <a:sym typeface="Quattrocento Sans"/>
            </a:endParaRPr>
          </a:p>
        </p:txBody>
      </p:sp>
      <p:cxnSp>
        <p:nvCxnSpPr>
          <p:cNvPr id="151" name="Google Shape;151;p13"/>
          <p:cNvCxnSpPr/>
          <p:nvPr/>
        </p:nvCxnSpPr>
        <p:spPr>
          <a:xfrm flipH="1">
            <a:off x="4505315" y="4078605"/>
            <a:ext cx="1469400" cy="585600"/>
          </a:xfrm>
          <a:prstGeom prst="bentConnector3">
            <a:avLst>
              <a:gd name="adj1" fmla="val 50019"/>
            </a:avLst>
          </a:prstGeom>
          <a:noFill/>
          <a:ln w="9525" cap="flat" cmpd="sng">
            <a:solidFill>
              <a:srgbClr val="FC6600"/>
            </a:solidFill>
            <a:prstDash val="solid"/>
            <a:miter lim="800000"/>
            <a:headEnd type="none" w="sm" len="sm"/>
            <a:tailEnd type="triangle" w="med" len="med"/>
          </a:ln>
        </p:spPr>
      </p:cxnSp>
      <p:cxnSp>
        <p:nvCxnSpPr>
          <p:cNvPr id="152" name="Google Shape;152;p13"/>
          <p:cNvCxnSpPr/>
          <p:nvPr/>
        </p:nvCxnSpPr>
        <p:spPr>
          <a:xfrm>
            <a:off x="5960745" y="4079240"/>
            <a:ext cx="1569000" cy="599400"/>
          </a:xfrm>
          <a:prstGeom prst="bentConnector3">
            <a:avLst>
              <a:gd name="adj1" fmla="val 49998"/>
            </a:avLst>
          </a:prstGeom>
          <a:noFill/>
          <a:ln w="9525" cap="flat" cmpd="sng">
            <a:solidFill>
              <a:srgbClr val="FC6600"/>
            </a:solidFill>
            <a:prstDash val="solid"/>
            <a:miter lim="800000"/>
            <a:headEnd type="none" w="sm" len="sm"/>
            <a:tailEnd type="triangle" w="med" len="med"/>
          </a:ln>
        </p:spPr>
      </p:cxnSp>
      <p:cxnSp>
        <p:nvCxnSpPr>
          <p:cNvPr id="153" name="Google Shape;153;p13"/>
          <p:cNvCxnSpPr/>
          <p:nvPr/>
        </p:nvCxnSpPr>
        <p:spPr>
          <a:xfrm>
            <a:off x="5988685" y="3821430"/>
            <a:ext cx="635" cy="243205"/>
          </a:xfrm>
          <a:prstGeom prst="straightConnector1">
            <a:avLst/>
          </a:prstGeom>
          <a:noFill/>
          <a:ln w="9525" cap="flat" cmpd="sng">
            <a:solidFill>
              <a:srgbClr val="FC6600"/>
            </a:solidFill>
            <a:prstDash val="solid"/>
            <a:miter lim="800000"/>
            <a:headEnd type="none" w="sm" len="sm"/>
            <a:tailEnd type="none" w="sm" len="sm"/>
          </a:ln>
        </p:spPr>
      </p:cxnSp>
      <p:pic>
        <p:nvPicPr>
          <p:cNvPr id="154" name="Google Shape;154;p13"/>
          <p:cNvPicPr preferRelativeResize="0"/>
          <p:nvPr/>
        </p:nvPicPr>
        <p:blipFill rotWithShape="1">
          <a:blip r:embed="rId3">
            <a:alphaModFix/>
          </a:blip>
          <a:srcRect/>
          <a:stretch/>
        </p:blipFill>
        <p:spPr>
          <a:xfrm>
            <a:off x="10105390" y="2959735"/>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6D1CF"/>
        </a:solidFill>
        <a:effectLst/>
      </p:bgPr>
    </p:bg>
    <p:spTree>
      <p:nvGrpSpPr>
        <p:cNvPr id="1" name="Shape 158"/>
        <p:cNvGrpSpPr/>
        <p:nvPr/>
      </p:nvGrpSpPr>
      <p:grpSpPr>
        <a:xfrm>
          <a:off x="0" y="0"/>
          <a:ext cx="0" cy="0"/>
          <a:chOff x="0" y="0"/>
          <a:chExt cx="0" cy="0"/>
        </a:xfrm>
      </p:grpSpPr>
      <p:sp>
        <p:nvSpPr>
          <p:cNvPr id="159" name="Google Shape;159;p14"/>
          <p:cNvSpPr/>
          <p:nvPr/>
        </p:nvSpPr>
        <p:spPr>
          <a:xfrm>
            <a:off x="551815" y="18415"/>
            <a:ext cx="5885180" cy="321945"/>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160" name="Google Shape;160;p14"/>
          <p:cNvSpPr/>
          <p:nvPr/>
        </p:nvSpPr>
        <p:spPr>
          <a:xfrm>
            <a:off x="262890" y="983615"/>
            <a:ext cx="11673205" cy="5676265"/>
          </a:xfrm>
          <a:custGeom>
            <a:avLst/>
            <a:gdLst/>
            <a:ahLst/>
            <a:cxnLst/>
            <a:rect l="l" t="t" r="r" b="b"/>
            <a:pathLst>
              <a:path w="11751223" h="5441721"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161" name="Google Shape;161;p14"/>
          <p:cNvSpPr/>
          <p:nvPr/>
        </p:nvSpPr>
        <p:spPr>
          <a:xfrm>
            <a:off x="9608820" y="785495"/>
            <a:ext cx="163195" cy="16319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62" name="Google Shape;162;p14"/>
          <p:cNvSpPr/>
          <p:nvPr/>
        </p:nvSpPr>
        <p:spPr>
          <a:xfrm>
            <a:off x="9608820" y="785495"/>
            <a:ext cx="163195" cy="16319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63" name="Google Shape;163;p14"/>
          <p:cNvSpPr/>
          <p:nvPr/>
        </p:nvSpPr>
        <p:spPr>
          <a:xfrm>
            <a:off x="8738870" y="698500"/>
            <a:ext cx="2508250" cy="527050"/>
          </a:xfrm>
          <a:custGeom>
            <a:avLst/>
            <a:gdLst/>
            <a:ahLst/>
            <a:cxnLst/>
            <a:rect l="l" t="t" r="r" b="b"/>
            <a:pathLst>
              <a:path w="12192001" h="4678330"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64" name="Google Shape;164;p14"/>
          <p:cNvSpPr/>
          <p:nvPr/>
        </p:nvSpPr>
        <p:spPr>
          <a:xfrm>
            <a:off x="10100945" y="653415"/>
            <a:ext cx="137160" cy="1371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65" name="Google Shape;165;p14"/>
          <p:cNvSpPr/>
          <p:nvPr/>
        </p:nvSpPr>
        <p:spPr>
          <a:xfrm>
            <a:off x="10100945" y="653415"/>
            <a:ext cx="137160" cy="1371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66" name="Google Shape;166;p14"/>
          <p:cNvSpPr/>
          <p:nvPr/>
        </p:nvSpPr>
        <p:spPr>
          <a:xfrm>
            <a:off x="9749790" y="666115"/>
            <a:ext cx="43180" cy="4318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67" name="Google Shape;167;p14"/>
          <p:cNvSpPr/>
          <p:nvPr/>
        </p:nvSpPr>
        <p:spPr>
          <a:xfrm>
            <a:off x="9749790" y="666115"/>
            <a:ext cx="43180" cy="4318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grpSp>
        <p:nvGrpSpPr>
          <p:cNvPr id="168" name="Google Shape;168;p14"/>
          <p:cNvGrpSpPr/>
          <p:nvPr/>
        </p:nvGrpSpPr>
        <p:grpSpPr>
          <a:xfrm>
            <a:off x="9781540" y="235585"/>
            <a:ext cx="398145" cy="471805"/>
            <a:chOff x="9781540" y="235585"/>
            <a:chExt cx="398145" cy="471805"/>
          </a:xfrm>
        </p:grpSpPr>
        <p:sp>
          <p:nvSpPr>
            <p:cNvPr id="169" name="Google Shape;169;p14"/>
            <p:cNvSpPr/>
            <p:nvPr/>
          </p:nvSpPr>
          <p:spPr>
            <a:xfrm>
              <a:off x="9925050" y="640080"/>
              <a:ext cx="45720" cy="67310"/>
            </a:xfrm>
            <a:custGeom>
              <a:avLst/>
              <a:gdLst/>
              <a:ahLst/>
              <a:cxnLst/>
              <a:rect l="l" t="t" r="r" b="b"/>
              <a:pathLst>
                <a:path w="711" h="1057" extrusionOk="0">
                  <a:moveTo>
                    <a:pt x="710" y="356"/>
                  </a:moveTo>
                  <a:lnTo>
                    <a:pt x="707" y="396"/>
                  </a:lnTo>
                  <a:lnTo>
                    <a:pt x="679" y="494"/>
                  </a:lnTo>
                  <a:lnTo>
                    <a:pt x="628" y="607"/>
                  </a:lnTo>
                  <a:lnTo>
                    <a:pt x="566" y="725"/>
                  </a:lnTo>
                  <a:lnTo>
                    <a:pt x="399" y="994"/>
                  </a:lnTo>
                  <a:lnTo>
                    <a:pt x="356" y="1056"/>
                  </a:lnTo>
                  <a:lnTo>
                    <a:pt x="311" y="993"/>
                  </a:lnTo>
                  <a:lnTo>
                    <a:pt x="144" y="720"/>
                  </a:lnTo>
                  <a:lnTo>
                    <a:pt x="82" y="602"/>
                  </a:lnTo>
                  <a:lnTo>
                    <a:pt x="32" y="491"/>
                  </a:lnTo>
                  <a:lnTo>
                    <a:pt x="3" y="394"/>
                  </a:lnTo>
                  <a:lnTo>
                    <a:pt x="0" y="356"/>
                  </a:lnTo>
                  <a:lnTo>
                    <a:pt x="2" y="319"/>
                  </a:lnTo>
                  <a:lnTo>
                    <a:pt x="16" y="248"/>
                  </a:lnTo>
                  <a:lnTo>
                    <a:pt x="43" y="183"/>
                  </a:lnTo>
                  <a:lnTo>
                    <a:pt x="82" y="127"/>
                  </a:lnTo>
                  <a:lnTo>
                    <a:pt x="131" y="80"/>
                  </a:lnTo>
                  <a:lnTo>
                    <a:pt x="187" y="42"/>
                  </a:lnTo>
                  <a:lnTo>
                    <a:pt x="251" y="15"/>
                  </a:lnTo>
                  <a:lnTo>
                    <a:pt x="320" y="2"/>
                  </a:lnTo>
                  <a:lnTo>
                    <a:pt x="356" y="0"/>
                  </a:lnTo>
                  <a:lnTo>
                    <a:pt x="392" y="2"/>
                  </a:lnTo>
                  <a:lnTo>
                    <a:pt x="460" y="15"/>
                  </a:lnTo>
                  <a:lnTo>
                    <a:pt x="523" y="42"/>
                  </a:lnTo>
                  <a:lnTo>
                    <a:pt x="581" y="80"/>
                  </a:lnTo>
                  <a:lnTo>
                    <a:pt x="628" y="127"/>
                  </a:lnTo>
                  <a:lnTo>
                    <a:pt x="667" y="183"/>
                  </a:lnTo>
                  <a:lnTo>
                    <a:pt x="694" y="248"/>
                  </a:lnTo>
                  <a:lnTo>
                    <a:pt x="709"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0" name="Google Shape;170;p14"/>
            <p:cNvSpPr/>
            <p:nvPr/>
          </p:nvSpPr>
          <p:spPr>
            <a:xfrm>
              <a:off x="9929495" y="649605"/>
              <a:ext cx="34925" cy="50165"/>
            </a:xfrm>
            <a:custGeom>
              <a:avLst/>
              <a:gdLst/>
              <a:ahLst/>
              <a:cxnLst/>
              <a:rect l="l" t="t" r="r" b="b"/>
              <a:pathLst>
                <a:path w="539" h="788" extrusionOk="0">
                  <a:moveTo>
                    <a:pt x="538" y="268"/>
                  </a:moveTo>
                  <a:lnTo>
                    <a:pt x="535" y="297"/>
                  </a:lnTo>
                  <a:lnTo>
                    <a:pt x="514" y="369"/>
                  </a:lnTo>
                  <a:lnTo>
                    <a:pt x="453" y="496"/>
                  </a:lnTo>
                  <a:lnTo>
                    <a:pt x="302" y="741"/>
                  </a:lnTo>
                  <a:lnTo>
                    <a:pt x="269" y="787"/>
                  </a:lnTo>
                  <a:lnTo>
                    <a:pt x="236" y="741"/>
                  </a:lnTo>
                  <a:lnTo>
                    <a:pt x="85" y="496"/>
                  </a:lnTo>
                  <a:lnTo>
                    <a:pt x="24" y="369"/>
                  </a:lnTo>
                  <a:lnTo>
                    <a:pt x="2" y="297"/>
                  </a:lnTo>
                  <a:lnTo>
                    <a:pt x="0" y="268"/>
                  </a:lnTo>
                  <a:lnTo>
                    <a:pt x="1" y="242"/>
                  </a:lnTo>
                  <a:lnTo>
                    <a:pt x="11" y="191"/>
                  </a:lnTo>
                  <a:lnTo>
                    <a:pt x="31" y="143"/>
                  </a:lnTo>
                  <a:lnTo>
                    <a:pt x="60" y="100"/>
                  </a:lnTo>
                  <a:lnTo>
                    <a:pt x="96" y="62"/>
                  </a:lnTo>
                  <a:lnTo>
                    <a:pt x="138" y="34"/>
                  </a:lnTo>
                  <a:lnTo>
                    <a:pt x="187" y="12"/>
                  </a:lnTo>
                  <a:lnTo>
                    <a:pt x="240" y="0"/>
                  </a:lnTo>
                  <a:lnTo>
                    <a:pt x="269" y="0"/>
                  </a:lnTo>
                  <a:lnTo>
                    <a:pt x="298" y="0"/>
                  </a:lnTo>
                  <a:lnTo>
                    <a:pt x="351" y="12"/>
                  </a:lnTo>
                  <a:lnTo>
                    <a:pt x="400" y="34"/>
                  </a:lnTo>
                  <a:lnTo>
                    <a:pt x="442" y="62"/>
                  </a:lnTo>
                  <a:lnTo>
                    <a:pt x="478" y="100"/>
                  </a:lnTo>
                  <a:lnTo>
                    <a:pt x="506" y="143"/>
                  </a:lnTo>
                  <a:lnTo>
                    <a:pt x="527" y="191"/>
                  </a:lnTo>
                  <a:lnTo>
                    <a:pt x="537" y="242"/>
                  </a:lnTo>
                  <a:lnTo>
                    <a:pt x="538"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1" name="Google Shape;171;p14"/>
            <p:cNvSpPr/>
            <p:nvPr/>
          </p:nvSpPr>
          <p:spPr>
            <a:xfrm>
              <a:off x="10030460" y="343535"/>
              <a:ext cx="149225" cy="229870"/>
            </a:xfrm>
            <a:custGeom>
              <a:avLst/>
              <a:gdLst/>
              <a:ahLst/>
              <a:cxnLst/>
              <a:rect l="l" t="t" r="r" b="b"/>
              <a:pathLst>
                <a:path w="2373" h="3659" extrusionOk="0">
                  <a:moveTo>
                    <a:pt x="1757" y="2621"/>
                  </a:moveTo>
                  <a:lnTo>
                    <a:pt x="1612" y="2543"/>
                  </a:lnTo>
                  <a:lnTo>
                    <a:pt x="1337" y="2376"/>
                  </a:lnTo>
                  <a:lnTo>
                    <a:pt x="1085" y="2196"/>
                  </a:lnTo>
                  <a:lnTo>
                    <a:pt x="857" y="2007"/>
                  </a:lnTo>
                  <a:lnTo>
                    <a:pt x="705" y="1858"/>
                  </a:lnTo>
                  <a:lnTo>
                    <a:pt x="611" y="1755"/>
                  </a:lnTo>
                  <a:lnTo>
                    <a:pt x="525" y="1650"/>
                  </a:lnTo>
                  <a:lnTo>
                    <a:pt x="444" y="1544"/>
                  </a:lnTo>
                  <a:lnTo>
                    <a:pt x="372" y="1434"/>
                  </a:lnTo>
                  <a:lnTo>
                    <a:pt x="309" y="1323"/>
                  </a:lnTo>
                  <a:lnTo>
                    <a:pt x="252" y="1210"/>
                  </a:lnTo>
                  <a:lnTo>
                    <a:pt x="204" y="1096"/>
                  </a:lnTo>
                  <a:lnTo>
                    <a:pt x="183" y="1037"/>
                  </a:lnTo>
                  <a:lnTo>
                    <a:pt x="142" y="910"/>
                  </a:lnTo>
                  <a:lnTo>
                    <a:pt x="74" y="652"/>
                  </a:lnTo>
                  <a:lnTo>
                    <a:pt x="28" y="392"/>
                  </a:lnTo>
                  <a:lnTo>
                    <a:pt x="3" y="130"/>
                  </a:lnTo>
                  <a:lnTo>
                    <a:pt x="0" y="0"/>
                  </a:lnTo>
                  <a:lnTo>
                    <a:pt x="0" y="3658"/>
                  </a:lnTo>
                  <a:lnTo>
                    <a:pt x="2372" y="3658"/>
                  </a:lnTo>
                  <a:lnTo>
                    <a:pt x="2372" y="3446"/>
                  </a:lnTo>
                  <a:lnTo>
                    <a:pt x="2371" y="3384"/>
                  </a:lnTo>
                  <a:lnTo>
                    <a:pt x="2349" y="3263"/>
                  </a:lnTo>
                  <a:lnTo>
                    <a:pt x="2306" y="3147"/>
                  </a:lnTo>
                  <a:lnTo>
                    <a:pt x="2244" y="3036"/>
                  </a:lnTo>
                  <a:lnTo>
                    <a:pt x="2164" y="2932"/>
                  </a:lnTo>
                  <a:lnTo>
                    <a:pt x="2067" y="2834"/>
                  </a:lnTo>
                  <a:lnTo>
                    <a:pt x="1955" y="2743"/>
                  </a:lnTo>
                  <a:lnTo>
                    <a:pt x="1827" y="2660"/>
                  </a:lnTo>
                  <a:lnTo>
                    <a:pt x="1757" y="2621"/>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2" name="Google Shape;172;p14"/>
            <p:cNvSpPr/>
            <p:nvPr/>
          </p:nvSpPr>
          <p:spPr>
            <a:xfrm>
              <a:off x="9781540" y="343535"/>
              <a:ext cx="149225" cy="229870"/>
            </a:xfrm>
            <a:custGeom>
              <a:avLst/>
              <a:gdLst/>
              <a:ahLst/>
              <a:cxnLst/>
              <a:rect l="l" t="t" r="r" b="b"/>
              <a:pathLst>
                <a:path w="2372" h="3659" extrusionOk="0">
                  <a:moveTo>
                    <a:pt x="614" y="2621"/>
                  </a:moveTo>
                  <a:lnTo>
                    <a:pt x="760" y="2543"/>
                  </a:lnTo>
                  <a:lnTo>
                    <a:pt x="1034" y="2376"/>
                  </a:lnTo>
                  <a:lnTo>
                    <a:pt x="1286" y="2196"/>
                  </a:lnTo>
                  <a:lnTo>
                    <a:pt x="1514" y="2007"/>
                  </a:lnTo>
                  <a:lnTo>
                    <a:pt x="1668" y="1858"/>
                  </a:lnTo>
                  <a:lnTo>
                    <a:pt x="1761" y="1755"/>
                  </a:lnTo>
                  <a:lnTo>
                    <a:pt x="1848" y="1650"/>
                  </a:lnTo>
                  <a:lnTo>
                    <a:pt x="1927" y="1544"/>
                  </a:lnTo>
                  <a:lnTo>
                    <a:pt x="1999" y="1434"/>
                  </a:lnTo>
                  <a:lnTo>
                    <a:pt x="2064" y="1323"/>
                  </a:lnTo>
                  <a:lnTo>
                    <a:pt x="2120" y="1210"/>
                  </a:lnTo>
                  <a:lnTo>
                    <a:pt x="2167" y="1096"/>
                  </a:lnTo>
                  <a:lnTo>
                    <a:pt x="2189" y="1037"/>
                  </a:lnTo>
                  <a:lnTo>
                    <a:pt x="2231" y="910"/>
                  </a:lnTo>
                  <a:lnTo>
                    <a:pt x="2297" y="652"/>
                  </a:lnTo>
                  <a:lnTo>
                    <a:pt x="2345" y="392"/>
                  </a:lnTo>
                  <a:lnTo>
                    <a:pt x="2369" y="130"/>
                  </a:lnTo>
                  <a:lnTo>
                    <a:pt x="2371" y="0"/>
                  </a:lnTo>
                  <a:lnTo>
                    <a:pt x="2371" y="3658"/>
                  </a:lnTo>
                  <a:lnTo>
                    <a:pt x="0" y="3658"/>
                  </a:lnTo>
                  <a:lnTo>
                    <a:pt x="0" y="3446"/>
                  </a:lnTo>
                  <a:lnTo>
                    <a:pt x="2" y="3384"/>
                  </a:lnTo>
                  <a:lnTo>
                    <a:pt x="23" y="3263"/>
                  </a:lnTo>
                  <a:lnTo>
                    <a:pt x="66" y="3147"/>
                  </a:lnTo>
                  <a:lnTo>
                    <a:pt x="128" y="3036"/>
                  </a:lnTo>
                  <a:lnTo>
                    <a:pt x="207" y="2932"/>
                  </a:lnTo>
                  <a:lnTo>
                    <a:pt x="305" y="2834"/>
                  </a:lnTo>
                  <a:lnTo>
                    <a:pt x="418" y="2743"/>
                  </a:lnTo>
                  <a:lnTo>
                    <a:pt x="544" y="2660"/>
                  </a:lnTo>
                  <a:lnTo>
                    <a:pt x="614" y="2621"/>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3" name="Google Shape;173;p14"/>
            <p:cNvSpPr/>
            <p:nvPr/>
          </p:nvSpPr>
          <p:spPr>
            <a:xfrm>
              <a:off x="9922510" y="235585"/>
              <a:ext cx="116205" cy="91440"/>
            </a:xfrm>
            <a:custGeom>
              <a:avLst/>
              <a:gdLst/>
              <a:ahLst/>
              <a:cxnLst/>
              <a:rect l="l" t="t" r="r" b="b"/>
              <a:pathLst>
                <a:path w="1845" h="1441" extrusionOk="0">
                  <a:moveTo>
                    <a:pt x="1844" y="1440"/>
                  </a:moveTo>
                  <a:lnTo>
                    <a:pt x="1842" y="1391"/>
                  </a:lnTo>
                  <a:lnTo>
                    <a:pt x="1832" y="1287"/>
                  </a:lnTo>
                  <a:lnTo>
                    <a:pt x="1812" y="1176"/>
                  </a:lnTo>
                  <a:lnTo>
                    <a:pt x="1785" y="1060"/>
                  </a:lnTo>
                  <a:lnTo>
                    <a:pt x="1730" y="880"/>
                  </a:lnTo>
                  <a:lnTo>
                    <a:pt x="1656" y="701"/>
                  </a:lnTo>
                  <a:lnTo>
                    <a:pt x="1602" y="585"/>
                  </a:lnTo>
                  <a:lnTo>
                    <a:pt x="1538" y="474"/>
                  </a:lnTo>
                  <a:lnTo>
                    <a:pt x="1471" y="370"/>
                  </a:lnTo>
                  <a:lnTo>
                    <a:pt x="1399" y="275"/>
                  </a:lnTo>
                  <a:lnTo>
                    <a:pt x="1321" y="190"/>
                  </a:lnTo>
                  <a:lnTo>
                    <a:pt x="1239" y="119"/>
                  </a:lnTo>
                  <a:lnTo>
                    <a:pt x="1152" y="62"/>
                  </a:lnTo>
                  <a:lnTo>
                    <a:pt x="1063" y="23"/>
                  </a:lnTo>
                  <a:lnTo>
                    <a:pt x="970" y="1"/>
                  </a:lnTo>
                  <a:lnTo>
                    <a:pt x="922" y="0"/>
                  </a:lnTo>
                  <a:lnTo>
                    <a:pt x="922" y="0"/>
                  </a:lnTo>
                  <a:lnTo>
                    <a:pt x="876" y="1"/>
                  </a:lnTo>
                  <a:lnTo>
                    <a:pt x="785" y="23"/>
                  </a:lnTo>
                  <a:lnTo>
                    <a:pt x="696" y="62"/>
                  </a:lnTo>
                  <a:lnTo>
                    <a:pt x="611" y="119"/>
                  </a:lnTo>
                  <a:lnTo>
                    <a:pt x="529" y="190"/>
                  </a:lnTo>
                  <a:lnTo>
                    <a:pt x="451" y="275"/>
                  </a:lnTo>
                  <a:lnTo>
                    <a:pt x="378" y="370"/>
                  </a:lnTo>
                  <a:lnTo>
                    <a:pt x="310" y="474"/>
                  </a:lnTo>
                  <a:lnTo>
                    <a:pt x="247" y="585"/>
                  </a:lnTo>
                  <a:lnTo>
                    <a:pt x="190" y="701"/>
                  </a:lnTo>
                  <a:lnTo>
                    <a:pt x="117" y="880"/>
                  </a:lnTo>
                  <a:lnTo>
                    <a:pt x="61" y="1060"/>
                  </a:lnTo>
                  <a:lnTo>
                    <a:pt x="33" y="1176"/>
                  </a:lnTo>
                  <a:lnTo>
                    <a:pt x="13" y="1287"/>
                  </a:lnTo>
                  <a:lnTo>
                    <a:pt x="3" y="1391"/>
                  </a:lnTo>
                  <a:lnTo>
                    <a:pt x="0" y="1440"/>
                  </a:lnTo>
                  <a:lnTo>
                    <a:pt x="1844" y="1440"/>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4" name="Google Shape;174;p14"/>
            <p:cNvSpPr/>
            <p:nvPr/>
          </p:nvSpPr>
          <p:spPr>
            <a:xfrm>
              <a:off x="9922510" y="261620"/>
              <a:ext cx="116205" cy="326390"/>
            </a:xfrm>
            <a:custGeom>
              <a:avLst/>
              <a:gdLst/>
              <a:ahLst/>
              <a:cxnLst/>
              <a:rect l="l" t="t" r="r" b="b"/>
              <a:pathLst>
                <a:path w="1845" h="5214" extrusionOk="0">
                  <a:moveTo>
                    <a:pt x="1681" y="5213"/>
                  </a:moveTo>
                  <a:lnTo>
                    <a:pt x="165" y="5213"/>
                  </a:lnTo>
                  <a:lnTo>
                    <a:pt x="131" y="5210"/>
                  </a:lnTo>
                  <a:lnTo>
                    <a:pt x="74" y="5185"/>
                  </a:lnTo>
                  <a:lnTo>
                    <a:pt x="29" y="5140"/>
                  </a:lnTo>
                  <a:lnTo>
                    <a:pt x="3" y="5082"/>
                  </a:lnTo>
                  <a:lnTo>
                    <a:pt x="0" y="5049"/>
                  </a:lnTo>
                  <a:lnTo>
                    <a:pt x="0" y="1046"/>
                  </a:lnTo>
                  <a:lnTo>
                    <a:pt x="2" y="998"/>
                  </a:lnTo>
                  <a:lnTo>
                    <a:pt x="10" y="903"/>
                  </a:lnTo>
                  <a:lnTo>
                    <a:pt x="29" y="808"/>
                  </a:lnTo>
                  <a:lnTo>
                    <a:pt x="56" y="714"/>
                  </a:lnTo>
                  <a:lnTo>
                    <a:pt x="91" y="622"/>
                  </a:lnTo>
                  <a:lnTo>
                    <a:pt x="134" y="534"/>
                  </a:lnTo>
                  <a:lnTo>
                    <a:pt x="183" y="449"/>
                  </a:lnTo>
                  <a:lnTo>
                    <a:pt x="239" y="370"/>
                  </a:lnTo>
                  <a:lnTo>
                    <a:pt x="303" y="295"/>
                  </a:lnTo>
                  <a:lnTo>
                    <a:pt x="370" y="228"/>
                  </a:lnTo>
                  <a:lnTo>
                    <a:pt x="444" y="167"/>
                  </a:lnTo>
                  <a:lnTo>
                    <a:pt x="523" y="114"/>
                  </a:lnTo>
                  <a:lnTo>
                    <a:pt x="605" y="71"/>
                  </a:lnTo>
                  <a:lnTo>
                    <a:pt x="692" y="36"/>
                  </a:lnTo>
                  <a:lnTo>
                    <a:pt x="782" y="13"/>
                  </a:lnTo>
                  <a:lnTo>
                    <a:pt x="874" y="0"/>
                  </a:lnTo>
                  <a:lnTo>
                    <a:pt x="922" y="0"/>
                  </a:lnTo>
                  <a:lnTo>
                    <a:pt x="922" y="0"/>
                  </a:lnTo>
                  <a:lnTo>
                    <a:pt x="970" y="0"/>
                  </a:lnTo>
                  <a:lnTo>
                    <a:pt x="1063" y="13"/>
                  </a:lnTo>
                  <a:lnTo>
                    <a:pt x="1152" y="36"/>
                  </a:lnTo>
                  <a:lnTo>
                    <a:pt x="1239" y="71"/>
                  </a:lnTo>
                  <a:lnTo>
                    <a:pt x="1322" y="114"/>
                  </a:lnTo>
                  <a:lnTo>
                    <a:pt x="1400" y="167"/>
                  </a:lnTo>
                  <a:lnTo>
                    <a:pt x="1474" y="228"/>
                  </a:lnTo>
                  <a:lnTo>
                    <a:pt x="1543" y="295"/>
                  </a:lnTo>
                  <a:lnTo>
                    <a:pt x="1605" y="370"/>
                  </a:lnTo>
                  <a:lnTo>
                    <a:pt x="1661" y="449"/>
                  </a:lnTo>
                  <a:lnTo>
                    <a:pt x="1711" y="534"/>
                  </a:lnTo>
                  <a:lnTo>
                    <a:pt x="1753" y="622"/>
                  </a:lnTo>
                  <a:lnTo>
                    <a:pt x="1789" y="714"/>
                  </a:lnTo>
                  <a:lnTo>
                    <a:pt x="1815" y="808"/>
                  </a:lnTo>
                  <a:lnTo>
                    <a:pt x="1834" y="903"/>
                  </a:lnTo>
                  <a:lnTo>
                    <a:pt x="1844" y="998"/>
                  </a:lnTo>
                  <a:lnTo>
                    <a:pt x="1844" y="1046"/>
                  </a:lnTo>
                  <a:lnTo>
                    <a:pt x="1844" y="5049"/>
                  </a:lnTo>
                  <a:lnTo>
                    <a:pt x="1842" y="5082"/>
                  </a:lnTo>
                  <a:lnTo>
                    <a:pt x="1816" y="5140"/>
                  </a:lnTo>
                  <a:lnTo>
                    <a:pt x="1772" y="5185"/>
                  </a:lnTo>
                  <a:lnTo>
                    <a:pt x="1713" y="5210"/>
                  </a:lnTo>
                  <a:lnTo>
                    <a:pt x="1681" y="521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5" name="Google Shape;175;p14"/>
            <p:cNvSpPr/>
            <p:nvPr/>
          </p:nvSpPr>
          <p:spPr>
            <a:xfrm>
              <a:off x="9948545" y="250825"/>
              <a:ext cx="64770" cy="29210"/>
            </a:xfrm>
            <a:custGeom>
              <a:avLst/>
              <a:gdLst/>
              <a:ahLst/>
              <a:cxnLst/>
              <a:rect l="l" t="t" r="r" b="b"/>
              <a:pathLst>
                <a:path w="1019" h="443" extrusionOk="0">
                  <a:moveTo>
                    <a:pt x="508" y="0"/>
                  </a:moveTo>
                  <a:lnTo>
                    <a:pt x="561" y="1"/>
                  </a:lnTo>
                  <a:lnTo>
                    <a:pt x="661" y="10"/>
                  </a:lnTo>
                  <a:lnTo>
                    <a:pt x="751" y="27"/>
                  </a:lnTo>
                  <a:lnTo>
                    <a:pt x="832" y="50"/>
                  </a:lnTo>
                  <a:lnTo>
                    <a:pt x="901" y="81"/>
                  </a:lnTo>
                  <a:lnTo>
                    <a:pt x="956" y="115"/>
                  </a:lnTo>
                  <a:lnTo>
                    <a:pt x="995" y="156"/>
                  </a:lnTo>
                  <a:lnTo>
                    <a:pt x="1015" y="199"/>
                  </a:lnTo>
                  <a:lnTo>
                    <a:pt x="1018" y="222"/>
                  </a:lnTo>
                  <a:lnTo>
                    <a:pt x="1015" y="243"/>
                  </a:lnTo>
                  <a:lnTo>
                    <a:pt x="995" y="287"/>
                  </a:lnTo>
                  <a:lnTo>
                    <a:pt x="956" y="327"/>
                  </a:lnTo>
                  <a:lnTo>
                    <a:pt x="901" y="361"/>
                  </a:lnTo>
                  <a:lnTo>
                    <a:pt x="832" y="392"/>
                  </a:lnTo>
                  <a:lnTo>
                    <a:pt x="751" y="416"/>
                  </a:lnTo>
                  <a:lnTo>
                    <a:pt x="661" y="432"/>
                  </a:lnTo>
                  <a:lnTo>
                    <a:pt x="561" y="441"/>
                  </a:lnTo>
                  <a:lnTo>
                    <a:pt x="508" y="442"/>
                  </a:lnTo>
                  <a:lnTo>
                    <a:pt x="456" y="441"/>
                  </a:lnTo>
                  <a:lnTo>
                    <a:pt x="357" y="432"/>
                  </a:lnTo>
                  <a:lnTo>
                    <a:pt x="266" y="416"/>
                  </a:lnTo>
                  <a:lnTo>
                    <a:pt x="184" y="392"/>
                  </a:lnTo>
                  <a:lnTo>
                    <a:pt x="115" y="361"/>
                  </a:lnTo>
                  <a:lnTo>
                    <a:pt x="60" y="327"/>
                  </a:lnTo>
                  <a:lnTo>
                    <a:pt x="21" y="287"/>
                  </a:lnTo>
                  <a:lnTo>
                    <a:pt x="1" y="243"/>
                  </a:lnTo>
                  <a:lnTo>
                    <a:pt x="0" y="222"/>
                  </a:lnTo>
                  <a:lnTo>
                    <a:pt x="1" y="199"/>
                  </a:lnTo>
                  <a:lnTo>
                    <a:pt x="21" y="156"/>
                  </a:lnTo>
                  <a:lnTo>
                    <a:pt x="60" y="115"/>
                  </a:lnTo>
                  <a:lnTo>
                    <a:pt x="115" y="81"/>
                  </a:lnTo>
                  <a:lnTo>
                    <a:pt x="184" y="50"/>
                  </a:lnTo>
                  <a:lnTo>
                    <a:pt x="266" y="27"/>
                  </a:lnTo>
                  <a:lnTo>
                    <a:pt x="357" y="10"/>
                  </a:lnTo>
                  <a:lnTo>
                    <a:pt x="456" y="1"/>
                  </a:lnTo>
                  <a:lnTo>
                    <a:pt x="508" y="0"/>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6" name="Google Shape;176;p14"/>
            <p:cNvSpPr/>
            <p:nvPr/>
          </p:nvSpPr>
          <p:spPr>
            <a:xfrm>
              <a:off x="9914255" y="586105"/>
              <a:ext cx="133350" cy="42545"/>
            </a:xfrm>
            <a:custGeom>
              <a:avLst/>
              <a:gdLst/>
              <a:ahLst/>
              <a:cxnLst/>
              <a:rect l="l" t="t" r="r" b="b"/>
              <a:pathLst>
                <a:path w="2115" h="664" extrusionOk="0">
                  <a:moveTo>
                    <a:pt x="1944" y="663"/>
                  </a:moveTo>
                  <a:lnTo>
                    <a:pt x="158" y="663"/>
                  </a:lnTo>
                  <a:lnTo>
                    <a:pt x="139" y="661"/>
                  </a:lnTo>
                  <a:lnTo>
                    <a:pt x="102" y="653"/>
                  </a:lnTo>
                  <a:lnTo>
                    <a:pt x="70" y="635"/>
                  </a:lnTo>
                  <a:lnTo>
                    <a:pt x="43" y="611"/>
                  </a:lnTo>
                  <a:lnTo>
                    <a:pt x="21" y="582"/>
                  </a:lnTo>
                  <a:lnTo>
                    <a:pt x="7" y="548"/>
                  </a:lnTo>
                  <a:lnTo>
                    <a:pt x="0" y="510"/>
                  </a:lnTo>
                  <a:lnTo>
                    <a:pt x="0" y="471"/>
                  </a:lnTo>
                  <a:lnTo>
                    <a:pt x="5" y="451"/>
                  </a:lnTo>
                  <a:lnTo>
                    <a:pt x="101" y="115"/>
                  </a:lnTo>
                  <a:lnTo>
                    <a:pt x="109" y="91"/>
                  </a:lnTo>
                  <a:lnTo>
                    <a:pt x="139" y="49"/>
                  </a:lnTo>
                  <a:lnTo>
                    <a:pt x="181" y="19"/>
                  </a:lnTo>
                  <a:lnTo>
                    <a:pt x="229" y="2"/>
                  </a:lnTo>
                  <a:lnTo>
                    <a:pt x="255" y="0"/>
                  </a:lnTo>
                  <a:lnTo>
                    <a:pt x="1857" y="0"/>
                  </a:lnTo>
                  <a:lnTo>
                    <a:pt x="1883" y="2"/>
                  </a:lnTo>
                  <a:lnTo>
                    <a:pt x="1931" y="19"/>
                  </a:lnTo>
                  <a:lnTo>
                    <a:pt x="1973" y="49"/>
                  </a:lnTo>
                  <a:lnTo>
                    <a:pt x="2003" y="91"/>
                  </a:lnTo>
                  <a:lnTo>
                    <a:pt x="2012" y="115"/>
                  </a:lnTo>
                  <a:lnTo>
                    <a:pt x="2108" y="451"/>
                  </a:lnTo>
                  <a:lnTo>
                    <a:pt x="2112" y="471"/>
                  </a:lnTo>
                  <a:lnTo>
                    <a:pt x="2114" y="510"/>
                  </a:lnTo>
                  <a:lnTo>
                    <a:pt x="2107" y="548"/>
                  </a:lnTo>
                  <a:lnTo>
                    <a:pt x="2091" y="582"/>
                  </a:lnTo>
                  <a:lnTo>
                    <a:pt x="2068" y="611"/>
                  </a:lnTo>
                  <a:lnTo>
                    <a:pt x="2039" y="635"/>
                  </a:lnTo>
                  <a:lnTo>
                    <a:pt x="2004" y="653"/>
                  </a:lnTo>
                  <a:lnTo>
                    <a:pt x="1965" y="661"/>
                  </a:lnTo>
                  <a:lnTo>
                    <a:pt x="1944" y="663"/>
                  </a:lnTo>
                  <a:close/>
                </a:path>
              </a:pathLst>
            </a:custGeom>
            <a:solidFill>
              <a:srgbClr val="E9ECF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7" name="Google Shape;177;p14"/>
            <p:cNvSpPr/>
            <p:nvPr/>
          </p:nvSpPr>
          <p:spPr>
            <a:xfrm>
              <a:off x="9984740" y="627380"/>
              <a:ext cx="53975" cy="18415"/>
            </a:xfrm>
            <a:custGeom>
              <a:avLst/>
              <a:gdLst/>
              <a:ahLst/>
              <a:cxnLst/>
              <a:rect l="l" t="t" r="r" b="b"/>
              <a:pathLst>
                <a:path w="845" h="279" extrusionOk="0">
                  <a:moveTo>
                    <a:pt x="691" y="0"/>
                  </a:moveTo>
                  <a:lnTo>
                    <a:pt x="152" y="0"/>
                  </a:lnTo>
                  <a:lnTo>
                    <a:pt x="0" y="278"/>
                  </a:lnTo>
                  <a:lnTo>
                    <a:pt x="844" y="278"/>
                  </a:lnTo>
                  <a:lnTo>
                    <a:pt x="691" y="0"/>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8" name="Google Shape;178;p14"/>
            <p:cNvSpPr/>
            <p:nvPr/>
          </p:nvSpPr>
          <p:spPr>
            <a:xfrm>
              <a:off x="9922510" y="627380"/>
              <a:ext cx="53975" cy="18415"/>
            </a:xfrm>
            <a:custGeom>
              <a:avLst/>
              <a:gdLst/>
              <a:ahLst/>
              <a:cxnLst/>
              <a:rect l="l" t="t" r="r" b="b"/>
              <a:pathLst>
                <a:path w="847" h="279" extrusionOk="0">
                  <a:moveTo>
                    <a:pt x="692" y="0"/>
                  </a:moveTo>
                  <a:lnTo>
                    <a:pt x="154" y="0"/>
                  </a:lnTo>
                  <a:lnTo>
                    <a:pt x="0" y="278"/>
                  </a:lnTo>
                  <a:lnTo>
                    <a:pt x="846" y="278"/>
                  </a:lnTo>
                  <a:lnTo>
                    <a:pt x="692" y="0"/>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79" name="Google Shape;179;p14"/>
            <p:cNvSpPr/>
            <p:nvPr/>
          </p:nvSpPr>
          <p:spPr>
            <a:xfrm>
              <a:off x="9933940" y="315595"/>
              <a:ext cx="93345" cy="41275"/>
            </a:xfrm>
            <a:custGeom>
              <a:avLst/>
              <a:gdLst/>
              <a:ahLst/>
              <a:cxnLst/>
              <a:rect l="l" t="t" r="r" b="b"/>
              <a:pathLst>
                <a:path w="1480" h="644" extrusionOk="0">
                  <a:moveTo>
                    <a:pt x="1479" y="643"/>
                  </a:moveTo>
                  <a:lnTo>
                    <a:pt x="1399" y="598"/>
                  </a:lnTo>
                  <a:lnTo>
                    <a:pt x="1226" y="526"/>
                  </a:lnTo>
                  <a:lnTo>
                    <a:pt x="1040" y="478"/>
                  </a:lnTo>
                  <a:lnTo>
                    <a:pt x="843" y="452"/>
                  </a:lnTo>
                  <a:lnTo>
                    <a:pt x="739" y="451"/>
                  </a:lnTo>
                  <a:lnTo>
                    <a:pt x="687" y="451"/>
                  </a:lnTo>
                  <a:lnTo>
                    <a:pt x="586" y="458"/>
                  </a:lnTo>
                  <a:lnTo>
                    <a:pt x="438" y="480"/>
                  </a:lnTo>
                  <a:lnTo>
                    <a:pt x="254" y="530"/>
                  </a:lnTo>
                  <a:lnTo>
                    <a:pt x="81" y="601"/>
                  </a:lnTo>
                  <a:lnTo>
                    <a:pt x="0" y="643"/>
                  </a:lnTo>
                  <a:lnTo>
                    <a:pt x="23" y="573"/>
                  </a:lnTo>
                  <a:lnTo>
                    <a:pt x="82" y="444"/>
                  </a:lnTo>
                  <a:lnTo>
                    <a:pt x="154" y="327"/>
                  </a:lnTo>
                  <a:lnTo>
                    <a:pt x="239" y="225"/>
                  </a:lnTo>
                  <a:lnTo>
                    <a:pt x="336" y="140"/>
                  </a:lnTo>
                  <a:lnTo>
                    <a:pt x="442" y="72"/>
                  </a:lnTo>
                  <a:lnTo>
                    <a:pt x="556" y="26"/>
                  </a:lnTo>
                  <a:lnTo>
                    <a:pt x="677" y="2"/>
                  </a:lnTo>
                  <a:lnTo>
                    <a:pt x="739" y="0"/>
                  </a:lnTo>
                  <a:lnTo>
                    <a:pt x="802" y="2"/>
                  </a:lnTo>
                  <a:lnTo>
                    <a:pt x="922" y="26"/>
                  </a:lnTo>
                  <a:lnTo>
                    <a:pt x="1036" y="72"/>
                  </a:lnTo>
                  <a:lnTo>
                    <a:pt x="1139" y="140"/>
                  </a:lnTo>
                  <a:lnTo>
                    <a:pt x="1236" y="225"/>
                  </a:lnTo>
                  <a:lnTo>
                    <a:pt x="1321" y="327"/>
                  </a:lnTo>
                  <a:lnTo>
                    <a:pt x="1393" y="444"/>
                  </a:lnTo>
                  <a:lnTo>
                    <a:pt x="1455" y="573"/>
                  </a:lnTo>
                  <a:lnTo>
                    <a:pt x="1479" y="643"/>
                  </a:lnTo>
                  <a:close/>
                </a:path>
              </a:pathLst>
            </a:custGeom>
            <a:solidFill>
              <a:srgbClr val="96DD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grpSp>
      <p:sp>
        <p:nvSpPr>
          <p:cNvPr id="180" name="Google Shape;180;p14"/>
          <p:cNvSpPr/>
          <p:nvPr/>
        </p:nvSpPr>
        <p:spPr>
          <a:xfrm>
            <a:off x="10187940" y="869315"/>
            <a:ext cx="80645" cy="806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81" name="Google Shape;181;p14"/>
          <p:cNvSpPr/>
          <p:nvPr/>
        </p:nvSpPr>
        <p:spPr>
          <a:xfrm>
            <a:off x="10187940" y="869315"/>
            <a:ext cx="80645" cy="806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82" name="Google Shape;182;p14"/>
          <p:cNvSpPr txBox="1"/>
          <p:nvPr/>
        </p:nvSpPr>
        <p:spPr>
          <a:xfrm>
            <a:off x="502285" y="244475"/>
            <a:ext cx="7921625" cy="862330"/>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NUOVE COMPETENZE DEL SERVIZIO SOCIALE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1800"/>
              <a:buFont typeface="Baumans"/>
              <a:buNone/>
            </a:pPr>
            <a:r>
              <a:rPr lang="it-IT" sz="1800">
                <a:solidFill>
                  <a:schemeClr val="dk1"/>
                </a:solidFill>
                <a:latin typeface="Baumans"/>
                <a:ea typeface="Baumans"/>
                <a:cs typeface="Baumans"/>
                <a:sym typeface="Baumans"/>
              </a:rPr>
              <a:t>LE DIFFERENZE CULTURALI NELLE TEORIE DEL SERVIZIO SOCIALE</a:t>
            </a:r>
            <a:endParaRPr sz="3200">
              <a:solidFill>
                <a:schemeClr val="dk1"/>
              </a:solidFill>
              <a:latin typeface="Baumans"/>
              <a:ea typeface="Baumans"/>
              <a:cs typeface="Baumans"/>
              <a:sym typeface="Baumans"/>
            </a:endParaRPr>
          </a:p>
        </p:txBody>
      </p:sp>
      <p:sp>
        <p:nvSpPr>
          <p:cNvPr id="183" name="Google Shape;183;p14"/>
          <p:cNvSpPr txBox="1"/>
          <p:nvPr/>
        </p:nvSpPr>
        <p:spPr>
          <a:xfrm>
            <a:off x="932180" y="1226185"/>
            <a:ext cx="10324465" cy="5176520"/>
          </a:xfrm>
          <a:prstGeom prst="rect">
            <a:avLst/>
          </a:prstGeom>
          <a:noFill/>
          <a:ln>
            <a:noFill/>
          </a:ln>
        </p:spPr>
        <p:txBody>
          <a:bodyPr spcFirstLastPara="1" wrap="square" lIns="89525" tIns="46350" rIns="89525" bIns="46350" anchor="t" anchorCtr="0">
            <a:noAutofit/>
          </a:bodyPr>
          <a:lstStyle/>
          <a:p>
            <a:pPr marL="0" marR="0" lvl="0" indent="0" algn="ctr" rtl="0">
              <a:lnSpc>
                <a:spcPct val="100000"/>
              </a:lnSpc>
              <a:spcBef>
                <a:spcPts val="0"/>
              </a:spcBef>
              <a:spcAft>
                <a:spcPts val="0"/>
              </a:spcAft>
              <a:buClr>
                <a:schemeClr val="dk1"/>
              </a:buClr>
              <a:buSzPts val="1000"/>
              <a:buFont typeface="Calibri"/>
              <a:buNone/>
            </a:pPr>
            <a:endParaRPr sz="1000" b="1" u="sng">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2000"/>
              <a:buFont typeface="Quattrocento Sans"/>
              <a:buNone/>
            </a:pPr>
            <a:r>
              <a:rPr lang="it-IT" sz="2000" b="1" u="sng">
                <a:solidFill>
                  <a:schemeClr val="dk1"/>
                </a:solidFill>
                <a:latin typeface="Quattrocento Sans"/>
                <a:ea typeface="Quattrocento Sans"/>
                <a:cs typeface="Quattrocento Sans"/>
                <a:sym typeface="Quattrocento Sans"/>
              </a:rPr>
              <a:t>GREEN identificò delle PROCEDURE CULTRURALMENTE COMPETENTI</a:t>
            </a:r>
            <a:r>
              <a:rPr lang="it-IT" sz="2000" u="sng">
                <a:solidFill>
                  <a:schemeClr val="dk1"/>
                </a:solidFill>
                <a:latin typeface="Quattrocento Sans"/>
                <a:ea typeface="Quattrocento Sans"/>
                <a:cs typeface="Quattrocento Sans"/>
                <a:sym typeface="Quattrocento Sans"/>
              </a:rPr>
              <a:t> </a:t>
            </a:r>
            <a:r>
              <a:rPr lang="it-IT" sz="2400">
                <a:solidFill>
                  <a:schemeClr val="dk1"/>
                </a:solidFill>
                <a:latin typeface="Quattrocento Sans"/>
                <a:ea typeface="Quattrocento Sans"/>
                <a:cs typeface="Quattrocento Sans"/>
                <a:sym typeface="Quattrocento Sans"/>
              </a:rPr>
              <a:t> </a:t>
            </a:r>
            <a:endParaRPr sz="24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chiarificazione dei valori personali riguardo le minoranze</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loro articolazione per verificare il potenziale conflitto</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sviluppare tecniche di colloquio</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usare risorse</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tecniche per apprendere la storia/valori dei gruppi etnici</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abilità nel comunicare le informazioni sulle culture</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aumentare la conoscenza delle politiche                                          </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r>
              <a:rPr lang="it-IT" sz="2000">
                <a:solidFill>
                  <a:schemeClr val="dk1"/>
                </a:solidFill>
                <a:latin typeface="Quattrocento Sans"/>
                <a:ea typeface="Quattrocento Sans"/>
                <a:cs typeface="Quattrocento Sans"/>
                <a:sym typeface="Quattrocento Sans"/>
              </a:rPr>
              <a:t> </a:t>
            </a:r>
            <a:r>
              <a:rPr lang="it-IT" sz="2000" b="1" u="sng">
                <a:solidFill>
                  <a:schemeClr val="dk1"/>
                </a:solidFill>
                <a:latin typeface="Quattrocento Sans"/>
                <a:ea typeface="Quattrocento Sans"/>
                <a:cs typeface="Quattrocento Sans"/>
                <a:sym typeface="Quattrocento Sans"/>
              </a:rPr>
              <a:t>PINDERHUGHES </a:t>
            </a:r>
            <a:r>
              <a:rPr lang="it-IT" sz="2000">
                <a:solidFill>
                  <a:schemeClr val="dk1"/>
                </a:solidFill>
                <a:latin typeface="Quattrocento Sans"/>
                <a:ea typeface="Quattrocento Sans"/>
                <a:cs typeface="Quattrocento Sans"/>
                <a:sym typeface="Quattrocento Sans"/>
              </a:rPr>
              <a:t> </a:t>
            </a:r>
            <a:endParaRPr sz="20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sottolinea</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RAPPORTI DI POTERE tra e all'interno delle CULTURE</a:t>
            </a:r>
            <a:endParaRPr sz="1800">
              <a:solidFill>
                <a:schemeClr val="dk1"/>
              </a:solidFill>
              <a:latin typeface="Quattrocento Sans"/>
              <a:ea typeface="Quattrocento Sans"/>
              <a:cs typeface="Quattrocento Sans"/>
              <a:sym typeface="Quattrocento Sans"/>
            </a:endParaRPr>
          </a:p>
          <a:p>
            <a:pPr marL="254000" marR="0" lvl="0" indent="-254000" algn="ctr" rtl="0">
              <a:lnSpc>
                <a:spcPct val="100000"/>
              </a:lnSpc>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AUTODETERMINAZIONE del Servizio Sociale</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Times New Roman"/>
              <a:ea typeface="Times New Roman"/>
              <a:cs typeface="Times New Roman"/>
              <a:sym typeface="Times New Roman"/>
            </a:endParaRPr>
          </a:p>
        </p:txBody>
      </p:sp>
      <p:sp>
        <p:nvSpPr>
          <p:cNvPr id="184" name="Google Shape;184;p14"/>
          <p:cNvSpPr/>
          <p:nvPr/>
        </p:nvSpPr>
        <p:spPr>
          <a:xfrm>
            <a:off x="3166110" y="5318760"/>
            <a:ext cx="6102350" cy="913765"/>
          </a:xfrm>
          <a:prstGeom prst="flowChartAlternateProcess">
            <a:avLst/>
          </a:prstGeom>
          <a:gradFill>
            <a:gsLst>
              <a:gs pos="0">
                <a:srgbClr val="F7BCA2"/>
              </a:gs>
              <a:gs pos="50000">
                <a:srgbClr val="F4B093"/>
              </a:gs>
              <a:gs pos="100000">
                <a:srgbClr val="F7A47F"/>
              </a:gs>
            </a:gsLst>
            <a:lin ang="5400000" scaled="0"/>
          </a:gradFill>
          <a:ln w="9525"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dk1"/>
                </a:solidFill>
                <a:latin typeface="Quattrocento Sans"/>
                <a:ea typeface="Quattrocento Sans"/>
                <a:cs typeface="Quattrocento Sans"/>
                <a:sym typeface="Quattrocento Sans"/>
              </a:rPr>
              <a:t>l'operatore</a:t>
            </a:r>
            <a:r>
              <a:rPr lang="it-IT" sz="1800">
                <a:solidFill>
                  <a:schemeClr val="dk1"/>
                </a:solidFill>
                <a:latin typeface="Times New Roman"/>
                <a:ea typeface="Times New Roman"/>
                <a:cs typeface="Times New Roman"/>
                <a:sym typeface="Times New Roman"/>
              </a:rPr>
              <a:t> </a:t>
            </a:r>
            <a:r>
              <a:rPr lang="it-IT" sz="1800">
                <a:solidFill>
                  <a:schemeClr val="dk1"/>
                </a:solidFill>
                <a:latin typeface="Quattrocento Sans"/>
                <a:ea typeface="Quattrocento Sans"/>
                <a:cs typeface="Quattrocento Sans"/>
                <a:sym typeface="Quattrocento Sans"/>
              </a:rPr>
              <a:t>deve considerare il proprio punto di vista </a:t>
            </a:r>
            <a:endParaRPr sz="1800">
              <a:solidFill>
                <a:schemeClr val="dk1"/>
              </a:solidFill>
              <a:latin typeface="Quattrocento Sans"/>
              <a:ea typeface="Quattrocento Sans"/>
              <a:cs typeface="Quattrocento Sans"/>
              <a:sym typeface="Quattrocento Sans"/>
            </a:endParaRPr>
          </a:p>
          <a:p>
            <a:pPr marL="0" marR="0" lvl="0" indent="0" algn="ctr" rtl="0">
              <a:spcBef>
                <a:spcPts val="0"/>
              </a:spcBef>
              <a:spcAft>
                <a:spcPts val="0"/>
              </a:spcAft>
              <a:buNone/>
            </a:pPr>
            <a:r>
              <a:rPr lang="it-IT" sz="1800">
                <a:solidFill>
                  <a:schemeClr val="dk1"/>
                </a:solidFill>
                <a:latin typeface="Quattrocento Sans"/>
                <a:ea typeface="Quattrocento Sans"/>
                <a:cs typeface="Quattrocento Sans"/>
                <a:sym typeface="Quattrocento Sans"/>
              </a:rPr>
              <a:t>come uno tra gli altri</a:t>
            </a:r>
            <a:endParaRPr sz="1800">
              <a:solidFill>
                <a:schemeClr val="dk1"/>
              </a:solidFill>
              <a:latin typeface="Quattrocento Sans"/>
              <a:ea typeface="Quattrocento Sans"/>
              <a:cs typeface="Quattrocento Sans"/>
              <a:sym typeface="Quattrocento Sans"/>
            </a:endParaRPr>
          </a:p>
        </p:txBody>
      </p:sp>
      <p:pic>
        <p:nvPicPr>
          <p:cNvPr id="185" name="Google Shape;185;p14" descr="C:/Users/cater/AppData/Roaming/PolarisOffice/ETemp/7120_5641184/fImage38542187713.png"/>
          <p:cNvPicPr preferRelativeResize="0"/>
          <p:nvPr/>
        </p:nvPicPr>
        <p:blipFill rotWithShape="1">
          <a:blip r:embed="rId3">
            <a:alphaModFix/>
          </a:blip>
          <a:srcRect/>
          <a:stretch/>
        </p:blipFill>
        <p:spPr>
          <a:xfrm>
            <a:off x="10452735" y="4123055"/>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6D1CF"/>
        </a:solidFill>
        <a:effectLst/>
      </p:bgPr>
    </p:bg>
    <p:spTree>
      <p:nvGrpSpPr>
        <p:cNvPr id="1" name="Shape 189"/>
        <p:cNvGrpSpPr/>
        <p:nvPr/>
      </p:nvGrpSpPr>
      <p:grpSpPr>
        <a:xfrm>
          <a:off x="0" y="0"/>
          <a:ext cx="0" cy="0"/>
          <a:chOff x="0" y="0"/>
          <a:chExt cx="0" cy="0"/>
        </a:xfrm>
      </p:grpSpPr>
      <p:sp>
        <p:nvSpPr>
          <p:cNvPr id="190" name="Google Shape;190;p15"/>
          <p:cNvSpPr/>
          <p:nvPr/>
        </p:nvSpPr>
        <p:spPr>
          <a:xfrm>
            <a:off x="551815" y="18415"/>
            <a:ext cx="5885180" cy="321945"/>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191" name="Google Shape;191;p15"/>
          <p:cNvSpPr/>
          <p:nvPr/>
        </p:nvSpPr>
        <p:spPr>
          <a:xfrm>
            <a:off x="205740" y="992505"/>
            <a:ext cx="11672570" cy="5723890"/>
          </a:xfrm>
          <a:custGeom>
            <a:avLst/>
            <a:gdLst/>
            <a:ahLst/>
            <a:cxnLst/>
            <a:rect l="l" t="t" r="r" b="b"/>
            <a:pathLst>
              <a:path w="11751222" h="5441720"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192" name="Google Shape;192;p15"/>
          <p:cNvSpPr/>
          <p:nvPr/>
        </p:nvSpPr>
        <p:spPr>
          <a:xfrm>
            <a:off x="9566275" y="770890"/>
            <a:ext cx="162560" cy="1625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93" name="Google Shape;193;p15"/>
          <p:cNvSpPr/>
          <p:nvPr/>
        </p:nvSpPr>
        <p:spPr>
          <a:xfrm>
            <a:off x="9566275" y="770890"/>
            <a:ext cx="162560" cy="162560"/>
          </a:xfrm>
          <a:custGeom>
            <a:avLst/>
            <a:gdLst/>
            <a:ahLst/>
            <a:cxnLst/>
            <a:rect l="l" t="t" r="r" b="b"/>
            <a:pathLst>
              <a:path w="1286" h="5136"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94" name="Google Shape;194;p15"/>
          <p:cNvSpPr/>
          <p:nvPr/>
        </p:nvSpPr>
        <p:spPr>
          <a:xfrm>
            <a:off x="8696325" y="783590"/>
            <a:ext cx="2507615" cy="526415"/>
          </a:xfrm>
          <a:custGeom>
            <a:avLst/>
            <a:gdLst/>
            <a:ahLst/>
            <a:cxnLst/>
            <a:rect l="l" t="t" r="r" b="b"/>
            <a:pathLst>
              <a:path w="12192000" h="4678329"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95" name="Google Shape;195;p15"/>
          <p:cNvSpPr/>
          <p:nvPr/>
        </p:nvSpPr>
        <p:spPr>
          <a:xfrm>
            <a:off x="10058400" y="638810"/>
            <a:ext cx="136525" cy="13652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96" name="Google Shape;196;p15"/>
          <p:cNvSpPr/>
          <p:nvPr/>
        </p:nvSpPr>
        <p:spPr>
          <a:xfrm>
            <a:off x="10058400" y="638810"/>
            <a:ext cx="136525" cy="136525"/>
          </a:xfrm>
          <a:custGeom>
            <a:avLst/>
            <a:gdLst/>
            <a:ahLst/>
            <a:cxnLst/>
            <a:rect l="l" t="t" r="r" b="b"/>
            <a:pathLst>
              <a:path w="1286" h="5136"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97" name="Google Shape;197;p15"/>
          <p:cNvSpPr/>
          <p:nvPr/>
        </p:nvSpPr>
        <p:spPr>
          <a:xfrm>
            <a:off x="9707245" y="651510"/>
            <a:ext cx="42545" cy="425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198" name="Google Shape;198;p15"/>
          <p:cNvSpPr/>
          <p:nvPr/>
        </p:nvSpPr>
        <p:spPr>
          <a:xfrm>
            <a:off x="9707245" y="651510"/>
            <a:ext cx="42545" cy="42545"/>
          </a:xfrm>
          <a:custGeom>
            <a:avLst/>
            <a:gdLst/>
            <a:ahLst/>
            <a:cxnLst/>
            <a:rect l="l" t="t" r="r" b="b"/>
            <a:pathLst>
              <a:path w="710" h="1056"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199" name="Google Shape;199;p15"/>
          <p:cNvSpPr/>
          <p:nvPr/>
        </p:nvSpPr>
        <p:spPr>
          <a:xfrm>
            <a:off x="10145395" y="854710"/>
            <a:ext cx="80010" cy="80010"/>
          </a:xfrm>
          <a:custGeom>
            <a:avLst/>
            <a:gdLst/>
            <a:ahLst/>
            <a:cxnLst/>
            <a:rect l="l" t="t" r="r" b="b"/>
            <a:pathLst>
              <a:path w="539" h="787"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00" name="Google Shape;200;p15"/>
          <p:cNvSpPr/>
          <p:nvPr/>
        </p:nvSpPr>
        <p:spPr>
          <a:xfrm>
            <a:off x="10145395" y="854710"/>
            <a:ext cx="80010" cy="8001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01" name="Google Shape;201;p15"/>
          <p:cNvSpPr txBox="1"/>
          <p:nvPr/>
        </p:nvSpPr>
        <p:spPr>
          <a:xfrm>
            <a:off x="502285" y="244475"/>
            <a:ext cx="7921625" cy="862330"/>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NUOVE COMPETENZE DEL SERVIZIO SOCIALE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1800"/>
              <a:buFont typeface="Baumans"/>
              <a:buNone/>
            </a:pPr>
            <a:r>
              <a:rPr lang="it-IT" sz="1800">
                <a:solidFill>
                  <a:schemeClr val="dk1"/>
                </a:solidFill>
                <a:latin typeface="Baumans"/>
                <a:ea typeface="Baumans"/>
                <a:cs typeface="Baumans"/>
                <a:sym typeface="Baumans"/>
              </a:rPr>
              <a:t>PROCESSI INTERCULTURALI NEL SERVIZIO SOCIALE EUROPEO</a:t>
            </a:r>
            <a:endParaRPr sz="3200">
              <a:solidFill>
                <a:schemeClr val="dk1"/>
              </a:solidFill>
              <a:latin typeface="Baumans"/>
              <a:ea typeface="Baumans"/>
              <a:cs typeface="Baumans"/>
              <a:sym typeface="Baumans"/>
            </a:endParaRPr>
          </a:p>
        </p:txBody>
      </p:sp>
      <p:sp>
        <p:nvSpPr>
          <p:cNvPr id="202" name="Google Shape;202;p15"/>
          <p:cNvSpPr txBox="1"/>
          <p:nvPr/>
        </p:nvSpPr>
        <p:spPr>
          <a:xfrm>
            <a:off x="946150" y="1397635"/>
            <a:ext cx="10324465" cy="4991100"/>
          </a:xfrm>
          <a:prstGeom prst="rect">
            <a:avLst/>
          </a:prstGeom>
          <a:noFill/>
          <a:ln>
            <a:noFill/>
          </a:ln>
        </p:spPr>
        <p:txBody>
          <a:bodyPr spcFirstLastPara="1" wrap="square" lIns="89525" tIns="46350" rIns="89525" bIns="46350" anchor="t" anchorCtr="0">
            <a:noAutofit/>
          </a:bodyPr>
          <a:lstStyle/>
          <a:p>
            <a:pPr marL="0" marR="0" lvl="0" indent="0" algn="ctr" rtl="0">
              <a:lnSpc>
                <a:spcPct val="100000"/>
              </a:lnSpc>
              <a:spcBef>
                <a:spcPts val="0"/>
              </a:spcBef>
              <a:spcAft>
                <a:spcPts val="0"/>
              </a:spcAft>
              <a:buClr>
                <a:schemeClr val="dk1"/>
              </a:buClr>
              <a:buSzPts val="1800"/>
              <a:buFont typeface="Quattrocento Sans"/>
              <a:buNone/>
            </a:pPr>
            <a:r>
              <a:rPr lang="it-IT" sz="1800" i="1">
                <a:solidFill>
                  <a:schemeClr val="dk1"/>
                </a:solidFill>
                <a:latin typeface="Quattrocento Sans"/>
                <a:ea typeface="Quattrocento Sans"/>
                <a:cs typeface="Quattrocento Sans"/>
                <a:sym typeface="Quattrocento Sans"/>
              </a:rPr>
              <a:t>W. Lorenz "la diversità culturale non rappresenta una questione di ordine culturale in quanto tale, ma diviene critica per il fatto che evidenzia l'esistenza di una crisi della solidarietà in seno alle società contemporanee."</a:t>
            </a:r>
            <a:endParaRPr sz="1800" i="1">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r>
              <a:rPr lang="it-IT" sz="1800" b="1">
                <a:solidFill>
                  <a:schemeClr val="dk1"/>
                </a:solidFill>
                <a:latin typeface="Quattrocento Sans"/>
                <a:ea typeface="Quattrocento Sans"/>
                <a:cs typeface="Quattrocento Sans"/>
                <a:sym typeface="Quattrocento Sans"/>
              </a:rPr>
              <a:t>Germania</a:t>
            </a:r>
            <a:r>
              <a:rPr lang="it-IT" sz="1800">
                <a:solidFill>
                  <a:schemeClr val="dk1"/>
                </a:solidFill>
                <a:latin typeface="Quattrocento Sans"/>
                <a:ea typeface="Quattrocento Sans"/>
                <a:cs typeface="Quattrocento Sans"/>
                <a:sym typeface="Quattrocento Sans"/>
              </a:rPr>
              <a:t>                                                                                        </a:t>
            </a:r>
            <a:r>
              <a:rPr lang="it-IT" sz="1800" b="1">
                <a:solidFill>
                  <a:schemeClr val="dk1"/>
                </a:solidFill>
                <a:latin typeface="Quattrocento Sans"/>
                <a:ea typeface="Quattrocento Sans"/>
                <a:cs typeface="Quattrocento Sans"/>
                <a:sym typeface="Quattrocento Sans"/>
              </a:rPr>
              <a:t>Francia</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Prima del 2004 non esisteva una legge                                                      anni '90 politica </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sull'immigrazione                                                           da assimilazionista a multiculturale</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legge attutale</a:t>
            </a:r>
            <a:endParaRPr sz="180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ETNICITà E COLLOCAZIONE SOCIALE                                                                                                                         </a:t>
            </a:r>
            <a:endParaRPr sz="18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r>
              <a:rPr lang="it-IT" sz="1800" b="1">
                <a:solidFill>
                  <a:schemeClr val="dk1"/>
                </a:solidFill>
                <a:latin typeface="Quattrocento Sans"/>
                <a:ea typeface="Quattrocento Sans"/>
                <a:cs typeface="Quattrocento Sans"/>
                <a:sym typeface="Quattrocento Sans"/>
              </a:rPr>
              <a:t>Inghilterra</a:t>
            </a:r>
            <a:endParaRPr sz="1800" b="1">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b="1">
                <a:solidFill>
                  <a:schemeClr val="dk1"/>
                </a:solidFill>
                <a:latin typeface="Quattrocento Sans"/>
                <a:ea typeface="Quattrocento Sans"/>
                <a:cs typeface="Quattrocento Sans"/>
                <a:sym typeface="Quattrocento Sans"/>
              </a:rPr>
              <a:t>                                             </a:t>
            </a:r>
            <a:r>
              <a:rPr lang="it-IT" sz="1800" b="0">
                <a:solidFill>
                  <a:schemeClr val="dk1"/>
                </a:solidFill>
                <a:latin typeface="Quattrocento Sans"/>
                <a:ea typeface="Quattrocento Sans"/>
                <a:cs typeface="Quattrocento Sans"/>
                <a:sym typeface="Quattrocento Sans"/>
              </a:rPr>
              <a:t>Gli operatori svolgono un ruolo primario nel</a:t>
            </a:r>
            <a:endParaRPr sz="1800" b="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b="0">
                <a:solidFill>
                  <a:schemeClr val="dk1"/>
                </a:solidFill>
                <a:latin typeface="Quattrocento Sans"/>
                <a:ea typeface="Quattrocento Sans"/>
                <a:cs typeface="Quattrocento Sans"/>
                <a:sym typeface="Quattrocento Sans"/>
              </a:rPr>
              <a:t>                                         contrasto al razzismo, è quindi necessario non solo </a:t>
            </a:r>
            <a:endParaRPr sz="1800" b="0">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it-IT" sz="1800" b="0">
                <a:solidFill>
                  <a:schemeClr val="dk1"/>
                </a:solidFill>
                <a:latin typeface="Quattrocento Sans"/>
                <a:ea typeface="Quattrocento Sans"/>
                <a:cs typeface="Quattrocento Sans"/>
                <a:sym typeface="Quattrocento Sans"/>
              </a:rPr>
              <a:t>                                     riconoscere le differenze culturali ma anche quelle di potere</a:t>
            </a:r>
            <a:endParaRPr sz="1800" b="1">
              <a:solidFill>
                <a:schemeClr val="dk1"/>
              </a:solidFill>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p:txBody>
      </p:sp>
      <p:sp>
        <p:nvSpPr>
          <p:cNvPr id="203" name="Google Shape;203;p15"/>
          <p:cNvSpPr/>
          <p:nvPr/>
        </p:nvSpPr>
        <p:spPr>
          <a:xfrm>
            <a:off x="2609215" y="5290185"/>
            <a:ext cx="7344410" cy="984250"/>
          </a:xfrm>
          <a:prstGeom prst="flowChartAlternateProcess">
            <a:avLst/>
          </a:prstGeom>
          <a:gradFill>
            <a:gsLst>
              <a:gs pos="0">
                <a:srgbClr val="F7BCA2"/>
              </a:gs>
              <a:gs pos="50000">
                <a:srgbClr val="F4B093"/>
              </a:gs>
              <a:gs pos="100000">
                <a:srgbClr val="F7A47F"/>
              </a:gs>
            </a:gsLst>
            <a:lin ang="5400000" scaled="0"/>
          </a:gradFill>
          <a:ln w="9525"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L'esperienza migratoria è soggettiva, ma le condizioni dell'immigrazione e la questione dei </a:t>
            </a:r>
            <a:r>
              <a:rPr lang="it-IT" sz="1800" b="1" i="1">
                <a:solidFill>
                  <a:schemeClr val="dk1"/>
                </a:solidFill>
                <a:latin typeface="Quattrocento Sans"/>
                <a:ea typeface="Quattrocento Sans"/>
                <a:cs typeface="Quattrocento Sans"/>
                <a:sym typeface="Quattrocento Sans"/>
              </a:rPr>
              <a:t>diritti</a:t>
            </a:r>
            <a:r>
              <a:rPr lang="it-IT" sz="1800">
                <a:solidFill>
                  <a:schemeClr val="dk1"/>
                </a:solidFill>
                <a:latin typeface="Quattrocento Sans"/>
                <a:ea typeface="Quattrocento Sans"/>
                <a:cs typeface="Quattrocento Sans"/>
                <a:sym typeface="Quattrocento Sans"/>
              </a:rPr>
              <a:t> concorrono a determinarla. </a:t>
            </a:r>
            <a:endParaRPr sz="1800">
              <a:solidFill>
                <a:schemeClr val="dk1"/>
              </a:solidFill>
              <a:latin typeface="Quattrocento Sans"/>
              <a:ea typeface="Quattrocento Sans"/>
              <a:cs typeface="Quattrocento Sans"/>
              <a:sym typeface="Quattrocento Sans"/>
            </a:endParaRPr>
          </a:p>
        </p:txBody>
      </p:sp>
      <p:pic>
        <p:nvPicPr>
          <p:cNvPr id="204" name="Google Shape;204;p15" descr="C:/Users/cater/AppData/Roaming/PolarisOffice/ETemp/7120_5641184/fImage38542197713.png"/>
          <p:cNvPicPr preferRelativeResize="0"/>
          <p:nvPr/>
        </p:nvPicPr>
        <p:blipFill rotWithShape="1">
          <a:blip r:embed="rId3">
            <a:alphaModFix/>
          </a:blip>
          <a:srcRect/>
          <a:stretch/>
        </p:blipFill>
        <p:spPr>
          <a:xfrm>
            <a:off x="10653395" y="4831080"/>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6D1CF"/>
        </a:solidFill>
        <a:effectLst/>
      </p:bgPr>
    </p:bg>
    <p:spTree>
      <p:nvGrpSpPr>
        <p:cNvPr id="1" name="Shape 208"/>
        <p:cNvGrpSpPr/>
        <p:nvPr/>
      </p:nvGrpSpPr>
      <p:grpSpPr>
        <a:xfrm>
          <a:off x="0" y="0"/>
          <a:ext cx="0" cy="0"/>
          <a:chOff x="0" y="0"/>
          <a:chExt cx="0" cy="0"/>
        </a:xfrm>
      </p:grpSpPr>
      <p:sp>
        <p:nvSpPr>
          <p:cNvPr id="209" name="Google Shape;209;p16"/>
          <p:cNvSpPr/>
          <p:nvPr/>
        </p:nvSpPr>
        <p:spPr>
          <a:xfrm>
            <a:off x="551815" y="18415"/>
            <a:ext cx="5885180" cy="321945"/>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210" name="Google Shape;210;p16"/>
          <p:cNvSpPr/>
          <p:nvPr/>
        </p:nvSpPr>
        <p:spPr>
          <a:xfrm>
            <a:off x="205740" y="992505"/>
            <a:ext cx="11672570" cy="5723890"/>
          </a:xfrm>
          <a:custGeom>
            <a:avLst/>
            <a:gdLst/>
            <a:ahLst/>
            <a:cxnLst/>
            <a:rect l="l" t="t" r="r" b="b"/>
            <a:pathLst>
              <a:path w="11751222" h="5441720"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211" name="Google Shape;211;p16"/>
          <p:cNvSpPr/>
          <p:nvPr/>
        </p:nvSpPr>
        <p:spPr>
          <a:xfrm>
            <a:off x="9566275" y="770890"/>
            <a:ext cx="162560" cy="1625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12" name="Google Shape;212;p16"/>
          <p:cNvSpPr/>
          <p:nvPr/>
        </p:nvSpPr>
        <p:spPr>
          <a:xfrm>
            <a:off x="9566275" y="770890"/>
            <a:ext cx="162560" cy="162560"/>
          </a:xfrm>
          <a:custGeom>
            <a:avLst/>
            <a:gdLst/>
            <a:ahLst/>
            <a:cxnLst/>
            <a:rect l="l" t="t" r="r" b="b"/>
            <a:pathLst>
              <a:path w="1286" h="5136"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13" name="Google Shape;213;p16"/>
          <p:cNvSpPr/>
          <p:nvPr/>
        </p:nvSpPr>
        <p:spPr>
          <a:xfrm>
            <a:off x="8696325" y="783590"/>
            <a:ext cx="2507615" cy="526415"/>
          </a:xfrm>
          <a:custGeom>
            <a:avLst/>
            <a:gdLst/>
            <a:ahLst/>
            <a:cxnLst/>
            <a:rect l="l" t="t" r="r" b="b"/>
            <a:pathLst>
              <a:path w="12192000" h="4678329"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14" name="Google Shape;214;p16"/>
          <p:cNvSpPr/>
          <p:nvPr/>
        </p:nvSpPr>
        <p:spPr>
          <a:xfrm>
            <a:off x="10058400" y="638810"/>
            <a:ext cx="136525" cy="13652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15" name="Google Shape;215;p16"/>
          <p:cNvSpPr/>
          <p:nvPr/>
        </p:nvSpPr>
        <p:spPr>
          <a:xfrm>
            <a:off x="10058400" y="638810"/>
            <a:ext cx="136525" cy="136525"/>
          </a:xfrm>
          <a:custGeom>
            <a:avLst/>
            <a:gdLst/>
            <a:ahLst/>
            <a:cxnLst/>
            <a:rect l="l" t="t" r="r" b="b"/>
            <a:pathLst>
              <a:path w="1286" h="5136"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16" name="Google Shape;216;p16"/>
          <p:cNvSpPr/>
          <p:nvPr/>
        </p:nvSpPr>
        <p:spPr>
          <a:xfrm>
            <a:off x="9707245" y="651510"/>
            <a:ext cx="42545" cy="425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17" name="Google Shape;217;p16"/>
          <p:cNvSpPr/>
          <p:nvPr/>
        </p:nvSpPr>
        <p:spPr>
          <a:xfrm>
            <a:off x="9707245" y="651510"/>
            <a:ext cx="42545" cy="42545"/>
          </a:xfrm>
          <a:custGeom>
            <a:avLst/>
            <a:gdLst/>
            <a:ahLst/>
            <a:cxnLst/>
            <a:rect l="l" t="t" r="r" b="b"/>
            <a:pathLst>
              <a:path w="710" h="1056"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18" name="Google Shape;218;p16"/>
          <p:cNvSpPr/>
          <p:nvPr/>
        </p:nvSpPr>
        <p:spPr>
          <a:xfrm>
            <a:off x="10145395" y="854710"/>
            <a:ext cx="80010" cy="80010"/>
          </a:xfrm>
          <a:custGeom>
            <a:avLst/>
            <a:gdLst/>
            <a:ahLst/>
            <a:cxnLst/>
            <a:rect l="l" t="t" r="r" b="b"/>
            <a:pathLst>
              <a:path w="539" h="787"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19" name="Google Shape;219;p16"/>
          <p:cNvSpPr/>
          <p:nvPr/>
        </p:nvSpPr>
        <p:spPr>
          <a:xfrm>
            <a:off x="10145395" y="854710"/>
            <a:ext cx="80010" cy="8001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20" name="Google Shape;220;p16"/>
          <p:cNvSpPr txBox="1"/>
          <p:nvPr/>
        </p:nvSpPr>
        <p:spPr>
          <a:xfrm>
            <a:off x="542290" y="7620"/>
            <a:ext cx="7414260" cy="1384935"/>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EMIGRARE-IMMIGRARE: DUE SITUAZIONI </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EMBLEMATICHE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2000"/>
              <a:buFont typeface="Baumans"/>
              <a:buNone/>
            </a:pPr>
            <a:r>
              <a:rPr lang="it-IT" sz="2000">
                <a:solidFill>
                  <a:schemeClr val="dk1"/>
                </a:solidFill>
                <a:latin typeface="Baumans"/>
                <a:ea typeface="Baumans"/>
                <a:cs typeface="Baumans"/>
                <a:sym typeface="Baumans"/>
              </a:rPr>
              <a:t>TENERE INSIEME PIù REALTÀ</a:t>
            </a:r>
            <a:endParaRPr sz="2000">
              <a:solidFill>
                <a:schemeClr val="dk1"/>
              </a:solidFill>
              <a:latin typeface="Baumans"/>
              <a:ea typeface="Baumans"/>
              <a:cs typeface="Baumans"/>
              <a:sym typeface="Baumans"/>
            </a:endParaRPr>
          </a:p>
        </p:txBody>
      </p:sp>
      <p:sp>
        <p:nvSpPr>
          <p:cNvPr id="221" name="Google Shape;221;p16"/>
          <p:cNvSpPr txBox="1"/>
          <p:nvPr/>
        </p:nvSpPr>
        <p:spPr>
          <a:xfrm>
            <a:off x="789305" y="2352675"/>
            <a:ext cx="10615295" cy="313880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Il </a:t>
            </a:r>
            <a:r>
              <a:rPr lang="it-IT" sz="1800" b="1">
                <a:solidFill>
                  <a:schemeClr val="dk1"/>
                </a:solidFill>
                <a:latin typeface="Quattrocento Sans"/>
                <a:ea typeface="Quattrocento Sans"/>
                <a:cs typeface="Quattrocento Sans"/>
                <a:sym typeface="Quattrocento Sans"/>
              </a:rPr>
              <a:t>fenomeno migratorio </a:t>
            </a:r>
            <a:r>
              <a:rPr lang="it-IT" sz="1800">
                <a:solidFill>
                  <a:schemeClr val="dk1"/>
                </a:solidFill>
                <a:latin typeface="Quattrocento Sans"/>
                <a:ea typeface="Quattrocento Sans"/>
                <a:cs typeface="Quattrocento Sans"/>
                <a:sym typeface="Quattrocento Sans"/>
              </a:rPr>
              <a:t>non è solo un fenomeno di gruppo, bensì </a:t>
            </a:r>
            <a:r>
              <a:rPr lang="it-IT" sz="1800" b="1">
                <a:solidFill>
                  <a:schemeClr val="dk1"/>
                </a:solidFill>
                <a:latin typeface="Quattrocento Sans"/>
                <a:ea typeface="Quattrocento Sans"/>
                <a:cs typeface="Quattrocento Sans"/>
                <a:sym typeface="Quattrocento Sans"/>
              </a:rPr>
              <a:t>individuale</a:t>
            </a:r>
            <a:r>
              <a:rPr lang="it-IT" sz="1800">
                <a:solidFill>
                  <a:schemeClr val="dk1"/>
                </a:solidFill>
                <a:latin typeface="Quattrocento Sans"/>
                <a:ea typeface="Quattrocento Sans"/>
                <a:cs typeface="Quattrocento Sans"/>
                <a:sym typeface="Quattrocento Sans"/>
              </a:rPr>
              <a:t> che comporta una </a:t>
            </a:r>
            <a:r>
              <a:rPr lang="it-IT" sz="1800" b="1">
                <a:solidFill>
                  <a:schemeClr val="dk1"/>
                </a:solidFill>
                <a:latin typeface="Quattrocento Sans"/>
                <a:ea typeface="Quattrocento Sans"/>
                <a:cs typeface="Quattrocento Sans"/>
                <a:sym typeface="Quattrocento Sans"/>
              </a:rPr>
              <a:t>crisi</a:t>
            </a:r>
            <a:r>
              <a:rPr lang="it-IT" sz="1800">
                <a:solidFill>
                  <a:schemeClr val="dk1"/>
                </a:solidFill>
                <a:latin typeface="Quattrocento Sans"/>
                <a:ea typeface="Quattrocento Sans"/>
                <a:cs typeface="Quattrocento Sans"/>
                <a:sym typeface="Quattrocento Sans"/>
              </a:rPr>
              <a:t> </a:t>
            </a:r>
            <a:r>
              <a:rPr lang="it-IT" sz="1800" b="1">
                <a:solidFill>
                  <a:schemeClr val="dk1"/>
                </a:solidFill>
                <a:latin typeface="Quattrocento Sans"/>
                <a:ea typeface="Quattrocento Sans"/>
                <a:cs typeface="Quattrocento Sans"/>
                <a:sym typeface="Quattrocento Sans"/>
              </a:rPr>
              <a:t>d'identità</a:t>
            </a:r>
            <a:r>
              <a:rPr lang="it-IT" sz="1800">
                <a:solidFill>
                  <a:schemeClr val="dk1"/>
                </a:solidFill>
                <a:latin typeface="Quattrocento Sans"/>
                <a:ea typeface="Quattrocento Sans"/>
                <a:cs typeface="Quattrocento Sans"/>
                <a:sym typeface="Quattrocento Sans"/>
              </a:rPr>
              <a:t> ed una </a:t>
            </a:r>
            <a:r>
              <a:rPr lang="it-IT" sz="1800" b="1">
                <a:solidFill>
                  <a:schemeClr val="dk1"/>
                </a:solidFill>
                <a:latin typeface="Quattrocento Sans"/>
                <a:ea typeface="Quattrocento Sans"/>
                <a:cs typeface="Quattrocento Sans"/>
                <a:sym typeface="Quattrocento Sans"/>
              </a:rPr>
              <a:t>implicazione psicologica</a:t>
            </a: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i="0">
                <a:solidFill>
                  <a:schemeClr val="dk1"/>
                </a:solidFill>
                <a:latin typeface="Quattrocento Sans"/>
                <a:ea typeface="Quattrocento Sans"/>
                <a:cs typeface="Quattrocento Sans"/>
                <a:sym typeface="Quattrocento Sans"/>
              </a:rPr>
              <a:t>Sayad, analizzando il fenomeno immigrazione-emigrazione, vede nell'emigrazione la richiesta di continuare ad essere presenti nonostante l'assenza: </a:t>
            </a:r>
            <a:r>
              <a:rPr lang="it-IT" sz="1800" b="1" i="0">
                <a:solidFill>
                  <a:schemeClr val="dk1"/>
                </a:solidFill>
                <a:latin typeface="Quattrocento Sans"/>
                <a:ea typeface="Quattrocento Sans"/>
                <a:cs typeface="Quattrocento Sans"/>
                <a:sym typeface="Quattrocento Sans"/>
              </a:rPr>
              <a:t>Paradosso dell'immigrato.</a:t>
            </a:r>
            <a:r>
              <a:rPr lang="it-IT" sz="1800" i="0">
                <a:solidFill>
                  <a:schemeClr val="dk1"/>
                </a:solidFill>
                <a:latin typeface="Quattrocento Sans"/>
                <a:ea typeface="Quattrocento Sans"/>
                <a:cs typeface="Quattrocento Sans"/>
                <a:sym typeface="Quattrocento Sans"/>
              </a:rPr>
              <a:t> </a:t>
            </a:r>
            <a:endParaRPr sz="1800" i="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r>
              <a:rPr lang="it-IT" sz="1800">
                <a:solidFill>
                  <a:schemeClr val="dk1"/>
                </a:solidFill>
                <a:latin typeface="Calibri"/>
                <a:ea typeface="Calibri"/>
                <a:cs typeface="Calibri"/>
                <a:sym typeface="Calibri"/>
              </a:rPr>
              <a:t>È </a:t>
            </a:r>
            <a:r>
              <a:rPr lang="it-IT" sz="1800">
                <a:solidFill>
                  <a:schemeClr val="dk1"/>
                </a:solidFill>
                <a:latin typeface="Quattrocento Sans"/>
                <a:ea typeface="Quattrocento Sans"/>
                <a:cs typeface="Quattrocento Sans"/>
                <a:sym typeface="Quattrocento Sans"/>
              </a:rPr>
              <a:t>un fenomeno soprattutto</a:t>
            </a:r>
            <a:r>
              <a:rPr lang="it-IT" sz="1800" b="1">
                <a:solidFill>
                  <a:schemeClr val="dk1"/>
                </a:solidFill>
                <a:latin typeface="Quattrocento Sans"/>
                <a:ea typeface="Quattrocento Sans"/>
                <a:cs typeface="Quattrocento Sans"/>
                <a:sym typeface="Quattrocento Sans"/>
              </a:rPr>
              <a:t> familiare </a:t>
            </a:r>
            <a:r>
              <a:rPr lang="it-IT" sz="1800" b="0">
                <a:solidFill>
                  <a:schemeClr val="dk1"/>
                </a:solidFill>
                <a:latin typeface="Quattrocento Sans"/>
                <a:ea typeface="Quattrocento Sans"/>
                <a:cs typeface="Quattrocento Sans"/>
                <a:sym typeface="Quattrocento Sans"/>
              </a:rPr>
              <a:t>per raggiungere mezzi e risorse per il gruppo. Il peso familiare porta a non considerare l'individualità come un valore. </a:t>
            </a:r>
            <a:endParaRPr sz="1800" b="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b="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b="1">
                <a:solidFill>
                  <a:schemeClr val="dk1"/>
                </a:solidFill>
                <a:latin typeface="Quattrocento Sans"/>
                <a:ea typeface="Quattrocento Sans"/>
                <a:cs typeface="Quattrocento Sans"/>
                <a:sym typeface="Quattrocento Sans"/>
              </a:rPr>
              <a:t>"doppia assenza"</a:t>
            </a:r>
            <a:r>
              <a:rPr lang="it-IT" sz="1800" b="0">
                <a:solidFill>
                  <a:schemeClr val="dk1"/>
                </a:solidFill>
                <a:latin typeface="Quattrocento Sans"/>
                <a:ea typeface="Quattrocento Sans"/>
                <a:cs typeface="Quattrocento Sans"/>
                <a:sym typeface="Quattrocento Sans"/>
              </a:rPr>
              <a:t> = condizione di rinvio del ritorno a casa e di presenza-assenza nei due paesi</a:t>
            </a:r>
            <a:endParaRPr sz="1800" b="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p:txBody>
      </p:sp>
      <p:pic>
        <p:nvPicPr>
          <p:cNvPr id="222" name="Google Shape;222;p16" descr="C:/Users/cater/AppData/Roaming/PolarisOffice/ETemp/8968_8051672/fImage3854222763.png"/>
          <p:cNvPicPr preferRelativeResize="0"/>
          <p:nvPr/>
        </p:nvPicPr>
        <p:blipFill rotWithShape="1">
          <a:blip r:embed="rId3">
            <a:alphaModFix/>
          </a:blip>
          <a:srcRect/>
          <a:stretch/>
        </p:blipFill>
        <p:spPr>
          <a:xfrm>
            <a:off x="10316210" y="1403985"/>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7"/>
          <p:cNvSpPr/>
          <p:nvPr/>
        </p:nvSpPr>
        <p:spPr>
          <a:xfrm>
            <a:off x="551815" y="18415"/>
            <a:ext cx="5885815" cy="32258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228" name="Google Shape;228;p17"/>
          <p:cNvSpPr/>
          <p:nvPr/>
        </p:nvSpPr>
        <p:spPr>
          <a:xfrm>
            <a:off x="165735" y="1045845"/>
            <a:ext cx="11673205" cy="5724525"/>
          </a:xfrm>
          <a:custGeom>
            <a:avLst/>
            <a:gdLst/>
            <a:ahLst/>
            <a:cxnLst/>
            <a:rect l="l" t="t" r="r" b="b"/>
            <a:pathLst>
              <a:path w="11751223" h="5441721"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229" name="Google Shape;229;p17"/>
          <p:cNvSpPr/>
          <p:nvPr/>
        </p:nvSpPr>
        <p:spPr>
          <a:xfrm>
            <a:off x="9566275" y="770890"/>
            <a:ext cx="163195" cy="16319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30" name="Google Shape;230;p17"/>
          <p:cNvSpPr/>
          <p:nvPr/>
        </p:nvSpPr>
        <p:spPr>
          <a:xfrm>
            <a:off x="9566275" y="770890"/>
            <a:ext cx="163195" cy="163195"/>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31" name="Google Shape;231;p17"/>
          <p:cNvSpPr/>
          <p:nvPr/>
        </p:nvSpPr>
        <p:spPr>
          <a:xfrm>
            <a:off x="8696325" y="783590"/>
            <a:ext cx="2508250" cy="527050"/>
          </a:xfrm>
          <a:custGeom>
            <a:avLst/>
            <a:gdLst/>
            <a:ahLst/>
            <a:cxnLst/>
            <a:rect l="l" t="t" r="r" b="b"/>
            <a:pathLst>
              <a:path w="12192001" h="4678330"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32" name="Google Shape;232;p17"/>
          <p:cNvSpPr/>
          <p:nvPr/>
        </p:nvSpPr>
        <p:spPr>
          <a:xfrm>
            <a:off x="10058400" y="638810"/>
            <a:ext cx="137160" cy="1371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33" name="Google Shape;233;p17"/>
          <p:cNvSpPr/>
          <p:nvPr/>
        </p:nvSpPr>
        <p:spPr>
          <a:xfrm>
            <a:off x="10058400" y="638810"/>
            <a:ext cx="137160" cy="137160"/>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34" name="Google Shape;234;p17"/>
          <p:cNvSpPr/>
          <p:nvPr/>
        </p:nvSpPr>
        <p:spPr>
          <a:xfrm>
            <a:off x="9707245" y="651510"/>
            <a:ext cx="43180" cy="4318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35" name="Google Shape;235;p17"/>
          <p:cNvSpPr/>
          <p:nvPr/>
        </p:nvSpPr>
        <p:spPr>
          <a:xfrm>
            <a:off x="9707245" y="651510"/>
            <a:ext cx="43180" cy="43180"/>
          </a:xfrm>
          <a:custGeom>
            <a:avLst/>
            <a:gdLst/>
            <a:ahLst/>
            <a:cxnLst/>
            <a:rect l="l" t="t" r="r" b="b"/>
            <a:pathLst>
              <a:path w="711" h="1057"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36" name="Google Shape;236;p17"/>
          <p:cNvSpPr/>
          <p:nvPr/>
        </p:nvSpPr>
        <p:spPr>
          <a:xfrm>
            <a:off x="9918065" y="100330"/>
            <a:ext cx="93345" cy="41275"/>
          </a:xfrm>
          <a:custGeom>
            <a:avLst/>
            <a:gdLst/>
            <a:ahLst/>
            <a:cxnLst/>
            <a:rect l="l" t="t" r="r" b="b"/>
            <a:pathLst>
              <a:path w="1480" h="644" extrusionOk="0">
                <a:moveTo>
                  <a:pt x="1479" y="643"/>
                </a:moveTo>
                <a:lnTo>
                  <a:pt x="1399" y="598"/>
                </a:lnTo>
                <a:lnTo>
                  <a:pt x="1226" y="526"/>
                </a:lnTo>
                <a:lnTo>
                  <a:pt x="1040" y="478"/>
                </a:lnTo>
                <a:lnTo>
                  <a:pt x="843" y="452"/>
                </a:lnTo>
                <a:lnTo>
                  <a:pt x="739" y="451"/>
                </a:lnTo>
                <a:lnTo>
                  <a:pt x="687" y="451"/>
                </a:lnTo>
                <a:lnTo>
                  <a:pt x="586" y="458"/>
                </a:lnTo>
                <a:lnTo>
                  <a:pt x="438" y="480"/>
                </a:lnTo>
                <a:lnTo>
                  <a:pt x="254" y="530"/>
                </a:lnTo>
                <a:lnTo>
                  <a:pt x="81" y="601"/>
                </a:lnTo>
                <a:lnTo>
                  <a:pt x="0" y="643"/>
                </a:lnTo>
                <a:lnTo>
                  <a:pt x="23" y="573"/>
                </a:lnTo>
                <a:lnTo>
                  <a:pt x="82" y="444"/>
                </a:lnTo>
                <a:lnTo>
                  <a:pt x="154" y="327"/>
                </a:lnTo>
                <a:lnTo>
                  <a:pt x="239" y="225"/>
                </a:lnTo>
                <a:lnTo>
                  <a:pt x="336" y="140"/>
                </a:lnTo>
                <a:lnTo>
                  <a:pt x="442" y="72"/>
                </a:lnTo>
                <a:lnTo>
                  <a:pt x="556" y="26"/>
                </a:lnTo>
                <a:lnTo>
                  <a:pt x="677" y="2"/>
                </a:lnTo>
                <a:lnTo>
                  <a:pt x="739" y="0"/>
                </a:lnTo>
                <a:lnTo>
                  <a:pt x="802" y="2"/>
                </a:lnTo>
                <a:lnTo>
                  <a:pt x="922" y="26"/>
                </a:lnTo>
                <a:lnTo>
                  <a:pt x="1036" y="72"/>
                </a:lnTo>
                <a:lnTo>
                  <a:pt x="1139" y="140"/>
                </a:lnTo>
                <a:lnTo>
                  <a:pt x="1236" y="225"/>
                </a:lnTo>
                <a:lnTo>
                  <a:pt x="1321" y="327"/>
                </a:lnTo>
                <a:lnTo>
                  <a:pt x="1393" y="444"/>
                </a:lnTo>
                <a:lnTo>
                  <a:pt x="1455" y="573"/>
                </a:lnTo>
                <a:lnTo>
                  <a:pt x="1479" y="643"/>
                </a:lnTo>
                <a:close/>
              </a:path>
            </a:pathLst>
          </a:custGeom>
          <a:solidFill>
            <a:srgbClr val="96DD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37" name="Google Shape;237;p17"/>
          <p:cNvSpPr/>
          <p:nvPr/>
        </p:nvSpPr>
        <p:spPr>
          <a:xfrm>
            <a:off x="10145395" y="854710"/>
            <a:ext cx="80645" cy="80645"/>
          </a:xfrm>
          <a:custGeom>
            <a:avLst/>
            <a:gdLst/>
            <a:ahLst/>
            <a:cxnLst/>
            <a:rect l="l" t="t" r="r" b="b"/>
            <a:pathLst>
              <a:path w="540" h="788"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38" name="Google Shape;238;p17"/>
          <p:cNvSpPr/>
          <p:nvPr/>
        </p:nvSpPr>
        <p:spPr>
          <a:xfrm>
            <a:off x="10145395" y="854710"/>
            <a:ext cx="80645" cy="806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39" name="Google Shape;239;p17"/>
          <p:cNvSpPr txBox="1"/>
          <p:nvPr/>
        </p:nvSpPr>
        <p:spPr>
          <a:xfrm>
            <a:off x="542290" y="7620"/>
            <a:ext cx="7414260" cy="1384935"/>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EMIGRARE-IMMIGRARE: DUE SITUAZIONI </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EMBLEMATICHE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2000"/>
              <a:buFont typeface="Baumans"/>
              <a:buNone/>
            </a:pPr>
            <a:r>
              <a:rPr lang="it-IT" sz="2000">
                <a:solidFill>
                  <a:schemeClr val="dk1"/>
                </a:solidFill>
                <a:latin typeface="Baumans"/>
                <a:ea typeface="Baumans"/>
                <a:cs typeface="Baumans"/>
                <a:sym typeface="Baumans"/>
              </a:rPr>
              <a:t>IL VIAGGIO NEL SOGNO E NELL'ESPERIENZA DELLE IMMIGRATE</a:t>
            </a:r>
            <a:endParaRPr sz="2000">
              <a:solidFill>
                <a:schemeClr val="dk1"/>
              </a:solidFill>
              <a:latin typeface="Baumans"/>
              <a:ea typeface="Baumans"/>
              <a:cs typeface="Baumans"/>
              <a:sym typeface="Baumans"/>
            </a:endParaRPr>
          </a:p>
        </p:txBody>
      </p:sp>
      <p:sp>
        <p:nvSpPr>
          <p:cNvPr id="240" name="Google Shape;240;p17"/>
          <p:cNvSpPr txBox="1"/>
          <p:nvPr/>
        </p:nvSpPr>
        <p:spPr>
          <a:xfrm>
            <a:off x="789305" y="2352675"/>
            <a:ext cx="10614660" cy="64706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p:txBody>
      </p:sp>
      <p:sp>
        <p:nvSpPr>
          <p:cNvPr id="241" name="Google Shape;241;p17"/>
          <p:cNvSpPr txBox="1"/>
          <p:nvPr/>
        </p:nvSpPr>
        <p:spPr>
          <a:xfrm>
            <a:off x="975995" y="2018665"/>
            <a:ext cx="10227310" cy="341566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None/>
            </a:pPr>
            <a:r>
              <a:rPr lang="it-IT" sz="1800">
                <a:solidFill>
                  <a:schemeClr val="dk1"/>
                </a:solidFill>
                <a:latin typeface="Quattrocento Sans"/>
                <a:ea typeface="Quattrocento Sans"/>
                <a:cs typeface="Quattrocento Sans"/>
                <a:sym typeface="Quattrocento Sans"/>
              </a:rPr>
              <a:t>L'esperienza femminile si concentra nei </a:t>
            </a:r>
            <a:r>
              <a:rPr lang="it-IT" sz="1800" b="1">
                <a:solidFill>
                  <a:schemeClr val="dk1"/>
                </a:solidFill>
                <a:latin typeface="Quattrocento Sans"/>
                <a:ea typeface="Quattrocento Sans"/>
                <a:cs typeface="Quattrocento Sans"/>
                <a:sym typeface="Quattrocento Sans"/>
              </a:rPr>
              <a:t>servizi presso le famiglie (lavoro domestico e di cura)</a:t>
            </a:r>
            <a:r>
              <a:rPr lang="it-IT" sz="1800">
                <a:solidFill>
                  <a:schemeClr val="dk1"/>
                </a:solidFill>
                <a:latin typeface="Quattrocento Sans"/>
                <a:ea typeface="Quattrocento Sans"/>
                <a:cs typeface="Quattrocento Sans"/>
                <a:sym typeface="Quattrocento Sans"/>
              </a:rPr>
              <a:t>.</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None/>
            </a:pPr>
            <a:r>
              <a:rPr lang="it-IT" sz="1800">
                <a:solidFill>
                  <a:schemeClr val="dk1"/>
                </a:solidFill>
                <a:latin typeface="Quattrocento Sans"/>
                <a:ea typeface="Quattrocento Sans"/>
                <a:cs typeface="Quattrocento Sans"/>
                <a:sym typeface="Quattrocento Sans"/>
              </a:rPr>
              <a:t>è il periodo del sacrificio che si articola in 3 fasi: </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lavoro fisso 24h/gg presso la famiglia </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diversificare le attività ed il ritmo lavorativo in funzione di raggiungere maggiore autonomia</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definitivo abbandono del lavoro giorno e notte</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L'emigrazione è un processo </a:t>
            </a:r>
            <a:r>
              <a:rPr lang="it-IT" sz="1800" i="1" u="sng">
                <a:solidFill>
                  <a:schemeClr val="dk1"/>
                </a:solidFill>
                <a:latin typeface="Quattrocento Sans"/>
                <a:ea typeface="Quattrocento Sans"/>
                <a:cs typeface="Quattrocento Sans"/>
                <a:sym typeface="Quattrocento Sans"/>
              </a:rPr>
              <a:t>selettivo</a:t>
            </a:r>
            <a:r>
              <a:rPr lang="it-IT" sz="1800">
                <a:solidFill>
                  <a:schemeClr val="dk1"/>
                </a:solidFill>
                <a:latin typeface="Quattrocento Sans"/>
                <a:ea typeface="Quattrocento Sans"/>
                <a:cs typeface="Quattrocento Sans"/>
                <a:sym typeface="Quattrocento Sans"/>
              </a:rPr>
              <a:t> che coinvolge chi è disposto a sopportare i costi maggiori in termini sia affettivi che monetari, infatti il lavoro ha lo scopo di mantenere la famiglia del paese d'origine. </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b="1">
                <a:solidFill>
                  <a:schemeClr val="dk1"/>
                </a:solidFill>
                <a:latin typeface="Quattrocento Sans"/>
                <a:ea typeface="Quattrocento Sans"/>
                <a:cs typeface="Quattrocento Sans"/>
                <a:sym typeface="Quattrocento Sans"/>
              </a:rPr>
              <a:t>Ricongiungimenti </a:t>
            </a:r>
            <a:r>
              <a:rPr lang="it-IT" sz="1800">
                <a:solidFill>
                  <a:schemeClr val="dk1"/>
                </a:solidFill>
                <a:latin typeface="Quattrocento Sans"/>
                <a:ea typeface="Quattrocento Sans"/>
                <a:cs typeface="Quattrocento Sans"/>
                <a:sym typeface="Quattrocento Sans"/>
              </a:rPr>
              <a:t>= migliori indicatore del processo di stabilizzazione</a:t>
            </a:r>
            <a:endParaRPr sz="1800">
              <a:solidFill>
                <a:schemeClr val="dk1"/>
              </a:solidFill>
              <a:latin typeface="Quattrocento Sans"/>
              <a:ea typeface="Quattrocento Sans"/>
              <a:cs typeface="Quattrocento Sans"/>
              <a:sym typeface="Quattrocento Sans"/>
            </a:endParaRPr>
          </a:p>
          <a:p>
            <a:pPr marL="254000" marR="0" lvl="0" indent="-139700" algn="l" rtl="0">
              <a:spcBef>
                <a:spcPts val="0"/>
              </a:spcBef>
              <a:spcAft>
                <a:spcPts val="0"/>
              </a:spcAft>
              <a:buClr>
                <a:schemeClr val="dk1"/>
              </a:buClr>
              <a:buSzPts val="1800"/>
              <a:buFont typeface="Noto Sans Symbols"/>
              <a:buNone/>
            </a:pPr>
            <a:endParaRPr sz="1800">
              <a:solidFill>
                <a:schemeClr val="dk1"/>
              </a:solidFill>
              <a:latin typeface="Quattrocento Sans"/>
              <a:ea typeface="Quattrocento Sans"/>
              <a:cs typeface="Quattrocento Sans"/>
              <a:sym typeface="Quattrocento Sans"/>
            </a:endParaRPr>
          </a:p>
        </p:txBody>
      </p:sp>
      <p:pic>
        <p:nvPicPr>
          <p:cNvPr id="242" name="Google Shape;242;p17" descr="C:/Users/cater/AppData/Roaming/PolarisOffice/ETemp/8968_8051672/fImage3854223763.png"/>
          <p:cNvPicPr preferRelativeResize="0"/>
          <p:nvPr/>
        </p:nvPicPr>
        <p:blipFill rotWithShape="1">
          <a:blip r:embed="rId3">
            <a:alphaModFix/>
          </a:blip>
          <a:srcRect/>
          <a:stretch/>
        </p:blipFill>
        <p:spPr>
          <a:xfrm>
            <a:off x="9574530" y="5610225"/>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8"/>
          <p:cNvSpPr/>
          <p:nvPr/>
        </p:nvSpPr>
        <p:spPr>
          <a:xfrm>
            <a:off x="551815" y="18415"/>
            <a:ext cx="5885815" cy="32258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248" name="Google Shape;248;p18"/>
          <p:cNvSpPr/>
          <p:nvPr/>
        </p:nvSpPr>
        <p:spPr>
          <a:xfrm>
            <a:off x="165735" y="1045845"/>
            <a:ext cx="11673205" cy="5724525"/>
          </a:xfrm>
          <a:custGeom>
            <a:avLst/>
            <a:gdLst/>
            <a:ahLst/>
            <a:cxnLst/>
            <a:rect l="l" t="t" r="r" b="b"/>
            <a:pathLst>
              <a:path w="11751223" h="5441721"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249" name="Google Shape;249;p18"/>
          <p:cNvSpPr/>
          <p:nvPr/>
        </p:nvSpPr>
        <p:spPr>
          <a:xfrm>
            <a:off x="9566275" y="770890"/>
            <a:ext cx="163195" cy="16319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50" name="Google Shape;250;p18"/>
          <p:cNvSpPr/>
          <p:nvPr/>
        </p:nvSpPr>
        <p:spPr>
          <a:xfrm>
            <a:off x="9566275" y="770890"/>
            <a:ext cx="163195" cy="163195"/>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51" name="Google Shape;251;p18"/>
          <p:cNvSpPr/>
          <p:nvPr/>
        </p:nvSpPr>
        <p:spPr>
          <a:xfrm>
            <a:off x="8696325" y="783590"/>
            <a:ext cx="2508250" cy="527050"/>
          </a:xfrm>
          <a:custGeom>
            <a:avLst/>
            <a:gdLst/>
            <a:ahLst/>
            <a:cxnLst/>
            <a:rect l="l" t="t" r="r" b="b"/>
            <a:pathLst>
              <a:path w="12192001" h="4678330"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52" name="Google Shape;252;p18"/>
          <p:cNvSpPr/>
          <p:nvPr/>
        </p:nvSpPr>
        <p:spPr>
          <a:xfrm>
            <a:off x="10058400" y="638810"/>
            <a:ext cx="137160" cy="1371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53" name="Google Shape;253;p18"/>
          <p:cNvSpPr/>
          <p:nvPr/>
        </p:nvSpPr>
        <p:spPr>
          <a:xfrm>
            <a:off x="10058400" y="638810"/>
            <a:ext cx="137160" cy="137160"/>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54" name="Google Shape;254;p18"/>
          <p:cNvSpPr/>
          <p:nvPr/>
        </p:nvSpPr>
        <p:spPr>
          <a:xfrm>
            <a:off x="9707245" y="651510"/>
            <a:ext cx="43180" cy="4318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55" name="Google Shape;255;p18"/>
          <p:cNvSpPr/>
          <p:nvPr/>
        </p:nvSpPr>
        <p:spPr>
          <a:xfrm>
            <a:off x="9707245" y="651510"/>
            <a:ext cx="43180" cy="43180"/>
          </a:xfrm>
          <a:custGeom>
            <a:avLst/>
            <a:gdLst/>
            <a:ahLst/>
            <a:cxnLst/>
            <a:rect l="l" t="t" r="r" b="b"/>
            <a:pathLst>
              <a:path w="711" h="1057"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56" name="Google Shape;256;p18"/>
          <p:cNvSpPr/>
          <p:nvPr/>
        </p:nvSpPr>
        <p:spPr>
          <a:xfrm>
            <a:off x="9918065" y="100330"/>
            <a:ext cx="93345" cy="41275"/>
          </a:xfrm>
          <a:custGeom>
            <a:avLst/>
            <a:gdLst/>
            <a:ahLst/>
            <a:cxnLst/>
            <a:rect l="l" t="t" r="r" b="b"/>
            <a:pathLst>
              <a:path w="1480" h="644" extrusionOk="0">
                <a:moveTo>
                  <a:pt x="1479" y="643"/>
                </a:moveTo>
                <a:lnTo>
                  <a:pt x="1399" y="598"/>
                </a:lnTo>
                <a:lnTo>
                  <a:pt x="1226" y="526"/>
                </a:lnTo>
                <a:lnTo>
                  <a:pt x="1040" y="478"/>
                </a:lnTo>
                <a:lnTo>
                  <a:pt x="843" y="452"/>
                </a:lnTo>
                <a:lnTo>
                  <a:pt x="739" y="451"/>
                </a:lnTo>
                <a:lnTo>
                  <a:pt x="687" y="451"/>
                </a:lnTo>
                <a:lnTo>
                  <a:pt x="586" y="458"/>
                </a:lnTo>
                <a:lnTo>
                  <a:pt x="438" y="480"/>
                </a:lnTo>
                <a:lnTo>
                  <a:pt x="254" y="530"/>
                </a:lnTo>
                <a:lnTo>
                  <a:pt x="81" y="601"/>
                </a:lnTo>
                <a:lnTo>
                  <a:pt x="0" y="643"/>
                </a:lnTo>
                <a:lnTo>
                  <a:pt x="23" y="573"/>
                </a:lnTo>
                <a:lnTo>
                  <a:pt x="82" y="444"/>
                </a:lnTo>
                <a:lnTo>
                  <a:pt x="154" y="327"/>
                </a:lnTo>
                <a:lnTo>
                  <a:pt x="239" y="225"/>
                </a:lnTo>
                <a:lnTo>
                  <a:pt x="336" y="140"/>
                </a:lnTo>
                <a:lnTo>
                  <a:pt x="442" y="72"/>
                </a:lnTo>
                <a:lnTo>
                  <a:pt x="556" y="26"/>
                </a:lnTo>
                <a:lnTo>
                  <a:pt x="677" y="2"/>
                </a:lnTo>
                <a:lnTo>
                  <a:pt x="739" y="0"/>
                </a:lnTo>
                <a:lnTo>
                  <a:pt x="802" y="2"/>
                </a:lnTo>
                <a:lnTo>
                  <a:pt x="922" y="26"/>
                </a:lnTo>
                <a:lnTo>
                  <a:pt x="1036" y="72"/>
                </a:lnTo>
                <a:lnTo>
                  <a:pt x="1139" y="140"/>
                </a:lnTo>
                <a:lnTo>
                  <a:pt x="1236" y="225"/>
                </a:lnTo>
                <a:lnTo>
                  <a:pt x="1321" y="327"/>
                </a:lnTo>
                <a:lnTo>
                  <a:pt x="1393" y="444"/>
                </a:lnTo>
                <a:lnTo>
                  <a:pt x="1455" y="573"/>
                </a:lnTo>
                <a:lnTo>
                  <a:pt x="1479" y="643"/>
                </a:lnTo>
                <a:close/>
              </a:path>
            </a:pathLst>
          </a:custGeom>
          <a:solidFill>
            <a:srgbClr val="96DD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57" name="Google Shape;257;p18"/>
          <p:cNvSpPr/>
          <p:nvPr/>
        </p:nvSpPr>
        <p:spPr>
          <a:xfrm>
            <a:off x="10145395" y="854710"/>
            <a:ext cx="80645" cy="80645"/>
          </a:xfrm>
          <a:custGeom>
            <a:avLst/>
            <a:gdLst/>
            <a:ahLst/>
            <a:cxnLst/>
            <a:rect l="l" t="t" r="r" b="b"/>
            <a:pathLst>
              <a:path w="540" h="788"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58" name="Google Shape;258;p18"/>
          <p:cNvSpPr/>
          <p:nvPr/>
        </p:nvSpPr>
        <p:spPr>
          <a:xfrm>
            <a:off x="10145395" y="854710"/>
            <a:ext cx="80645" cy="806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59" name="Google Shape;259;p18"/>
          <p:cNvSpPr txBox="1"/>
          <p:nvPr/>
        </p:nvSpPr>
        <p:spPr>
          <a:xfrm>
            <a:off x="542290" y="7620"/>
            <a:ext cx="6610350" cy="1384935"/>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ITALIA: PAESE DI EMIGRAZIONE E DI </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IMMIGRAZIONE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2000"/>
              <a:buFont typeface="Baumans"/>
              <a:buNone/>
            </a:pPr>
            <a:r>
              <a:rPr lang="it-IT" sz="2000">
                <a:solidFill>
                  <a:schemeClr val="dk1"/>
                </a:solidFill>
                <a:latin typeface="Baumans"/>
                <a:ea typeface="Baumans"/>
                <a:cs typeface="Baumans"/>
                <a:sym typeface="Baumans"/>
              </a:rPr>
              <a:t>L'EVOLUZIONE DEL FENOMENO</a:t>
            </a:r>
            <a:endParaRPr sz="2000">
              <a:solidFill>
                <a:schemeClr val="dk1"/>
              </a:solidFill>
              <a:latin typeface="Baumans"/>
              <a:ea typeface="Baumans"/>
              <a:cs typeface="Baumans"/>
              <a:sym typeface="Baumans"/>
            </a:endParaRPr>
          </a:p>
        </p:txBody>
      </p:sp>
      <p:sp>
        <p:nvSpPr>
          <p:cNvPr id="260" name="Google Shape;260;p18"/>
          <p:cNvSpPr txBox="1"/>
          <p:nvPr/>
        </p:nvSpPr>
        <p:spPr>
          <a:xfrm>
            <a:off x="789305" y="2352675"/>
            <a:ext cx="10614660" cy="64706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p:txBody>
      </p:sp>
      <p:sp>
        <p:nvSpPr>
          <p:cNvPr id="261" name="Google Shape;261;p18"/>
          <p:cNvSpPr txBox="1"/>
          <p:nvPr/>
        </p:nvSpPr>
        <p:spPr>
          <a:xfrm>
            <a:off x="975995" y="1376680"/>
            <a:ext cx="10227310" cy="507682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Dal 1861 sono state registrate 24 milioni da partenze dall'Italia, di cui 4 milioni di persone solo nel periodo </a:t>
            </a:r>
            <a:r>
              <a:rPr lang="it-IT" sz="1800" b="1">
                <a:solidFill>
                  <a:schemeClr val="dk1"/>
                </a:solidFill>
                <a:latin typeface="Quattrocento Sans"/>
                <a:ea typeface="Quattrocento Sans"/>
                <a:cs typeface="Quattrocento Sans"/>
                <a:sym typeface="Quattrocento Sans"/>
              </a:rPr>
              <a:t>1890-1915 verso gli Stati Uniti e l'Argentina.</a:t>
            </a: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Tra il </a:t>
            </a:r>
            <a:r>
              <a:rPr lang="it-IT" sz="1800" b="1">
                <a:solidFill>
                  <a:schemeClr val="dk1"/>
                </a:solidFill>
                <a:latin typeface="Quattrocento Sans"/>
                <a:ea typeface="Quattrocento Sans"/>
                <a:cs typeface="Quattrocento Sans"/>
                <a:sym typeface="Quattrocento Sans"/>
              </a:rPr>
              <a:t>1946 e il 1970 </a:t>
            </a:r>
            <a:r>
              <a:rPr lang="it-IT" sz="1800">
                <a:solidFill>
                  <a:schemeClr val="dk1"/>
                </a:solidFill>
                <a:latin typeface="Quattrocento Sans"/>
                <a:ea typeface="Quattrocento Sans"/>
                <a:cs typeface="Quattrocento Sans"/>
                <a:sym typeface="Quattrocento Sans"/>
              </a:rPr>
              <a:t>è stata registrata la seconda grande migrazione, suddivisa in i</a:t>
            </a:r>
            <a:r>
              <a:rPr lang="it-IT" sz="1800" b="1">
                <a:solidFill>
                  <a:schemeClr val="dk1"/>
                </a:solidFill>
                <a:latin typeface="Quattrocento Sans"/>
                <a:ea typeface="Quattrocento Sans"/>
                <a:cs typeface="Quattrocento Sans"/>
                <a:sym typeface="Quattrocento Sans"/>
              </a:rPr>
              <a:t>nternazionale</a:t>
            </a:r>
            <a:r>
              <a:rPr lang="it-IT" sz="1800">
                <a:solidFill>
                  <a:schemeClr val="dk1"/>
                </a:solidFill>
                <a:latin typeface="Quattrocento Sans"/>
                <a:ea typeface="Quattrocento Sans"/>
                <a:cs typeface="Quattrocento Sans"/>
                <a:sym typeface="Quattrocento Sans"/>
              </a:rPr>
              <a:t> </a:t>
            </a:r>
            <a:r>
              <a:rPr lang="it-IT" sz="1800" i="1">
                <a:solidFill>
                  <a:schemeClr val="dk1"/>
                </a:solidFill>
                <a:latin typeface="Quattrocento Sans"/>
                <a:ea typeface="Quattrocento Sans"/>
                <a:cs typeface="Quattrocento Sans"/>
                <a:sym typeface="Quattrocento Sans"/>
              </a:rPr>
              <a:t>verso i paesi del Nord America e del nord Europa</a:t>
            </a:r>
            <a:r>
              <a:rPr lang="it-IT" sz="1800">
                <a:solidFill>
                  <a:schemeClr val="dk1"/>
                </a:solidFill>
                <a:latin typeface="Quattrocento Sans"/>
                <a:ea typeface="Quattrocento Sans"/>
                <a:cs typeface="Quattrocento Sans"/>
                <a:sym typeface="Quattrocento Sans"/>
              </a:rPr>
              <a:t> e quella </a:t>
            </a:r>
            <a:r>
              <a:rPr lang="it-IT" sz="1800" b="1">
                <a:solidFill>
                  <a:schemeClr val="dk1"/>
                </a:solidFill>
                <a:latin typeface="Quattrocento Sans"/>
                <a:ea typeface="Quattrocento Sans"/>
                <a:cs typeface="Quattrocento Sans"/>
                <a:sym typeface="Quattrocento Sans"/>
              </a:rPr>
              <a:t>nazionale</a:t>
            </a:r>
            <a:r>
              <a:rPr lang="it-IT" sz="1800">
                <a:solidFill>
                  <a:schemeClr val="dk1"/>
                </a:solidFill>
                <a:latin typeface="Quattrocento Sans"/>
                <a:ea typeface="Quattrocento Sans"/>
                <a:cs typeface="Quattrocento Sans"/>
                <a:sym typeface="Quattrocento Sans"/>
              </a:rPr>
              <a:t> da </a:t>
            </a:r>
            <a:r>
              <a:rPr lang="it-IT" sz="1800" i="1">
                <a:solidFill>
                  <a:schemeClr val="dk1"/>
                </a:solidFill>
                <a:latin typeface="Quattrocento Sans"/>
                <a:ea typeface="Quattrocento Sans"/>
                <a:cs typeface="Quattrocento Sans"/>
                <a:sym typeface="Quattrocento Sans"/>
              </a:rPr>
              <a:t>Sud a Nord. </a:t>
            </a:r>
            <a:r>
              <a:rPr lang="it-IT" sz="1800">
                <a:solidFill>
                  <a:schemeClr val="dk1"/>
                </a:solidFill>
                <a:latin typeface="Quattrocento Sans"/>
                <a:ea typeface="Quattrocento Sans"/>
                <a:cs typeface="Quattrocento Sans"/>
                <a:sym typeface="Quattrocento Sans"/>
              </a:rPr>
              <a:t> </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Entrambi i processi migratori hanno caratteri simili con gli attuali processi migratori:</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percorso difficile</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legame con il paese d'origine</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mito del ritorno</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reazione delle società accoglienti</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b="1">
                <a:solidFill>
                  <a:schemeClr val="dk1"/>
                </a:solidFill>
                <a:latin typeface="Quattrocento Sans"/>
                <a:ea typeface="Quattrocento Sans"/>
                <a:cs typeface="Quattrocento Sans"/>
                <a:sym typeface="Quattrocento Sans"/>
              </a:rPr>
              <a:t>Negli anni 70 l'Italia diventa un paese di immigrazione </a:t>
            </a:r>
            <a:r>
              <a:rPr lang="it-IT" sz="1800">
                <a:solidFill>
                  <a:schemeClr val="dk1"/>
                </a:solidFill>
                <a:latin typeface="Quattrocento Sans"/>
                <a:ea typeface="Quattrocento Sans"/>
                <a:cs typeface="Quattrocento Sans"/>
                <a:sym typeface="Quattrocento Sans"/>
              </a:rPr>
              <a:t>e passa da avere 300 mila immigrati nel 1980 a 2,6 milioni nel 2004 con le caratteristiche:</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pressione migratoria dai paesi in via di sviluppo</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Asia e Africa come protagonisti</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femminilizzazione del flusso: le donne sono il 45,8% </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aumento della natura irregolare della migrazione</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Dall'est Europa arrivano molte donne professioniste spinte dalla situazione economica del regime. </a:t>
            </a:r>
            <a:endParaRPr sz="1800">
              <a:solidFill>
                <a:schemeClr val="dk1"/>
              </a:solidFill>
              <a:latin typeface="Quattrocento Sans"/>
              <a:ea typeface="Quattrocento Sans"/>
              <a:cs typeface="Quattrocento Sans"/>
              <a:sym typeface="Quattrocento Sans"/>
            </a:endParaRPr>
          </a:p>
        </p:txBody>
      </p:sp>
      <p:pic>
        <p:nvPicPr>
          <p:cNvPr id="262" name="Google Shape;262;p18" descr="C:/Users/cater/AppData/Roaming/PolarisOffice/ETemp/7120_5641184/fImage38542208462.png"/>
          <p:cNvPicPr preferRelativeResize="0"/>
          <p:nvPr/>
        </p:nvPicPr>
        <p:blipFill rotWithShape="1">
          <a:blip r:embed="rId3">
            <a:alphaModFix/>
          </a:blip>
          <a:srcRect/>
          <a:stretch/>
        </p:blipFill>
        <p:spPr>
          <a:xfrm>
            <a:off x="10586720" y="5285740"/>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9"/>
          <p:cNvSpPr/>
          <p:nvPr/>
        </p:nvSpPr>
        <p:spPr>
          <a:xfrm>
            <a:off x="551815" y="18415"/>
            <a:ext cx="5885815" cy="32258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268" name="Google Shape;268;p19"/>
          <p:cNvSpPr/>
          <p:nvPr/>
        </p:nvSpPr>
        <p:spPr>
          <a:xfrm>
            <a:off x="165735" y="1045845"/>
            <a:ext cx="11673205" cy="5724525"/>
          </a:xfrm>
          <a:custGeom>
            <a:avLst/>
            <a:gdLst/>
            <a:ahLst/>
            <a:cxnLst/>
            <a:rect l="l" t="t" r="r" b="b"/>
            <a:pathLst>
              <a:path w="11751223" h="5441721"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269" name="Google Shape;269;p19"/>
          <p:cNvSpPr/>
          <p:nvPr/>
        </p:nvSpPr>
        <p:spPr>
          <a:xfrm>
            <a:off x="9566275" y="770890"/>
            <a:ext cx="163195" cy="16319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70" name="Google Shape;270;p19"/>
          <p:cNvSpPr/>
          <p:nvPr/>
        </p:nvSpPr>
        <p:spPr>
          <a:xfrm>
            <a:off x="9566275" y="770890"/>
            <a:ext cx="163195" cy="163195"/>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71" name="Google Shape;271;p19"/>
          <p:cNvSpPr/>
          <p:nvPr/>
        </p:nvSpPr>
        <p:spPr>
          <a:xfrm>
            <a:off x="8696325" y="783590"/>
            <a:ext cx="2508250" cy="527050"/>
          </a:xfrm>
          <a:custGeom>
            <a:avLst/>
            <a:gdLst/>
            <a:ahLst/>
            <a:cxnLst/>
            <a:rect l="l" t="t" r="r" b="b"/>
            <a:pathLst>
              <a:path w="12192001" h="4678330"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72" name="Google Shape;272;p19"/>
          <p:cNvSpPr/>
          <p:nvPr/>
        </p:nvSpPr>
        <p:spPr>
          <a:xfrm>
            <a:off x="10058400" y="638810"/>
            <a:ext cx="137160" cy="1371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73" name="Google Shape;273;p19"/>
          <p:cNvSpPr/>
          <p:nvPr/>
        </p:nvSpPr>
        <p:spPr>
          <a:xfrm>
            <a:off x="10058400" y="638810"/>
            <a:ext cx="137160" cy="137160"/>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74" name="Google Shape;274;p19"/>
          <p:cNvSpPr/>
          <p:nvPr/>
        </p:nvSpPr>
        <p:spPr>
          <a:xfrm>
            <a:off x="9707245" y="651510"/>
            <a:ext cx="43180" cy="4318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75" name="Google Shape;275;p19"/>
          <p:cNvSpPr/>
          <p:nvPr/>
        </p:nvSpPr>
        <p:spPr>
          <a:xfrm>
            <a:off x="9707245" y="651510"/>
            <a:ext cx="43180" cy="43180"/>
          </a:xfrm>
          <a:custGeom>
            <a:avLst/>
            <a:gdLst/>
            <a:ahLst/>
            <a:cxnLst/>
            <a:rect l="l" t="t" r="r" b="b"/>
            <a:pathLst>
              <a:path w="711" h="1057"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76" name="Google Shape;276;p19"/>
          <p:cNvSpPr/>
          <p:nvPr/>
        </p:nvSpPr>
        <p:spPr>
          <a:xfrm>
            <a:off x="9918065" y="100330"/>
            <a:ext cx="93345" cy="41275"/>
          </a:xfrm>
          <a:custGeom>
            <a:avLst/>
            <a:gdLst/>
            <a:ahLst/>
            <a:cxnLst/>
            <a:rect l="l" t="t" r="r" b="b"/>
            <a:pathLst>
              <a:path w="1480" h="644" extrusionOk="0">
                <a:moveTo>
                  <a:pt x="1479" y="643"/>
                </a:moveTo>
                <a:lnTo>
                  <a:pt x="1399" y="598"/>
                </a:lnTo>
                <a:lnTo>
                  <a:pt x="1226" y="526"/>
                </a:lnTo>
                <a:lnTo>
                  <a:pt x="1040" y="478"/>
                </a:lnTo>
                <a:lnTo>
                  <a:pt x="843" y="452"/>
                </a:lnTo>
                <a:lnTo>
                  <a:pt x="739" y="451"/>
                </a:lnTo>
                <a:lnTo>
                  <a:pt x="687" y="451"/>
                </a:lnTo>
                <a:lnTo>
                  <a:pt x="586" y="458"/>
                </a:lnTo>
                <a:lnTo>
                  <a:pt x="438" y="480"/>
                </a:lnTo>
                <a:lnTo>
                  <a:pt x="254" y="530"/>
                </a:lnTo>
                <a:lnTo>
                  <a:pt x="81" y="601"/>
                </a:lnTo>
                <a:lnTo>
                  <a:pt x="0" y="643"/>
                </a:lnTo>
                <a:lnTo>
                  <a:pt x="23" y="573"/>
                </a:lnTo>
                <a:lnTo>
                  <a:pt x="82" y="444"/>
                </a:lnTo>
                <a:lnTo>
                  <a:pt x="154" y="327"/>
                </a:lnTo>
                <a:lnTo>
                  <a:pt x="239" y="225"/>
                </a:lnTo>
                <a:lnTo>
                  <a:pt x="336" y="140"/>
                </a:lnTo>
                <a:lnTo>
                  <a:pt x="442" y="72"/>
                </a:lnTo>
                <a:lnTo>
                  <a:pt x="556" y="26"/>
                </a:lnTo>
                <a:lnTo>
                  <a:pt x="677" y="2"/>
                </a:lnTo>
                <a:lnTo>
                  <a:pt x="739" y="0"/>
                </a:lnTo>
                <a:lnTo>
                  <a:pt x="802" y="2"/>
                </a:lnTo>
                <a:lnTo>
                  <a:pt x="922" y="26"/>
                </a:lnTo>
                <a:lnTo>
                  <a:pt x="1036" y="72"/>
                </a:lnTo>
                <a:lnTo>
                  <a:pt x="1139" y="140"/>
                </a:lnTo>
                <a:lnTo>
                  <a:pt x="1236" y="225"/>
                </a:lnTo>
                <a:lnTo>
                  <a:pt x="1321" y="327"/>
                </a:lnTo>
                <a:lnTo>
                  <a:pt x="1393" y="444"/>
                </a:lnTo>
                <a:lnTo>
                  <a:pt x="1455" y="573"/>
                </a:lnTo>
                <a:lnTo>
                  <a:pt x="1479" y="643"/>
                </a:lnTo>
                <a:close/>
              </a:path>
            </a:pathLst>
          </a:custGeom>
          <a:solidFill>
            <a:srgbClr val="96DD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77" name="Google Shape;277;p19"/>
          <p:cNvSpPr/>
          <p:nvPr/>
        </p:nvSpPr>
        <p:spPr>
          <a:xfrm>
            <a:off x="10145395" y="854710"/>
            <a:ext cx="80645" cy="80645"/>
          </a:xfrm>
          <a:custGeom>
            <a:avLst/>
            <a:gdLst/>
            <a:ahLst/>
            <a:cxnLst/>
            <a:rect l="l" t="t" r="r" b="b"/>
            <a:pathLst>
              <a:path w="540" h="788"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78" name="Google Shape;278;p19"/>
          <p:cNvSpPr/>
          <p:nvPr/>
        </p:nvSpPr>
        <p:spPr>
          <a:xfrm>
            <a:off x="10145395" y="854710"/>
            <a:ext cx="80645" cy="806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79" name="Google Shape;279;p19"/>
          <p:cNvSpPr txBox="1"/>
          <p:nvPr/>
        </p:nvSpPr>
        <p:spPr>
          <a:xfrm>
            <a:off x="542290" y="7620"/>
            <a:ext cx="6763385" cy="1384935"/>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ITALIA: PAESE DI EMIGRAZIONE E DI </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IMMIGRAZIONE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2000"/>
              <a:buFont typeface="Baumans"/>
              <a:buNone/>
            </a:pPr>
            <a:r>
              <a:rPr lang="it-IT" sz="2000">
                <a:solidFill>
                  <a:schemeClr val="dk1"/>
                </a:solidFill>
                <a:latin typeface="Baumans"/>
                <a:ea typeface="Baumans"/>
                <a:cs typeface="Baumans"/>
                <a:sym typeface="Baumans"/>
              </a:rPr>
              <a:t>L'ITALIA DEL MODELLO MEDITERRANEO DELL'IMMIGRAZIONE</a:t>
            </a:r>
            <a:endParaRPr sz="2000">
              <a:solidFill>
                <a:schemeClr val="dk1"/>
              </a:solidFill>
              <a:latin typeface="Baumans"/>
              <a:ea typeface="Baumans"/>
              <a:cs typeface="Baumans"/>
              <a:sym typeface="Baumans"/>
            </a:endParaRPr>
          </a:p>
        </p:txBody>
      </p:sp>
      <p:sp>
        <p:nvSpPr>
          <p:cNvPr id="280" name="Google Shape;280;p19"/>
          <p:cNvSpPr txBox="1"/>
          <p:nvPr/>
        </p:nvSpPr>
        <p:spPr>
          <a:xfrm>
            <a:off x="789305" y="2352675"/>
            <a:ext cx="10614660" cy="64706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p:txBody>
      </p:sp>
      <p:sp>
        <p:nvSpPr>
          <p:cNvPr id="281" name="Google Shape;281;p19"/>
          <p:cNvSpPr txBox="1"/>
          <p:nvPr/>
        </p:nvSpPr>
        <p:spPr>
          <a:xfrm>
            <a:off x="895985" y="1911350"/>
            <a:ext cx="10227310" cy="369252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Il </a:t>
            </a:r>
            <a:r>
              <a:rPr lang="it-IT" sz="1800" i="1" u="sng">
                <a:solidFill>
                  <a:schemeClr val="dk1"/>
                </a:solidFill>
                <a:latin typeface="Quattrocento Sans"/>
                <a:ea typeface="Quattrocento Sans"/>
                <a:cs typeface="Quattrocento Sans"/>
                <a:sym typeface="Quattrocento Sans"/>
              </a:rPr>
              <a:t>modello mediterraneo</a:t>
            </a:r>
            <a:r>
              <a:rPr lang="it-IT" sz="1800">
                <a:solidFill>
                  <a:schemeClr val="dk1"/>
                </a:solidFill>
                <a:latin typeface="Quattrocento Sans"/>
                <a:ea typeface="Quattrocento Sans"/>
                <a:cs typeface="Quattrocento Sans"/>
                <a:sym typeface="Quattrocento Sans"/>
              </a:rPr>
              <a:t> è caratterizzato da:</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tasso negativo di crescita della popolazione</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alta percentuale di disoccupazione</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alta domanda di lavoratori immigrati</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ruolo determinante dell'economia informale</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femminilizzazione crescente dei flussi</a:t>
            </a:r>
            <a:endParaRPr sz="180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a:solidFill>
                  <a:schemeClr val="dk1"/>
                </a:solidFill>
                <a:latin typeface="Quattrocento Sans"/>
                <a:ea typeface="Quattrocento Sans"/>
                <a:cs typeface="Quattrocento Sans"/>
                <a:sym typeface="Quattrocento Sans"/>
              </a:rPr>
              <a:t>opinione pubblica divisa tra opportunità e invasione</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Il rapporto tra migrazione e mercato ha portato al declino dell'occupazione industriale e l'incremento di agricoltura, lavoro terziario e servizi alla persona. </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b="1">
                <a:solidFill>
                  <a:schemeClr val="dk1"/>
                </a:solidFill>
                <a:latin typeface="Quattrocento Sans"/>
                <a:ea typeface="Quattrocento Sans"/>
                <a:cs typeface="Quattrocento Sans"/>
                <a:sym typeface="Quattrocento Sans"/>
              </a:rPr>
              <a:t>Forzata clandestinità </a:t>
            </a:r>
            <a:r>
              <a:rPr lang="it-IT" sz="1800">
                <a:solidFill>
                  <a:schemeClr val="dk1"/>
                </a:solidFill>
                <a:latin typeface="Quattrocento Sans"/>
                <a:ea typeface="Quattrocento Sans"/>
                <a:cs typeface="Quattrocento Sans"/>
                <a:sym typeface="Quattrocento Sans"/>
              </a:rPr>
              <a:t>è caratterizzata dal </a:t>
            </a:r>
            <a:r>
              <a:rPr lang="it-IT" sz="1800" i="1">
                <a:solidFill>
                  <a:schemeClr val="dk1"/>
                </a:solidFill>
                <a:latin typeface="Quattrocento Sans"/>
                <a:ea typeface="Quattrocento Sans"/>
                <a:cs typeface="Quattrocento Sans"/>
                <a:sym typeface="Quattrocento Sans"/>
              </a:rPr>
              <a:t>"lavoro nero" </a:t>
            </a:r>
            <a:r>
              <a:rPr lang="it-IT" sz="1800">
                <a:solidFill>
                  <a:schemeClr val="dk1"/>
                </a:solidFill>
                <a:latin typeface="Quattrocento Sans"/>
                <a:ea typeface="Quattrocento Sans"/>
                <a:cs typeface="Quattrocento Sans"/>
                <a:sym typeface="Quattrocento Sans"/>
              </a:rPr>
              <a:t>che ha consolidato il modello mediterraneo non permettendo alle persone con permesso di soggiorno regolare di rinnovarlo. </a:t>
            </a:r>
            <a:endParaRPr sz="1800">
              <a:solidFill>
                <a:schemeClr val="dk1"/>
              </a:solidFill>
              <a:latin typeface="Quattrocento Sans"/>
              <a:ea typeface="Quattrocento Sans"/>
              <a:cs typeface="Quattrocento Sans"/>
              <a:sym typeface="Quattrocento Sans"/>
            </a:endParaRPr>
          </a:p>
        </p:txBody>
      </p:sp>
      <p:pic>
        <p:nvPicPr>
          <p:cNvPr id="282" name="Google Shape;282;p19" descr="C:/Users/cater/AppData/Roaming/PolarisOffice/ETemp/7120_5641184/fImage38542218462.png"/>
          <p:cNvPicPr preferRelativeResize="0"/>
          <p:nvPr/>
        </p:nvPicPr>
        <p:blipFill rotWithShape="1">
          <a:blip r:embed="rId3">
            <a:alphaModFix/>
          </a:blip>
          <a:srcRect/>
          <a:stretch/>
        </p:blipFill>
        <p:spPr>
          <a:xfrm>
            <a:off x="10252075" y="2331720"/>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20"/>
          <p:cNvSpPr/>
          <p:nvPr/>
        </p:nvSpPr>
        <p:spPr>
          <a:xfrm>
            <a:off x="551815" y="18415"/>
            <a:ext cx="5885815" cy="32258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000"/>
              <a:buFont typeface="Calibri"/>
              <a:buNone/>
            </a:pPr>
            <a:endParaRPr sz="1000">
              <a:solidFill>
                <a:schemeClr val="lt1"/>
              </a:solidFill>
              <a:latin typeface="Malgun Gothic"/>
              <a:ea typeface="Malgun Gothic"/>
              <a:cs typeface="Malgun Gothic"/>
              <a:sym typeface="Malgun Gothic"/>
            </a:endParaRPr>
          </a:p>
        </p:txBody>
      </p:sp>
      <p:sp>
        <p:nvSpPr>
          <p:cNvPr id="288" name="Google Shape;288;p20"/>
          <p:cNvSpPr/>
          <p:nvPr/>
        </p:nvSpPr>
        <p:spPr>
          <a:xfrm>
            <a:off x="165735" y="1045845"/>
            <a:ext cx="11673205" cy="5724525"/>
          </a:xfrm>
          <a:custGeom>
            <a:avLst/>
            <a:gdLst/>
            <a:ahLst/>
            <a:cxnLst/>
            <a:rect l="l" t="t" r="r" b="b"/>
            <a:pathLst>
              <a:path w="11751223" h="5441721" extrusionOk="0">
                <a:moveTo>
                  <a:pt x="289472" y="994603"/>
                </a:moveTo>
                <a:cubicBezTo>
                  <a:pt x="291589" y="829503"/>
                  <a:pt x="60872" y="442153"/>
                  <a:pt x="302172" y="308803"/>
                </a:cubicBezTo>
                <a:cubicBezTo>
                  <a:pt x="543472" y="175453"/>
                  <a:pt x="1123439" y="192386"/>
                  <a:pt x="1737272" y="194503"/>
                </a:cubicBezTo>
                <a:cubicBezTo>
                  <a:pt x="2351105" y="196620"/>
                  <a:pt x="3223172" y="334203"/>
                  <a:pt x="3985172" y="321503"/>
                </a:cubicBezTo>
                <a:cubicBezTo>
                  <a:pt x="4747172" y="308803"/>
                  <a:pt x="5477422" y="169103"/>
                  <a:pt x="6309272" y="118303"/>
                </a:cubicBezTo>
                <a:cubicBezTo>
                  <a:pt x="7141122" y="67503"/>
                  <a:pt x="8193105" y="25170"/>
                  <a:pt x="8976272" y="16703"/>
                </a:cubicBezTo>
                <a:cubicBezTo>
                  <a:pt x="9759439" y="8236"/>
                  <a:pt x="10572239" y="-36214"/>
                  <a:pt x="11008272" y="67503"/>
                </a:cubicBezTo>
                <a:cubicBezTo>
                  <a:pt x="11444305" y="171220"/>
                  <a:pt x="11492989" y="31520"/>
                  <a:pt x="11592472" y="639003"/>
                </a:cubicBezTo>
                <a:cubicBezTo>
                  <a:pt x="11691955" y="1246486"/>
                  <a:pt x="11603055" y="2977920"/>
                  <a:pt x="11605172" y="3712403"/>
                </a:cubicBezTo>
                <a:cubicBezTo>
                  <a:pt x="11607289" y="4446886"/>
                  <a:pt x="11751222" y="4781320"/>
                  <a:pt x="11605172" y="5045903"/>
                </a:cubicBezTo>
                <a:cubicBezTo>
                  <a:pt x="11459122" y="5310486"/>
                  <a:pt x="11274972" y="5266036"/>
                  <a:pt x="10728872" y="5299903"/>
                </a:cubicBezTo>
                <a:cubicBezTo>
                  <a:pt x="10182772" y="5333770"/>
                  <a:pt x="8328572" y="5249103"/>
                  <a:pt x="8328572" y="5249103"/>
                </a:cubicBezTo>
                <a:lnTo>
                  <a:pt x="4543972" y="5274503"/>
                </a:lnTo>
                <a:cubicBezTo>
                  <a:pt x="3646505" y="5295670"/>
                  <a:pt x="3614755" y="5380336"/>
                  <a:pt x="2943772" y="5376103"/>
                </a:cubicBezTo>
                <a:cubicBezTo>
                  <a:pt x="2272789" y="5371870"/>
                  <a:pt x="1007022" y="5441720"/>
                  <a:pt x="518072" y="5249103"/>
                </a:cubicBezTo>
                <a:cubicBezTo>
                  <a:pt x="29122" y="5056486"/>
                  <a:pt x="65105" y="4705120"/>
                  <a:pt x="10072" y="4220403"/>
                </a:cubicBezTo>
                <a:cubicBezTo>
                  <a:pt x="-44961" y="3735686"/>
                  <a:pt x="141305" y="2827636"/>
                  <a:pt x="187872" y="2340803"/>
                </a:cubicBezTo>
                <a:cubicBezTo>
                  <a:pt x="234439" y="1853970"/>
                  <a:pt x="272539" y="1523770"/>
                  <a:pt x="289472" y="1299403"/>
                </a:cubicBezTo>
                <a:cubicBezTo>
                  <a:pt x="306405" y="1075036"/>
                  <a:pt x="287355" y="1159703"/>
                  <a:pt x="289472" y="994603"/>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chemeClr val="dk1"/>
              </a:solidFill>
              <a:latin typeface="Malgun Gothic"/>
              <a:ea typeface="Malgun Gothic"/>
              <a:cs typeface="Malgun Gothic"/>
              <a:sym typeface="Malgun Gothic"/>
            </a:endParaRPr>
          </a:p>
        </p:txBody>
      </p:sp>
      <p:sp>
        <p:nvSpPr>
          <p:cNvPr id="289" name="Google Shape;289;p20"/>
          <p:cNvSpPr/>
          <p:nvPr/>
        </p:nvSpPr>
        <p:spPr>
          <a:xfrm>
            <a:off x="9566275" y="770890"/>
            <a:ext cx="163195" cy="16319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90" name="Google Shape;290;p20"/>
          <p:cNvSpPr/>
          <p:nvPr/>
        </p:nvSpPr>
        <p:spPr>
          <a:xfrm>
            <a:off x="9566275" y="770890"/>
            <a:ext cx="163195" cy="163195"/>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91" name="Google Shape;291;p20"/>
          <p:cNvSpPr/>
          <p:nvPr/>
        </p:nvSpPr>
        <p:spPr>
          <a:xfrm>
            <a:off x="8696325" y="783590"/>
            <a:ext cx="2508250" cy="527050"/>
          </a:xfrm>
          <a:custGeom>
            <a:avLst/>
            <a:gdLst/>
            <a:ahLst/>
            <a:cxnLst/>
            <a:rect l="l" t="t" r="r" b="b"/>
            <a:pathLst>
              <a:path w="12192001" h="4678330" extrusionOk="0">
                <a:moveTo>
                  <a:pt x="6012551" y="0"/>
                </a:moveTo>
                <a:lnTo>
                  <a:pt x="6083886" y="0"/>
                </a:lnTo>
                <a:lnTo>
                  <a:pt x="6120521" y="240041"/>
                </a:lnTo>
                <a:cubicBezTo>
                  <a:pt x="6526214" y="2222616"/>
                  <a:pt x="8280395" y="3713983"/>
                  <a:pt x="10382903" y="3713983"/>
                </a:cubicBezTo>
                <a:cubicBezTo>
                  <a:pt x="10983620" y="3713983"/>
                  <a:pt x="11555902" y="3592239"/>
                  <a:pt x="12076421" y="3372078"/>
                </a:cubicBezTo>
                <a:lnTo>
                  <a:pt x="12192000" y="3319826"/>
                </a:lnTo>
                <a:lnTo>
                  <a:pt x="12192000" y="4678329"/>
                </a:lnTo>
                <a:lnTo>
                  <a:pt x="0" y="4678329"/>
                </a:lnTo>
                <a:lnTo>
                  <a:pt x="0" y="3363030"/>
                </a:lnTo>
                <a:lnTo>
                  <a:pt x="20015" y="3372079"/>
                </a:lnTo>
                <a:cubicBezTo>
                  <a:pt x="540535" y="3592240"/>
                  <a:pt x="1112817" y="3713984"/>
                  <a:pt x="1713534" y="3713984"/>
                </a:cubicBezTo>
                <a:cubicBezTo>
                  <a:pt x="3816042" y="3713984"/>
                  <a:pt x="5570223" y="2222617"/>
                  <a:pt x="5975916" y="240042"/>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92" name="Google Shape;292;p20"/>
          <p:cNvSpPr/>
          <p:nvPr/>
        </p:nvSpPr>
        <p:spPr>
          <a:xfrm>
            <a:off x="10058400" y="638810"/>
            <a:ext cx="137160" cy="13716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93" name="Google Shape;293;p20"/>
          <p:cNvSpPr/>
          <p:nvPr/>
        </p:nvSpPr>
        <p:spPr>
          <a:xfrm>
            <a:off x="10058400" y="638810"/>
            <a:ext cx="137160" cy="137160"/>
          </a:xfrm>
          <a:custGeom>
            <a:avLst/>
            <a:gdLst/>
            <a:ahLst/>
            <a:cxnLst/>
            <a:rect l="l" t="t" r="r" b="b"/>
            <a:pathLst>
              <a:path w="1287" h="5137" extrusionOk="0">
                <a:moveTo>
                  <a:pt x="1286" y="5136"/>
                </a:moveTo>
                <a:lnTo>
                  <a:pt x="0" y="5136"/>
                </a:lnTo>
                <a:lnTo>
                  <a:pt x="0" y="1066"/>
                </a:lnTo>
                <a:lnTo>
                  <a:pt x="1" y="995"/>
                </a:lnTo>
                <a:lnTo>
                  <a:pt x="27" y="835"/>
                </a:lnTo>
                <a:lnTo>
                  <a:pt x="76" y="661"/>
                </a:lnTo>
                <a:lnTo>
                  <a:pt x="145" y="484"/>
                </a:lnTo>
                <a:lnTo>
                  <a:pt x="233" y="317"/>
                </a:lnTo>
                <a:lnTo>
                  <a:pt x="309" y="207"/>
                </a:lnTo>
                <a:lnTo>
                  <a:pt x="364" y="144"/>
                </a:lnTo>
                <a:lnTo>
                  <a:pt x="422" y="89"/>
                </a:lnTo>
                <a:lnTo>
                  <a:pt x="482" y="48"/>
                </a:lnTo>
                <a:lnTo>
                  <a:pt x="544" y="17"/>
                </a:lnTo>
                <a:lnTo>
                  <a:pt x="609" y="2"/>
                </a:lnTo>
                <a:lnTo>
                  <a:pt x="642" y="0"/>
                </a:lnTo>
                <a:lnTo>
                  <a:pt x="642" y="0"/>
                </a:lnTo>
                <a:lnTo>
                  <a:pt x="675" y="2"/>
                </a:lnTo>
                <a:lnTo>
                  <a:pt x="740" y="17"/>
                </a:lnTo>
                <a:lnTo>
                  <a:pt x="803" y="48"/>
                </a:lnTo>
                <a:lnTo>
                  <a:pt x="864" y="89"/>
                </a:lnTo>
                <a:lnTo>
                  <a:pt x="921" y="144"/>
                </a:lnTo>
                <a:lnTo>
                  <a:pt x="976" y="207"/>
                </a:lnTo>
                <a:lnTo>
                  <a:pt x="1052" y="317"/>
                </a:lnTo>
                <a:lnTo>
                  <a:pt x="1140" y="484"/>
                </a:lnTo>
                <a:lnTo>
                  <a:pt x="1209" y="661"/>
                </a:lnTo>
                <a:lnTo>
                  <a:pt x="1258" y="835"/>
                </a:lnTo>
                <a:lnTo>
                  <a:pt x="1283" y="995"/>
                </a:lnTo>
                <a:lnTo>
                  <a:pt x="1286" y="1066"/>
                </a:lnTo>
                <a:lnTo>
                  <a:pt x="1286" y="5136"/>
                </a:lnTo>
                <a:close/>
              </a:path>
            </a:pathLst>
          </a:custGeom>
          <a:solidFill>
            <a:srgbClr val="30445B"/>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94" name="Google Shape;294;p20"/>
          <p:cNvSpPr/>
          <p:nvPr/>
        </p:nvSpPr>
        <p:spPr>
          <a:xfrm>
            <a:off x="9707245" y="651510"/>
            <a:ext cx="43180" cy="43180"/>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95" name="Google Shape;295;p20"/>
          <p:cNvSpPr/>
          <p:nvPr/>
        </p:nvSpPr>
        <p:spPr>
          <a:xfrm>
            <a:off x="9707245" y="651510"/>
            <a:ext cx="43180" cy="43180"/>
          </a:xfrm>
          <a:custGeom>
            <a:avLst/>
            <a:gdLst/>
            <a:ahLst/>
            <a:cxnLst/>
            <a:rect l="l" t="t" r="r" b="b"/>
            <a:pathLst>
              <a:path w="711" h="1057" extrusionOk="0">
                <a:moveTo>
                  <a:pt x="710" y="356"/>
                </a:moveTo>
                <a:lnTo>
                  <a:pt x="707" y="396"/>
                </a:lnTo>
                <a:lnTo>
                  <a:pt x="678" y="494"/>
                </a:lnTo>
                <a:lnTo>
                  <a:pt x="628" y="607"/>
                </a:lnTo>
                <a:lnTo>
                  <a:pt x="566" y="725"/>
                </a:lnTo>
                <a:lnTo>
                  <a:pt x="399" y="994"/>
                </a:lnTo>
                <a:lnTo>
                  <a:pt x="356" y="1056"/>
                </a:lnTo>
                <a:lnTo>
                  <a:pt x="311" y="993"/>
                </a:lnTo>
                <a:lnTo>
                  <a:pt x="144" y="720"/>
                </a:lnTo>
                <a:lnTo>
                  <a:pt x="82" y="602"/>
                </a:lnTo>
                <a:lnTo>
                  <a:pt x="32" y="491"/>
                </a:lnTo>
                <a:lnTo>
                  <a:pt x="3" y="394"/>
                </a:lnTo>
                <a:lnTo>
                  <a:pt x="0" y="356"/>
                </a:lnTo>
                <a:lnTo>
                  <a:pt x="1" y="319"/>
                </a:lnTo>
                <a:lnTo>
                  <a:pt x="16" y="248"/>
                </a:lnTo>
                <a:lnTo>
                  <a:pt x="43" y="183"/>
                </a:lnTo>
                <a:lnTo>
                  <a:pt x="82" y="127"/>
                </a:lnTo>
                <a:lnTo>
                  <a:pt x="131" y="80"/>
                </a:lnTo>
                <a:lnTo>
                  <a:pt x="187" y="42"/>
                </a:lnTo>
                <a:lnTo>
                  <a:pt x="250" y="15"/>
                </a:lnTo>
                <a:lnTo>
                  <a:pt x="320" y="2"/>
                </a:lnTo>
                <a:lnTo>
                  <a:pt x="356" y="0"/>
                </a:lnTo>
                <a:lnTo>
                  <a:pt x="392" y="2"/>
                </a:lnTo>
                <a:lnTo>
                  <a:pt x="459" y="15"/>
                </a:lnTo>
                <a:lnTo>
                  <a:pt x="523" y="42"/>
                </a:lnTo>
                <a:lnTo>
                  <a:pt x="580" y="80"/>
                </a:lnTo>
                <a:lnTo>
                  <a:pt x="628" y="127"/>
                </a:lnTo>
                <a:lnTo>
                  <a:pt x="667" y="183"/>
                </a:lnTo>
                <a:lnTo>
                  <a:pt x="694" y="248"/>
                </a:lnTo>
                <a:lnTo>
                  <a:pt x="708" y="319"/>
                </a:lnTo>
                <a:lnTo>
                  <a:pt x="710" y="356"/>
                </a:lnTo>
                <a:close/>
              </a:path>
            </a:pathLst>
          </a:custGeom>
          <a:solidFill>
            <a:srgbClr val="F2564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96" name="Google Shape;296;p20"/>
          <p:cNvSpPr/>
          <p:nvPr/>
        </p:nvSpPr>
        <p:spPr>
          <a:xfrm>
            <a:off x="9918065" y="100330"/>
            <a:ext cx="93345" cy="41275"/>
          </a:xfrm>
          <a:custGeom>
            <a:avLst/>
            <a:gdLst/>
            <a:ahLst/>
            <a:cxnLst/>
            <a:rect l="l" t="t" r="r" b="b"/>
            <a:pathLst>
              <a:path w="1480" h="644" extrusionOk="0">
                <a:moveTo>
                  <a:pt x="1479" y="643"/>
                </a:moveTo>
                <a:lnTo>
                  <a:pt x="1399" y="598"/>
                </a:lnTo>
                <a:lnTo>
                  <a:pt x="1226" y="526"/>
                </a:lnTo>
                <a:lnTo>
                  <a:pt x="1040" y="478"/>
                </a:lnTo>
                <a:lnTo>
                  <a:pt x="843" y="452"/>
                </a:lnTo>
                <a:lnTo>
                  <a:pt x="739" y="451"/>
                </a:lnTo>
                <a:lnTo>
                  <a:pt x="687" y="451"/>
                </a:lnTo>
                <a:lnTo>
                  <a:pt x="586" y="458"/>
                </a:lnTo>
                <a:lnTo>
                  <a:pt x="438" y="480"/>
                </a:lnTo>
                <a:lnTo>
                  <a:pt x="254" y="530"/>
                </a:lnTo>
                <a:lnTo>
                  <a:pt x="81" y="601"/>
                </a:lnTo>
                <a:lnTo>
                  <a:pt x="0" y="643"/>
                </a:lnTo>
                <a:lnTo>
                  <a:pt x="23" y="573"/>
                </a:lnTo>
                <a:lnTo>
                  <a:pt x="82" y="444"/>
                </a:lnTo>
                <a:lnTo>
                  <a:pt x="154" y="327"/>
                </a:lnTo>
                <a:lnTo>
                  <a:pt x="239" y="225"/>
                </a:lnTo>
                <a:lnTo>
                  <a:pt x="336" y="140"/>
                </a:lnTo>
                <a:lnTo>
                  <a:pt x="442" y="72"/>
                </a:lnTo>
                <a:lnTo>
                  <a:pt x="556" y="26"/>
                </a:lnTo>
                <a:lnTo>
                  <a:pt x="677" y="2"/>
                </a:lnTo>
                <a:lnTo>
                  <a:pt x="739" y="0"/>
                </a:lnTo>
                <a:lnTo>
                  <a:pt x="802" y="2"/>
                </a:lnTo>
                <a:lnTo>
                  <a:pt x="922" y="26"/>
                </a:lnTo>
                <a:lnTo>
                  <a:pt x="1036" y="72"/>
                </a:lnTo>
                <a:lnTo>
                  <a:pt x="1139" y="140"/>
                </a:lnTo>
                <a:lnTo>
                  <a:pt x="1236" y="225"/>
                </a:lnTo>
                <a:lnTo>
                  <a:pt x="1321" y="327"/>
                </a:lnTo>
                <a:lnTo>
                  <a:pt x="1393" y="444"/>
                </a:lnTo>
                <a:lnTo>
                  <a:pt x="1455" y="573"/>
                </a:lnTo>
                <a:lnTo>
                  <a:pt x="1479" y="643"/>
                </a:lnTo>
                <a:close/>
              </a:path>
            </a:pathLst>
          </a:custGeom>
          <a:solidFill>
            <a:srgbClr val="96DD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97" name="Google Shape;297;p20"/>
          <p:cNvSpPr/>
          <p:nvPr/>
        </p:nvSpPr>
        <p:spPr>
          <a:xfrm>
            <a:off x="10145395" y="854710"/>
            <a:ext cx="80645" cy="80645"/>
          </a:xfrm>
          <a:custGeom>
            <a:avLst/>
            <a:gdLst/>
            <a:ahLst/>
            <a:cxnLst/>
            <a:rect l="l" t="t" r="r" b="b"/>
            <a:pathLst>
              <a:path w="540" h="788" extrusionOk="0">
                <a:moveTo>
                  <a:pt x="539" y="268"/>
                </a:moveTo>
                <a:lnTo>
                  <a:pt x="536" y="297"/>
                </a:lnTo>
                <a:lnTo>
                  <a:pt x="514" y="369"/>
                </a:lnTo>
                <a:lnTo>
                  <a:pt x="454" y="496"/>
                </a:lnTo>
                <a:lnTo>
                  <a:pt x="303" y="741"/>
                </a:lnTo>
                <a:lnTo>
                  <a:pt x="270" y="787"/>
                </a:lnTo>
                <a:lnTo>
                  <a:pt x="236" y="741"/>
                </a:lnTo>
                <a:lnTo>
                  <a:pt x="85" y="496"/>
                </a:lnTo>
                <a:lnTo>
                  <a:pt x="25" y="369"/>
                </a:lnTo>
                <a:lnTo>
                  <a:pt x="3" y="297"/>
                </a:lnTo>
                <a:lnTo>
                  <a:pt x="0" y="268"/>
                </a:lnTo>
                <a:lnTo>
                  <a:pt x="2" y="242"/>
                </a:lnTo>
                <a:lnTo>
                  <a:pt x="12" y="191"/>
                </a:lnTo>
                <a:lnTo>
                  <a:pt x="32" y="143"/>
                </a:lnTo>
                <a:lnTo>
                  <a:pt x="61" y="100"/>
                </a:lnTo>
                <a:lnTo>
                  <a:pt x="97" y="62"/>
                </a:lnTo>
                <a:lnTo>
                  <a:pt x="138" y="34"/>
                </a:lnTo>
                <a:lnTo>
                  <a:pt x="187" y="12"/>
                </a:lnTo>
                <a:lnTo>
                  <a:pt x="241" y="0"/>
                </a:lnTo>
                <a:lnTo>
                  <a:pt x="270" y="0"/>
                </a:lnTo>
                <a:lnTo>
                  <a:pt x="298" y="0"/>
                </a:lnTo>
                <a:lnTo>
                  <a:pt x="352" y="12"/>
                </a:lnTo>
                <a:lnTo>
                  <a:pt x="401" y="34"/>
                </a:lnTo>
                <a:lnTo>
                  <a:pt x="442" y="62"/>
                </a:lnTo>
                <a:lnTo>
                  <a:pt x="478" y="100"/>
                </a:lnTo>
                <a:lnTo>
                  <a:pt x="507" y="143"/>
                </a:lnTo>
                <a:lnTo>
                  <a:pt x="527" y="191"/>
                </a:lnTo>
                <a:lnTo>
                  <a:pt x="537" y="242"/>
                </a:lnTo>
                <a:lnTo>
                  <a:pt x="539" y="268"/>
                </a:lnTo>
                <a:close/>
              </a:path>
            </a:pathLst>
          </a:custGeom>
          <a:solidFill>
            <a:srgbClr val="FBCD4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a:solidFill>
                <a:srgbClr val="000000"/>
              </a:solidFill>
              <a:latin typeface="Malgun Gothic"/>
              <a:ea typeface="Malgun Gothic"/>
              <a:cs typeface="Malgun Gothic"/>
              <a:sym typeface="Malgun Gothic"/>
            </a:endParaRPr>
          </a:p>
        </p:txBody>
      </p:sp>
      <p:sp>
        <p:nvSpPr>
          <p:cNvPr id="298" name="Google Shape;298;p20"/>
          <p:cNvSpPr/>
          <p:nvPr/>
        </p:nvSpPr>
        <p:spPr>
          <a:xfrm>
            <a:off x="10145395" y="854710"/>
            <a:ext cx="80645" cy="80645"/>
          </a:xfrm>
          <a:prstGeom prst="cloud">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a:solidFill>
                <a:srgbClr val="FFFFFF"/>
              </a:solidFill>
              <a:latin typeface="Malgun Gothic"/>
              <a:ea typeface="Malgun Gothic"/>
              <a:cs typeface="Malgun Gothic"/>
              <a:sym typeface="Malgun Gothic"/>
            </a:endParaRPr>
          </a:p>
        </p:txBody>
      </p:sp>
      <p:sp>
        <p:nvSpPr>
          <p:cNvPr id="299" name="Google Shape;299;p20"/>
          <p:cNvSpPr txBox="1"/>
          <p:nvPr/>
        </p:nvSpPr>
        <p:spPr>
          <a:xfrm>
            <a:off x="542290" y="7620"/>
            <a:ext cx="6610350" cy="1384935"/>
          </a:xfrm>
          <a:prstGeom prst="rect">
            <a:avLst/>
          </a:prstGeom>
          <a:noFill/>
          <a:ln>
            <a:noFill/>
          </a:ln>
        </p:spPr>
        <p:txBody>
          <a:bodyPr spcFirstLastPara="1" wrap="square" lIns="89525" tIns="46350" rIns="89525" bIns="46350" anchor="t" anchorCtr="0">
            <a:noAutofit/>
          </a:bodyPr>
          <a:lstStyle/>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ITALIA: PAESE DI EMIGRAZIONE E DI </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3200"/>
              <a:buFont typeface="Baumans"/>
              <a:buNone/>
            </a:pPr>
            <a:r>
              <a:rPr lang="it-IT" sz="3200">
                <a:solidFill>
                  <a:schemeClr val="dk1"/>
                </a:solidFill>
                <a:latin typeface="Baumans"/>
                <a:ea typeface="Baumans"/>
                <a:cs typeface="Baumans"/>
                <a:sym typeface="Baumans"/>
              </a:rPr>
              <a:t>IMMIGRAZIONE</a:t>
            </a:r>
            <a:endParaRPr sz="3200">
              <a:solidFill>
                <a:schemeClr val="dk1"/>
              </a:solidFill>
              <a:latin typeface="Baumans"/>
              <a:ea typeface="Baumans"/>
              <a:cs typeface="Baumans"/>
              <a:sym typeface="Baumans"/>
            </a:endParaRPr>
          </a:p>
          <a:p>
            <a:pPr marL="0" marR="0" lvl="0" indent="0" algn="l" rtl="0">
              <a:lnSpc>
                <a:spcPct val="100000"/>
              </a:lnSpc>
              <a:spcBef>
                <a:spcPts val="0"/>
              </a:spcBef>
              <a:spcAft>
                <a:spcPts val="0"/>
              </a:spcAft>
              <a:buClr>
                <a:schemeClr val="dk1"/>
              </a:buClr>
              <a:buSzPts val="2000"/>
              <a:buFont typeface="Baumans"/>
              <a:buNone/>
            </a:pPr>
            <a:r>
              <a:rPr lang="it-IT" sz="2000">
                <a:solidFill>
                  <a:schemeClr val="dk1"/>
                </a:solidFill>
                <a:latin typeface="Baumans"/>
                <a:ea typeface="Baumans"/>
                <a:cs typeface="Baumans"/>
                <a:sym typeface="Baumans"/>
              </a:rPr>
              <a:t>RICHIEDENTI ASILO E RIFUGIATI</a:t>
            </a:r>
            <a:endParaRPr sz="2000">
              <a:solidFill>
                <a:schemeClr val="dk1"/>
              </a:solidFill>
              <a:latin typeface="Baumans"/>
              <a:ea typeface="Baumans"/>
              <a:cs typeface="Baumans"/>
              <a:sym typeface="Baumans"/>
            </a:endParaRPr>
          </a:p>
        </p:txBody>
      </p:sp>
      <p:sp>
        <p:nvSpPr>
          <p:cNvPr id="300" name="Google Shape;300;p20"/>
          <p:cNvSpPr txBox="1"/>
          <p:nvPr/>
        </p:nvSpPr>
        <p:spPr>
          <a:xfrm>
            <a:off x="789305" y="2352675"/>
            <a:ext cx="10614660" cy="64706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None/>
            </a:pPr>
            <a:endParaRPr sz="1800">
              <a:solidFill>
                <a:schemeClr val="dk1"/>
              </a:solidFill>
              <a:latin typeface="Quattrocento Sans"/>
              <a:ea typeface="Quattrocento Sans"/>
              <a:cs typeface="Quattrocento Sans"/>
              <a:sym typeface="Quattrocento Sans"/>
            </a:endParaRPr>
          </a:p>
        </p:txBody>
      </p:sp>
      <p:sp>
        <p:nvSpPr>
          <p:cNvPr id="301" name="Google Shape;301;p20"/>
          <p:cNvSpPr txBox="1"/>
          <p:nvPr/>
        </p:nvSpPr>
        <p:spPr>
          <a:xfrm>
            <a:off x="895985" y="1911350"/>
            <a:ext cx="10227310" cy="3692525"/>
          </a:xfrm>
          <a:prstGeom prst="rect">
            <a:avLst/>
          </a:prstGeom>
          <a:noFill/>
          <a:ln>
            <a:noFill/>
          </a:ln>
        </p:spPr>
        <p:txBody>
          <a:bodyPr spcFirstLastPara="1" wrap="square" lIns="89525" tIns="46350" rIns="89525" bIns="46350" anchor="t" anchorCtr="0">
            <a:noAutofit/>
          </a:bodyPr>
          <a:lstStyle/>
          <a:p>
            <a:pPr marL="0" marR="0" lvl="0" indent="0" algn="l" rtl="0">
              <a:spcBef>
                <a:spcPts val="0"/>
              </a:spcBef>
              <a:spcAft>
                <a:spcPts val="0"/>
              </a:spcAft>
              <a:buClr>
                <a:schemeClr val="dk1"/>
              </a:buClr>
              <a:buSzPts val="1800"/>
              <a:buFont typeface="Quattrocento Sans"/>
              <a:buNone/>
            </a:pPr>
            <a:r>
              <a:rPr lang="it-IT" sz="1800">
                <a:solidFill>
                  <a:schemeClr val="dk1"/>
                </a:solidFill>
                <a:latin typeface="Quattrocento Sans"/>
                <a:ea typeface="Quattrocento Sans"/>
                <a:cs typeface="Quattrocento Sans"/>
                <a:sym typeface="Quattrocento Sans"/>
              </a:rPr>
              <a:t>Per la Convenzione di Ginevra il </a:t>
            </a:r>
            <a:r>
              <a:rPr lang="it-IT" sz="1800" b="1">
                <a:solidFill>
                  <a:schemeClr val="dk1"/>
                </a:solidFill>
                <a:latin typeface="Quattrocento Sans"/>
                <a:ea typeface="Quattrocento Sans"/>
                <a:cs typeface="Quattrocento Sans"/>
                <a:sym typeface="Quattrocento Sans"/>
              </a:rPr>
              <a:t>rifugiato</a:t>
            </a:r>
            <a:r>
              <a:rPr lang="it-IT" sz="1800">
                <a:solidFill>
                  <a:schemeClr val="dk1"/>
                </a:solidFill>
                <a:latin typeface="Quattrocento Sans"/>
                <a:ea typeface="Quattrocento Sans"/>
                <a:cs typeface="Quattrocento Sans"/>
                <a:sym typeface="Quattrocento Sans"/>
              </a:rPr>
              <a:t> è: </a:t>
            </a:r>
            <a:endParaRPr sz="180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i="1">
                <a:solidFill>
                  <a:schemeClr val="dk1"/>
                </a:solidFill>
                <a:latin typeface="Quattrocento Sans"/>
                <a:ea typeface="Quattrocento Sans"/>
                <a:cs typeface="Quattrocento Sans"/>
                <a:sym typeface="Quattrocento Sans"/>
              </a:rPr>
              <a:t>"colui che per motivi di razza, religione, nazionalità, appartenenza sociale e politica si trovi fuori dal paese di cui ha nazionalità e non può o non vuole, per timore, avvalersi della sua protezione"</a:t>
            </a:r>
            <a:endParaRPr sz="1800" i="1">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i="1">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i="0">
                <a:solidFill>
                  <a:schemeClr val="dk1"/>
                </a:solidFill>
                <a:latin typeface="Quattrocento Sans"/>
                <a:ea typeface="Quattrocento Sans"/>
                <a:cs typeface="Quattrocento Sans"/>
                <a:sym typeface="Quattrocento Sans"/>
              </a:rPr>
              <a:t>Esilio = taglio violento </a:t>
            </a:r>
            <a:endParaRPr sz="1800" i="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i="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b="1" i="0">
                <a:solidFill>
                  <a:schemeClr val="dk1"/>
                </a:solidFill>
                <a:latin typeface="Quattrocento Sans"/>
                <a:ea typeface="Quattrocento Sans"/>
                <a:cs typeface="Quattrocento Sans"/>
                <a:sym typeface="Quattrocento Sans"/>
              </a:rPr>
              <a:t>Politiche Europee</a:t>
            </a:r>
            <a:r>
              <a:rPr lang="it-IT" sz="1800" b="0" i="0">
                <a:solidFill>
                  <a:schemeClr val="dk1"/>
                </a:solidFill>
                <a:latin typeface="Quattrocento Sans"/>
                <a:ea typeface="Quattrocento Sans"/>
                <a:cs typeface="Quattrocento Sans"/>
                <a:sym typeface="Quattrocento Sans"/>
              </a:rPr>
              <a:t> sono passate da </a:t>
            </a:r>
            <a:r>
              <a:rPr lang="it-IT" sz="1800" b="0" i="0" u="sng">
                <a:solidFill>
                  <a:schemeClr val="dk1"/>
                </a:solidFill>
                <a:latin typeface="Quattrocento Sans"/>
                <a:ea typeface="Quattrocento Sans"/>
                <a:cs typeface="Quattrocento Sans"/>
                <a:sym typeface="Quattrocento Sans"/>
              </a:rPr>
              <a:t>selettive ma integrative </a:t>
            </a:r>
            <a:r>
              <a:rPr lang="it-IT" sz="1800" b="0" i="0">
                <a:solidFill>
                  <a:schemeClr val="dk1"/>
                </a:solidFill>
                <a:latin typeface="Quattrocento Sans"/>
                <a:ea typeface="Quattrocento Sans"/>
                <a:cs typeface="Quattrocento Sans"/>
                <a:sym typeface="Quattrocento Sans"/>
              </a:rPr>
              <a:t>a fornire </a:t>
            </a:r>
            <a:r>
              <a:rPr lang="it-IT" sz="1800" b="0" i="0" u="sng">
                <a:solidFill>
                  <a:schemeClr val="dk1"/>
                </a:solidFill>
                <a:latin typeface="Quattrocento Sans"/>
                <a:ea typeface="Quattrocento Sans"/>
                <a:cs typeface="Quattrocento Sans"/>
                <a:sym typeface="Quattrocento Sans"/>
              </a:rPr>
              <a:t>protezione temporanea</a:t>
            </a:r>
            <a:r>
              <a:rPr lang="it-IT" sz="1800" b="0" i="0">
                <a:solidFill>
                  <a:schemeClr val="dk1"/>
                </a:solidFill>
                <a:latin typeface="Quattrocento Sans"/>
                <a:ea typeface="Quattrocento Sans"/>
                <a:cs typeface="Quattrocento Sans"/>
                <a:sym typeface="Quattrocento Sans"/>
              </a:rPr>
              <a:t>.</a:t>
            </a:r>
            <a:endParaRPr sz="1800" b="0" i="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Calibri"/>
              <a:buNone/>
            </a:pPr>
            <a:endParaRPr sz="1800" b="0" i="0">
              <a:solidFill>
                <a:schemeClr val="dk1"/>
              </a:solidFill>
              <a:latin typeface="Quattrocento Sans"/>
              <a:ea typeface="Quattrocento Sans"/>
              <a:cs typeface="Quattrocento Sans"/>
              <a:sym typeface="Quattrocento Sans"/>
            </a:endParaRPr>
          </a:p>
          <a:p>
            <a:pPr marL="0" marR="0" lvl="0" indent="0" algn="l" rtl="0">
              <a:spcBef>
                <a:spcPts val="0"/>
              </a:spcBef>
              <a:spcAft>
                <a:spcPts val="0"/>
              </a:spcAft>
              <a:buClr>
                <a:schemeClr val="dk1"/>
              </a:buClr>
              <a:buSzPts val="1800"/>
              <a:buFont typeface="Quattrocento Sans"/>
              <a:buNone/>
            </a:pPr>
            <a:r>
              <a:rPr lang="it-IT" sz="1800" b="1" i="0">
                <a:solidFill>
                  <a:schemeClr val="dk1"/>
                </a:solidFill>
                <a:latin typeface="Quattrocento Sans"/>
                <a:ea typeface="Quattrocento Sans"/>
                <a:cs typeface="Quattrocento Sans"/>
                <a:sym typeface="Quattrocento Sans"/>
              </a:rPr>
              <a:t>Richiedenti asilo:</a:t>
            </a:r>
            <a:endParaRPr sz="1800" b="0" i="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b="0" i="0">
                <a:solidFill>
                  <a:schemeClr val="dk1"/>
                </a:solidFill>
                <a:latin typeface="Quattrocento Sans"/>
                <a:ea typeface="Quattrocento Sans"/>
                <a:cs typeface="Quattrocento Sans"/>
                <a:sym typeface="Quattrocento Sans"/>
              </a:rPr>
              <a:t>non è richiesto il riconoscimento dello status per l'accoglienza</a:t>
            </a:r>
            <a:endParaRPr sz="1800" b="0" i="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b="0" i="0">
                <a:solidFill>
                  <a:schemeClr val="dk1"/>
                </a:solidFill>
                <a:latin typeface="Quattrocento Sans"/>
                <a:ea typeface="Quattrocento Sans"/>
                <a:cs typeface="Quattrocento Sans"/>
                <a:sym typeface="Quattrocento Sans"/>
              </a:rPr>
              <a:t>regolare permesso di soggiorno per un breve periodo nell'attesa della pratica burocratica</a:t>
            </a:r>
            <a:endParaRPr sz="1800" b="0" i="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b="0" i="0">
                <a:solidFill>
                  <a:schemeClr val="dk1"/>
                </a:solidFill>
                <a:latin typeface="Quattrocento Sans"/>
                <a:ea typeface="Quattrocento Sans"/>
                <a:cs typeface="Quattrocento Sans"/>
                <a:sym typeface="Quattrocento Sans"/>
              </a:rPr>
              <a:t>non è permesso lavorare senza la risposta finale della pratica burocratica</a:t>
            </a:r>
            <a:endParaRPr sz="1800" b="0" i="0">
              <a:solidFill>
                <a:schemeClr val="dk1"/>
              </a:solidFill>
              <a:latin typeface="Quattrocento Sans"/>
              <a:ea typeface="Quattrocento Sans"/>
              <a:cs typeface="Quattrocento Sans"/>
              <a:sym typeface="Quattrocento Sans"/>
            </a:endParaRPr>
          </a:p>
          <a:p>
            <a:pPr marL="254000" marR="0" lvl="0" indent="-254000" algn="l" rtl="0">
              <a:spcBef>
                <a:spcPts val="0"/>
              </a:spcBef>
              <a:spcAft>
                <a:spcPts val="0"/>
              </a:spcAft>
              <a:buClr>
                <a:schemeClr val="dk1"/>
              </a:buClr>
              <a:buSzPts val="1800"/>
              <a:buFont typeface="Noto Sans Symbols"/>
              <a:buChar char="•"/>
            </a:pPr>
            <a:r>
              <a:rPr lang="it-IT" sz="1800" b="0" i="0">
                <a:solidFill>
                  <a:schemeClr val="dk1"/>
                </a:solidFill>
                <a:latin typeface="Quattrocento Sans"/>
                <a:ea typeface="Quattrocento Sans"/>
                <a:cs typeface="Quattrocento Sans"/>
                <a:sym typeface="Quattrocento Sans"/>
              </a:rPr>
              <a:t>Comuni e terzo settore seguono le persone richiedenti asilo</a:t>
            </a:r>
            <a:endParaRPr sz="1800" b="0" i="0">
              <a:solidFill>
                <a:schemeClr val="dk1"/>
              </a:solidFill>
              <a:latin typeface="Quattrocento Sans"/>
              <a:ea typeface="Quattrocento Sans"/>
              <a:cs typeface="Quattrocento Sans"/>
              <a:sym typeface="Quattrocento Sans"/>
            </a:endParaRPr>
          </a:p>
        </p:txBody>
      </p:sp>
      <p:pic>
        <p:nvPicPr>
          <p:cNvPr id="302" name="Google Shape;302;p20" descr="C:/Users/cater/AppData/Roaming/PolarisOffice/ETemp/8968_8051672/fImage3854224763.png"/>
          <p:cNvPicPr preferRelativeResize="0"/>
          <p:nvPr/>
        </p:nvPicPr>
        <p:blipFill rotWithShape="1">
          <a:blip r:embed="rId3">
            <a:alphaModFix/>
          </a:blip>
          <a:srcRect/>
          <a:stretch/>
        </p:blipFill>
        <p:spPr>
          <a:xfrm>
            <a:off x="10201910" y="5667375"/>
            <a:ext cx="457835" cy="45783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903</Words>
  <Application>Microsoft Macintosh PowerPoint</Application>
  <PresentationFormat>Personalizzato</PresentationFormat>
  <Paragraphs>123</Paragraphs>
  <Slides>9</Slides>
  <Notes>9</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Quattrocento Sans</vt:lpstr>
      <vt:lpstr>Baumans</vt:lpstr>
      <vt:lpstr>Office Theme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Famiglia gui</cp:lastModifiedBy>
  <cp:revision>1</cp:revision>
  <dcterms:modified xsi:type="dcterms:W3CDTF">2020-04-22T16:10:10Z</dcterms:modified>
</cp:coreProperties>
</file>