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2145">
          <p15:clr>
            <a:srgbClr val="A4A3A4"/>
          </p15:clr>
        </p15:guide>
        <p15:guide id="2" pos="380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showComments="0">
  <p:normalViewPr>
    <p:restoredLeft sz="15620"/>
    <p:restoredTop sz="94660"/>
  </p:normalViewPr>
  <p:slideViewPr>
    <p:cSldViewPr snapToGrid="0">
      <p:cViewPr varScale="1">
        <p:scale>
          <a:sx n="88" d="100"/>
          <a:sy n="88" d="100"/>
        </p:scale>
        <p:origin x="-120" y="-168"/>
      </p:cViewPr>
      <p:guideLst>
        <p:guide orient="horz" pos="2145"/>
        <p:guide pos="380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Malgun Gothic"/>
                <a:ea typeface="Malgun Gothic"/>
                <a:cs typeface="Malgun Gothic"/>
                <a:sym typeface="Malgun Gothic"/>
              </a:defRPr>
            </a:lvl1pPr>
            <a:lvl2pPr marR="0" lvl="1" algn="l" rtl="0">
              <a:spcBef>
                <a:spcPts val="0"/>
              </a:spcBef>
              <a:spcAft>
                <a:spcPts val="0"/>
              </a:spcAft>
              <a:buSzPts val="1400"/>
              <a:buNone/>
              <a:defRPr sz="1800" b="0" i="0" u="none" strike="noStrike" cap="none">
                <a:solidFill>
                  <a:schemeClr val="dk1"/>
                </a:solidFill>
                <a:latin typeface="Malgun Gothic"/>
                <a:ea typeface="Malgun Gothic"/>
                <a:cs typeface="Malgun Gothic"/>
                <a:sym typeface="Malgun Gothic"/>
              </a:defRPr>
            </a:lvl2pPr>
            <a:lvl3pPr marR="0" lvl="2" algn="l" rtl="0">
              <a:spcBef>
                <a:spcPts val="0"/>
              </a:spcBef>
              <a:spcAft>
                <a:spcPts val="0"/>
              </a:spcAft>
              <a:buSzPts val="1400"/>
              <a:buNone/>
              <a:defRPr sz="1800" b="0" i="0" u="none" strike="noStrike" cap="none">
                <a:solidFill>
                  <a:schemeClr val="dk1"/>
                </a:solidFill>
                <a:latin typeface="Malgun Gothic"/>
                <a:ea typeface="Malgun Gothic"/>
                <a:cs typeface="Malgun Gothic"/>
                <a:sym typeface="Malgun Gothic"/>
              </a:defRPr>
            </a:lvl3pPr>
            <a:lvl4pPr marR="0" lvl="3" algn="l" rtl="0">
              <a:spcBef>
                <a:spcPts val="0"/>
              </a:spcBef>
              <a:spcAft>
                <a:spcPts val="0"/>
              </a:spcAft>
              <a:buSzPts val="1400"/>
              <a:buNone/>
              <a:defRPr sz="1800" b="0" i="0" u="none" strike="noStrike" cap="none">
                <a:solidFill>
                  <a:schemeClr val="dk1"/>
                </a:solidFill>
                <a:latin typeface="Malgun Gothic"/>
                <a:ea typeface="Malgun Gothic"/>
                <a:cs typeface="Malgun Gothic"/>
                <a:sym typeface="Malgun Gothic"/>
              </a:defRPr>
            </a:lvl4pPr>
            <a:lvl5pPr marR="0" lvl="4" algn="l" rtl="0">
              <a:spcBef>
                <a:spcPts val="0"/>
              </a:spcBef>
              <a:spcAft>
                <a:spcPts val="0"/>
              </a:spcAft>
              <a:buSzPts val="1400"/>
              <a:buNone/>
              <a:defRPr sz="1800" b="0" i="0" u="none" strike="noStrike" cap="none">
                <a:solidFill>
                  <a:schemeClr val="dk1"/>
                </a:solidFill>
                <a:latin typeface="Malgun Gothic"/>
                <a:ea typeface="Malgun Gothic"/>
                <a:cs typeface="Malgun Gothic"/>
                <a:sym typeface="Malgun Gothic"/>
              </a:defRPr>
            </a:lvl5pPr>
            <a:lvl6pPr marR="0" lvl="5" algn="l" rtl="0">
              <a:spcBef>
                <a:spcPts val="0"/>
              </a:spcBef>
              <a:spcAft>
                <a:spcPts val="0"/>
              </a:spcAft>
              <a:buSzPts val="1400"/>
              <a:buNone/>
              <a:defRPr sz="1800" b="0" i="0" u="none" strike="noStrike" cap="none">
                <a:solidFill>
                  <a:schemeClr val="dk1"/>
                </a:solidFill>
                <a:latin typeface="Malgun Gothic"/>
                <a:ea typeface="Malgun Gothic"/>
                <a:cs typeface="Malgun Gothic"/>
                <a:sym typeface="Malgun Gothic"/>
              </a:defRPr>
            </a:lvl6pPr>
            <a:lvl7pPr marR="0" lvl="6" algn="l" rtl="0">
              <a:spcBef>
                <a:spcPts val="0"/>
              </a:spcBef>
              <a:spcAft>
                <a:spcPts val="0"/>
              </a:spcAft>
              <a:buSzPts val="1400"/>
              <a:buNone/>
              <a:defRPr sz="1800" b="0" i="0" u="none" strike="noStrike" cap="none">
                <a:solidFill>
                  <a:schemeClr val="dk1"/>
                </a:solidFill>
                <a:latin typeface="Malgun Gothic"/>
                <a:ea typeface="Malgun Gothic"/>
                <a:cs typeface="Malgun Gothic"/>
                <a:sym typeface="Malgun Gothic"/>
              </a:defRPr>
            </a:lvl7pPr>
            <a:lvl8pPr marR="0" lvl="7" algn="l" rtl="0">
              <a:spcBef>
                <a:spcPts val="0"/>
              </a:spcBef>
              <a:spcAft>
                <a:spcPts val="0"/>
              </a:spcAft>
              <a:buSzPts val="1400"/>
              <a:buNone/>
              <a:defRPr sz="1800" b="0" i="0" u="none" strike="noStrike" cap="none">
                <a:solidFill>
                  <a:schemeClr val="dk1"/>
                </a:solidFill>
                <a:latin typeface="Malgun Gothic"/>
                <a:ea typeface="Malgun Gothic"/>
                <a:cs typeface="Malgun Gothic"/>
                <a:sym typeface="Malgun Gothic"/>
              </a:defRPr>
            </a:lvl8pPr>
            <a:lvl9pPr marR="0" lvl="8" algn="l" rtl="0">
              <a:spcBef>
                <a:spcPts val="0"/>
              </a:spcBef>
              <a:spcAft>
                <a:spcPts val="0"/>
              </a:spcAft>
              <a:buSzPts val="1400"/>
              <a:buNone/>
              <a:defRPr sz="1800" b="0" i="0" u="none" strike="noStrike" cap="none">
                <a:solidFill>
                  <a:schemeClr val="dk1"/>
                </a:solidFill>
                <a:latin typeface="Malgun Gothic"/>
                <a:ea typeface="Malgun Gothic"/>
                <a:cs typeface="Malgun Gothic"/>
                <a:sym typeface="Malgun Gothic"/>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Malgun Gothic"/>
                <a:ea typeface="Malgun Gothic"/>
                <a:cs typeface="Malgun Gothic"/>
                <a:sym typeface="Malgun Gothic"/>
              </a:defRPr>
            </a:lvl1pPr>
            <a:lvl2pPr marR="0" lvl="1" algn="l" rtl="0">
              <a:spcBef>
                <a:spcPts val="0"/>
              </a:spcBef>
              <a:spcAft>
                <a:spcPts val="0"/>
              </a:spcAft>
              <a:buSzPts val="1400"/>
              <a:buNone/>
              <a:defRPr sz="1800" b="0" i="0" u="none" strike="noStrike" cap="none">
                <a:solidFill>
                  <a:schemeClr val="dk1"/>
                </a:solidFill>
                <a:latin typeface="Malgun Gothic"/>
                <a:ea typeface="Malgun Gothic"/>
                <a:cs typeface="Malgun Gothic"/>
                <a:sym typeface="Malgun Gothic"/>
              </a:defRPr>
            </a:lvl2pPr>
            <a:lvl3pPr marR="0" lvl="2" algn="l" rtl="0">
              <a:spcBef>
                <a:spcPts val="0"/>
              </a:spcBef>
              <a:spcAft>
                <a:spcPts val="0"/>
              </a:spcAft>
              <a:buSzPts val="1400"/>
              <a:buNone/>
              <a:defRPr sz="1800" b="0" i="0" u="none" strike="noStrike" cap="none">
                <a:solidFill>
                  <a:schemeClr val="dk1"/>
                </a:solidFill>
                <a:latin typeface="Malgun Gothic"/>
                <a:ea typeface="Malgun Gothic"/>
                <a:cs typeface="Malgun Gothic"/>
                <a:sym typeface="Malgun Gothic"/>
              </a:defRPr>
            </a:lvl3pPr>
            <a:lvl4pPr marR="0" lvl="3" algn="l" rtl="0">
              <a:spcBef>
                <a:spcPts val="0"/>
              </a:spcBef>
              <a:spcAft>
                <a:spcPts val="0"/>
              </a:spcAft>
              <a:buSzPts val="1400"/>
              <a:buNone/>
              <a:defRPr sz="1800" b="0" i="0" u="none" strike="noStrike" cap="none">
                <a:solidFill>
                  <a:schemeClr val="dk1"/>
                </a:solidFill>
                <a:latin typeface="Malgun Gothic"/>
                <a:ea typeface="Malgun Gothic"/>
                <a:cs typeface="Malgun Gothic"/>
                <a:sym typeface="Malgun Gothic"/>
              </a:defRPr>
            </a:lvl4pPr>
            <a:lvl5pPr marR="0" lvl="4" algn="l" rtl="0">
              <a:spcBef>
                <a:spcPts val="0"/>
              </a:spcBef>
              <a:spcAft>
                <a:spcPts val="0"/>
              </a:spcAft>
              <a:buSzPts val="1400"/>
              <a:buNone/>
              <a:defRPr sz="1800" b="0" i="0" u="none" strike="noStrike" cap="none">
                <a:solidFill>
                  <a:schemeClr val="dk1"/>
                </a:solidFill>
                <a:latin typeface="Malgun Gothic"/>
                <a:ea typeface="Malgun Gothic"/>
                <a:cs typeface="Malgun Gothic"/>
                <a:sym typeface="Malgun Gothic"/>
              </a:defRPr>
            </a:lvl5pPr>
            <a:lvl6pPr marR="0" lvl="5" algn="l" rtl="0">
              <a:spcBef>
                <a:spcPts val="0"/>
              </a:spcBef>
              <a:spcAft>
                <a:spcPts val="0"/>
              </a:spcAft>
              <a:buSzPts val="1400"/>
              <a:buNone/>
              <a:defRPr sz="1800" b="0" i="0" u="none" strike="noStrike" cap="none">
                <a:solidFill>
                  <a:schemeClr val="dk1"/>
                </a:solidFill>
                <a:latin typeface="Malgun Gothic"/>
                <a:ea typeface="Malgun Gothic"/>
                <a:cs typeface="Malgun Gothic"/>
                <a:sym typeface="Malgun Gothic"/>
              </a:defRPr>
            </a:lvl6pPr>
            <a:lvl7pPr marR="0" lvl="6" algn="l" rtl="0">
              <a:spcBef>
                <a:spcPts val="0"/>
              </a:spcBef>
              <a:spcAft>
                <a:spcPts val="0"/>
              </a:spcAft>
              <a:buSzPts val="1400"/>
              <a:buNone/>
              <a:defRPr sz="1800" b="0" i="0" u="none" strike="noStrike" cap="none">
                <a:solidFill>
                  <a:schemeClr val="dk1"/>
                </a:solidFill>
                <a:latin typeface="Malgun Gothic"/>
                <a:ea typeface="Malgun Gothic"/>
                <a:cs typeface="Malgun Gothic"/>
                <a:sym typeface="Malgun Gothic"/>
              </a:defRPr>
            </a:lvl7pPr>
            <a:lvl8pPr marR="0" lvl="7" algn="l" rtl="0">
              <a:spcBef>
                <a:spcPts val="0"/>
              </a:spcBef>
              <a:spcAft>
                <a:spcPts val="0"/>
              </a:spcAft>
              <a:buSzPts val="1400"/>
              <a:buNone/>
              <a:defRPr sz="1800" b="0" i="0" u="none" strike="noStrike" cap="none">
                <a:solidFill>
                  <a:schemeClr val="dk1"/>
                </a:solidFill>
                <a:latin typeface="Malgun Gothic"/>
                <a:ea typeface="Malgun Gothic"/>
                <a:cs typeface="Malgun Gothic"/>
                <a:sym typeface="Malgun Gothic"/>
              </a:defRPr>
            </a:lvl8pPr>
            <a:lvl9pPr marR="0" lvl="8" algn="l" rtl="0">
              <a:spcBef>
                <a:spcPts val="0"/>
              </a:spcBef>
              <a:spcAft>
                <a:spcPts val="0"/>
              </a:spcAft>
              <a:buSzPts val="1400"/>
              <a:buNone/>
              <a:defRPr sz="1800" b="0" i="0" u="none" strike="noStrike" cap="none">
                <a:solidFill>
                  <a:schemeClr val="dk1"/>
                </a:solidFill>
                <a:latin typeface="Malgun Gothic"/>
                <a:ea typeface="Malgun Gothic"/>
                <a:cs typeface="Malgun Gothic"/>
                <a:sym typeface="Malgun Gothic"/>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Malgun Gothic"/>
                <a:ea typeface="Malgun Gothic"/>
                <a:cs typeface="Malgun Gothic"/>
                <a:sym typeface="Malgun Gothic"/>
              </a:defRPr>
            </a:lvl1pPr>
            <a:lvl2pPr marL="914400" marR="0" lvl="1" indent="-228600" algn="l" rtl="0">
              <a:spcBef>
                <a:spcPts val="0"/>
              </a:spcBef>
              <a:spcAft>
                <a:spcPts val="0"/>
              </a:spcAft>
              <a:buSzPts val="1400"/>
              <a:buNone/>
              <a:defRPr sz="1200" b="0" i="0" u="none" strike="noStrike" cap="none">
                <a:solidFill>
                  <a:schemeClr val="dk1"/>
                </a:solidFill>
                <a:latin typeface="Malgun Gothic"/>
                <a:ea typeface="Malgun Gothic"/>
                <a:cs typeface="Malgun Gothic"/>
                <a:sym typeface="Malgun Gothic"/>
              </a:defRPr>
            </a:lvl2pPr>
            <a:lvl3pPr marL="1371600" marR="0" lvl="2" indent="-228600" algn="l" rtl="0">
              <a:spcBef>
                <a:spcPts val="0"/>
              </a:spcBef>
              <a:spcAft>
                <a:spcPts val="0"/>
              </a:spcAft>
              <a:buSzPts val="1400"/>
              <a:buNone/>
              <a:defRPr sz="1200" b="0" i="0" u="none" strike="noStrike" cap="none">
                <a:solidFill>
                  <a:schemeClr val="dk1"/>
                </a:solidFill>
                <a:latin typeface="Malgun Gothic"/>
                <a:ea typeface="Malgun Gothic"/>
                <a:cs typeface="Malgun Gothic"/>
                <a:sym typeface="Malgun Gothic"/>
              </a:defRPr>
            </a:lvl3pPr>
            <a:lvl4pPr marL="1828800" marR="0" lvl="3" indent="-228600" algn="l" rtl="0">
              <a:spcBef>
                <a:spcPts val="0"/>
              </a:spcBef>
              <a:spcAft>
                <a:spcPts val="0"/>
              </a:spcAft>
              <a:buSzPts val="1400"/>
              <a:buNone/>
              <a:defRPr sz="1200" b="0" i="0" u="none" strike="noStrike" cap="none">
                <a:solidFill>
                  <a:schemeClr val="dk1"/>
                </a:solidFill>
                <a:latin typeface="Malgun Gothic"/>
                <a:ea typeface="Malgun Gothic"/>
                <a:cs typeface="Malgun Gothic"/>
                <a:sym typeface="Malgun Gothic"/>
              </a:defRPr>
            </a:lvl4pPr>
            <a:lvl5pPr marL="2286000" marR="0" lvl="4" indent="-228600" algn="l" rtl="0">
              <a:spcBef>
                <a:spcPts val="0"/>
              </a:spcBef>
              <a:spcAft>
                <a:spcPts val="0"/>
              </a:spcAft>
              <a:buSzPts val="1400"/>
              <a:buNone/>
              <a:defRPr sz="1200" b="0" i="0" u="none" strike="noStrike" cap="none">
                <a:solidFill>
                  <a:schemeClr val="dk1"/>
                </a:solidFill>
                <a:latin typeface="Malgun Gothic"/>
                <a:ea typeface="Malgun Gothic"/>
                <a:cs typeface="Malgun Gothic"/>
                <a:sym typeface="Malgun Gothic"/>
              </a:defRPr>
            </a:lvl5pPr>
            <a:lvl6pPr marL="2743200" marR="0" lvl="5" indent="-228600" algn="l" rtl="0">
              <a:spcBef>
                <a:spcPts val="0"/>
              </a:spcBef>
              <a:spcAft>
                <a:spcPts val="0"/>
              </a:spcAft>
              <a:buSzPts val="1400"/>
              <a:buNone/>
              <a:defRPr sz="1200" b="0" i="0" u="none" strike="noStrike" cap="none">
                <a:solidFill>
                  <a:schemeClr val="dk1"/>
                </a:solidFill>
                <a:latin typeface="Malgun Gothic"/>
                <a:ea typeface="Malgun Gothic"/>
                <a:cs typeface="Malgun Gothic"/>
                <a:sym typeface="Malgun Gothic"/>
              </a:defRPr>
            </a:lvl6pPr>
            <a:lvl7pPr marL="3200400" marR="0" lvl="6" indent="-228600" algn="l" rtl="0">
              <a:spcBef>
                <a:spcPts val="0"/>
              </a:spcBef>
              <a:spcAft>
                <a:spcPts val="0"/>
              </a:spcAft>
              <a:buSzPts val="1400"/>
              <a:buNone/>
              <a:defRPr sz="1200" b="0" i="0" u="none" strike="noStrike" cap="none">
                <a:solidFill>
                  <a:schemeClr val="dk1"/>
                </a:solidFill>
                <a:latin typeface="Malgun Gothic"/>
                <a:ea typeface="Malgun Gothic"/>
                <a:cs typeface="Malgun Gothic"/>
                <a:sym typeface="Malgun Gothic"/>
              </a:defRPr>
            </a:lvl7pPr>
            <a:lvl8pPr marL="3657600" marR="0" lvl="7" indent="-228600" algn="l" rtl="0">
              <a:spcBef>
                <a:spcPts val="0"/>
              </a:spcBef>
              <a:spcAft>
                <a:spcPts val="0"/>
              </a:spcAft>
              <a:buSzPts val="1400"/>
              <a:buNone/>
              <a:defRPr sz="1200" b="0" i="0" u="none" strike="noStrike" cap="none">
                <a:solidFill>
                  <a:schemeClr val="dk1"/>
                </a:solidFill>
                <a:latin typeface="Malgun Gothic"/>
                <a:ea typeface="Malgun Gothic"/>
                <a:cs typeface="Malgun Gothic"/>
                <a:sym typeface="Malgun Gothic"/>
              </a:defRPr>
            </a:lvl8pPr>
            <a:lvl9pPr marL="4114800" marR="0" lvl="8" indent="-228600" algn="l" rtl="0">
              <a:spcBef>
                <a:spcPts val="0"/>
              </a:spcBef>
              <a:spcAft>
                <a:spcPts val="0"/>
              </a:spcAft>
              <a:buSzPts val="1400"/>
              <a:buNone/>
              <a:defRPr sz="1200" b="0" i="0" u="none" strike="noStrike" cap="none">
                <a:solidFill>
                  <a:schemeClr val="dk1"/>
                </a:solidFill>
                <a:latin typeface="Malgun Gothic"/>
                <a:ea typeface="Malgun Gothic"/>
                <a:cs typeface="Malgun Gothic"/>
                <a:sym typeface="Malgun Gothic"/>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Malgun Gothic"/>
                <a:ea typeface="Malgun Gothic"/>
                <a:cs typeface="Malgun Gothic"/>
                <a:sym typeface="Malgun Gothic"/>
              </a:defRPr>
            </a:lvl1pPr>
            <a:lvl2pPr marR="0" lvl="1" algn="l" rtl="0">
              <a:spcBef>
                <a:spcPts val="0"/>
              </a:spcBef>
              <a:spcAft>
                <a:spcPts val="0"/>
              </a:spcAft>
              <a:buSzPts val="1400"/>
              <a:buNone/>
              <a:defRPr sz="1800" b="0" i="0" u="none" strike="noStrike" cap="none">
                <a:solidFill>
                  <a:schemeClr val="dk1"/>
                </a:solidFill>
                <a:latin typeface="Malgun Gothic"/>
                <a:ea typeface="Malgun Gothic"/>
                <a:cs typeface="Malgun Gothic"/>
                <a:sym typeface="Malgun Gothic"/>
              </a:defRPr>
            </a:lvl2pPr>
            <a:lvl3pPr marR="0" lvl="2" algn="l" rtl="0">
              <a:spcBef>
                <a:spcPts val="0"/>
              </a:spcBef>
              <a:spcAft>
                <a:spcPts val="0"/>
              </a:spcAft>
              <a:buSzPts val="1400"/>
              <a:buNone/>
              <a:defRPr sz="1800" b="0" i="0" u="none" strike="noStrike" cap="none">
                <a:solidFill>
                  <a:schemeClr val="dk1"/>
                </a:solidFill>
                <a:latin typeface="Malgun Gothic"/>
                <a:ea typeface="Malgun Gothic"/>
                <a:cs typeface="Malgun Gothic"/>
                <a:sym typeface="Malgun Gothic"/>
              </a:defRPr>
            </a:lvl3pPr>
            <a:lvl4pPr marR="0" lvl="3" algn="l" rtl="0">
              <a:spcBef>
                <a:spcPts val="0"/>
              </a:spcBef>
              <a:spcAft>
                <a:spcPts val="0"/>
              </a:spcAft>
              <a:buSzPts val="1400"/>
              <a:buNone/>
              <a:defRPr sz="1800" b="0" i="0" u="none" strike="noStrike" cap="none">
                <a:solidFill>
                  <a:schemeClr val="dk1"/>
                </a:solidFill>
                <a:latin typeface="Malgun Gothic"/>
                <a:ea typeface="Malgun Gothic"/>
                <a:cs typeface="Malgun Gothic"/>
                <a:sym typeface="Malgun Gothic"/>
              </a:defRPr>
            </a:lvl4pPr>
            <a:lvl5pPr marR="0" lvl="4" algn="l" rtl="0">
              <a:spcBef>
                <a:spcPts val="0"/>
              </a:spcBef>
              <a:spcAft>
                <a:spcPts val="0"/>
              </a:spcAft>
              <a:buSzPts val="1400"/>
              <a:buNone/>
              <a:defRPr sz="1800" b="0" i="0" u="none" strike="noStrike" cap="none">
                <a:solidFill>
                  <a:schemeClr val="dk1"/>
                </a:solidFill>
                <a:latin typeface="Malgun Gothic"/>
                <a:ea typeface="Malgun Gothic"/>
                <a:cs typeface="Malgun Gothic"/>
                <a:sym typeface="Malgun Gothic"/>
              </a:defRPr>
            </a:lvl5pPr>
            <a:lvl6pPr marR="0" lvl="5" algn="l" rtl="0">
              <a:spcBef>
                <a:spcPts val="0"/>
              </a:spcBef>
              <a:spcAft>
                <a:spcPts val="0"/>
              </a:spcAft>
              <a:buSzPts val="1400"/>
              <a:buNone/>
              <a:defRPr sz="1800" b="0" i="0" u="none" strike="noStrike" cap="none">
                <a:solidFill>
                  <a:schemeClr val="dk1"/>
                </a:solidFill>
                <a:latin typeface="Malgun Gothic"/>
                <a:ea typeface="Malgun Gothic"/>
                <a:cs typeface="Malgun Gothic"/>
                <a:sym typeface="Malgun Gothic"/>
              </a:defRPr>
            </a:lvl6pPr>
            <a:lvl7pPr marR="0" lvl="6" algn="l" rtl="0">
              <a:spcBef>
                <a:spcPts val="0"/>
              </a:spcBef>
              <a:spcAft>
                <a:spcPts val="0"/>
              </a:spcAft>
              <a:buSzPts val="1400"/>
              <a:buNone/>
              <a:defRPr sz="1800" b="0" i="0" u="none" strike="noStrike" cap="none">
                <a:solidFill>
                  <a:schemeClr val="dk1"/>
                </a:solidFill>
                <a:latin typeface="Malgun Gothic"/>
                <a:ea typeface="Malgun Gothic"/>
                <a:cs typeface="Malgun Gothic"/>
                <a:sym typeface="Malgun Gothic"/>
              </a:defRPr>
            </a:lvl7pPr>
            <a:lvl8pPr marR="0" lvl="7" algn="l" rtl="0">
              <a:spcBef>
                <a:spcPts val="0"/>
              </a:spcBef>
              <a:spcAft>
                <a:spcPts val="0"/>
              </a:spcAft>
              <a:buSzPts val="1400"/>
              <a:buNone/>
              <a:defRPr sz="1800" b="0" i="0" u="none" strike="noStrike" cap="none">
                <a:solidFill>
                  <a:schemeClr val="dk1"/>
                </a:solidFill>
                <a:latin typeface="Malgun Gothic"/>
                <a:ea typeface="Malgun Gothic"/>
                <a:cs typeface="Malgun Gothic"/>
                <a:sym typeface="Malgun Gothic"/>
              </a:defRPr>
            </a:lvl8pPr>
            <a:lvl9pPr marR="0" lvl="8" algn="l" rtl="0">
              <a:spcBef>
                <a:spcPts val="0"/>
              </a:spcBef>
              <a:spcAft>
                <a:spcPts val="0"/>
              </a:spcAft>
              <a:buSzPts val="1400"/>
              <a:buNone/>
              <a:defRPr sz="1800" b="0" i="0" u="none" strike="noStrike" cap="none">
                <a:solidFill>
                  <a:schemeClr val="dk1"/>
                </a:solidFill>
                <a:latin typeface="Malgun Gothic"/>
                <a:ea typeface="Malgun Gothic"/>
                <a:cs typeface="Malgun Gothic"/>
                <a:sym typeface="Malgun Gothic"/>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it-IT" sz="1200" b="0" i="0" u="none" strike="noStrike" cap="none">
                <a:solidFill>
                  <a:schemeClr val="dk1"/>
                </a:solidFill>
                <a:latin typeface="Malgun Gothic"/>
                <a:ea typeface="Malgun Gothic"/>
                <a:cs typeface="Malgun Gothic"/>
                <a:sym typeface="Malgun Gothic"/>
              </a:rPr>
              <a:t>‹n.›</a:t>
            </a:fld>
            <a:endParaRPr sz="1200" b="0" i="0" u="none" strike="noStrike" cap="none">
              <a:solidFill>
                <a:schemeClr val="dk1"/>
              </a:solidFill>
              <a:latin typeface="Malgun Gothic"/>
              <a:ea typeface="Malgun Gothic"/>
              <a:cs typeface="Malgun Gothic"/>
              <a:sym typeface="Malgun Gothic"/>
            </a:endParaRPr>
          </a:p>
        </p:txBody>
      </p:sp>
    </p:spTree>
    <p:extLst>
      <p:ext uri="{BB962C8B-B14F-4D97-AF65-F5344CB8AC3E}">
        <p14:creationId xmlns:p14="http://schemas.microsoft.com/office/powerpoint/2010/main" val="1735767868"/>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8" name="Google Shape;78;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1" name="Google Shape;121;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7" name="Google Shape;157;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8" name="Google Shape;188;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Google Shape;206;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7" name="Google Shape;207;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Google Shape;224;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5" name="Google Shape;225;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3"/>
        <p:cNvGrpSpPr/>
        <p:nvPr/>
      </p:nvGrpSpPr>
      <p:grpSpPr>
        <a:xfrm>
          <a:off x="0" y="0"/>
          <a:ext cx="0" cy="0"/>
          <a:chOff x="0" y="0"/>
          <a:chExt cx="0" cy="0"/>
        </a:xfrm>
      </p:grpSpPr>
      <p:sp>
        <p:nvSpPr>
          <p:cNvPr id="244" name="Google Shape;244;p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45" name="Google Shape;245;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3"/>
        <p:cNvGrpSpPr/>
        <p:nvPr/>
      </p:nvGrpSpPr>
      <p:grpSpPr>
        <a:xfrm>
          <a:off x="0" y="0"/>
          <a:ext cx="0" cy="0"/>
          <a:chOff x="0" y="0"/>
          <a:chExt cx="0" cy="0"/>
        </a:xfrm>
      </p:grpSpPr>
      <p:sp>
        <p:nvSpPr>
          <p:cNvPr id="264" name="Google Shape;264;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65" name="Google Shape;265;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3"/>
        <p:cNvGrpSpPr/>
        <p:nvPr/>
      </p:nvGrpSpPr>
      <p:grpSpPr>
        <a:xfrm>
          <a:off x="0" y="0"/>
          <a:ext cx="0" cy="0"/>
          <a:chOff x="0" y="0"/>
          <a:chExt cx="0" cy="0"/>
        </a:xfrm>
      </p:grpSpPr>
      <p:sp>
        <p:nvSpPr>
          <p:cNvPr id="284" name="Google Shape;284;p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85" name="Google Shape;285;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5"/>
        <p:cNvGrpSpPr/>
        <p:nvPr/>
      </p:nvGrpSpPr>
      <p:grpSpPr>
        <a:xfrm>
          <a:off x="0" y="0"/>
          <a:ext cx="0" cy="0"/>
          <a:chOff x="0" y="0"/>
          <a:chExt cx="0" cy="0"/>
        </a:xfrm>
      </p:grpSpPr>
      <p:sp>
        <p:nvSpPr>
          <p:cNvPr id="16" name="Google Shape;16;p2"/>
          <p:cNvSpPr txBox="1">
            <a:spLocks noGrp="1"/>
          </p:cNvSpPr>
          <p:nvPr>
            <p:ph type="title"/>
          </p:nvPr>
        </p:nvSpPr>
        <p:spPr>
          <a:xfrm>
            <a:off x="838200" y="365125"/>
            <a:ext cx="10515600" cy="1325880"/>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2"/>
          <p:cNvSpPr txBox="1">
            <a:spLocks noGrp="1"/>
          </p:cNvSpPr>
          <p:nvPr>
            <p:ph type="body" idx="1"/>
          </p:nvPr>
        </p:nvSpPr>
        <p:spPr>
          <a:xfrm>
            <a:off x="838200" y="1825625"/>
            <a:ext cx="10515600" cy="4351655"/>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8" name="Google Shape;18;p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Content" type="objOnly">
  <p:cSld name="OBJECT_ONLY">
    <p:spTree>
      <p:nvGrpSpPr>
        <p:cNvPr id="1" name="Shape 71"/>
        <p:cNvGrpSpPr/>
        <p:nvPr/>
      </p:nvGrpSpPr>
      <p:grpSpPr>
        <a:xfrm>
          <a:off x="0" y="0"/>
          <a:ext cx="0" cy="0"/>
          <a:chOff x="0" y="0"/>
          <a:chExt cx="0" cy="0"/>
        </a:xfrm>
      </p:grpSpPr>
      <p:sp>
        <p:nvSpPr>
          <p:cNvPr id="72" name="Google Shape;72;p11"/>
          <p:cNvSpPr txBox="1">
            <a:spLocks noGrp="1"/>
          </p:cNvSpPr>
          <p:nvPr>
            <p:ph type="body" idx="1"/>
          </p:nvPr>
        </p:nvSpPr>
        <p:spPr>
          <a:xfrm>
            <a:off x="838200" y="365125"/>
            <a:ext cx="10515600" cy="58118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3" name="Google Shape;73;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5" name="Google Shape;75;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1"/>
        <p:cNvGrpSpPr/>
        <p:nvPr/>
      </p:nvGrpSpPr>
      <p:grpSpPr>
        <a:xfrm>
          <a:off x="0" y="0"/>
          <a:ext cx="0" cy="0"/>
          <a:chOff x="0" y="0"/>
          <a:chExt cx="0" cy="0"/>
        </a:xfrm>
      </p:grpSpPr>
      <p:sp>
        <p:nvSpPr>
          <p:cNvPr id="22" name="Google Shape;22;p3"/>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3"/>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24" name="Google Shape;24;p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4"/>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4"/>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5"/>
          <p:cNvSpPr txBox="1">
            <a:spLocks noGrp="1"/>
          </p:cNvSpPr>
          <p:nvPr>
            <p:ph type="title"/>
          </p:nvPr>
        </p:nvSpPr>
        <p:spPr>
          <a:xfrm>
            <a:off x="838200" y="365125"/>
            <a:ext cx="10515600" cy="1325880"/>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7"/>
          <p:cNvSpPr txBox="1">
            <a:spLocks noGrp="1"/>
          </p:cNvSpPr>
          <p:nvPr>
            <p:ph type="title"/>
          </p:nvPr>
        </p:nvSpPr>
        <p:spPr>
          <a:xfrm>
            <a:off x="838200" y="365125"/>
            <a:ext cx="10515600" cy="1325880"/>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8"/>
        <p:cNvGrpSpPr/>
        <p:nvPr/>
      </p:nvGrpSpPr>
      <p:grpSpPr>
        <a:xfrm>
          <a:off x="0" y="0"/>
          <a:ext cx="0" cy="0"/>
          <a:chOff x="0" y="0"/>
          <a:chExt cx="0" cy="0"/>
        </a:xfrm>
      </p:grpSpPr>
      <p:sp>
        <p:nvSpPr>
          <p:cNvPr id="59" name="Google Shape;59;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9"/>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1" name="Google Shape;61;p9"/>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65"/>
        <p:cNvGrpSpPr/>
        <p:nvPr/>
      </p:nvGrpSpPr>
      <p:grpSpPr>
        <a:xfrm>
          <a:off x="0" y="0"/>
          <a:ext cx="0" cy="0"/>
          <a:chOff x="0" y="0"/>
          <a:chExt cx="0" cy="0"/>
        </a:xfrm>
      </p:grpSpPr>
      <p:sp>
        <p:nvSpPr>
          <p:cNvPr id="66" name="Google Shape;66;p10"/>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0"/>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8" name="Google Shape;68;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it-IT"/>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6D1CF"/>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838200" y="365125"/>
            <a:ext cx="10515600" cy="1325880"/>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838200" y="1825625"/>
            <a:ext cx="10515600" cy="4351655"/>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it-IT"/>
              <a:t>‹n.›</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96D1CF"/>
        </a:solidFill>
        <a:effectLst/>
      </p:bgPr>
    </p:bg>
    <p:spTree>
      <p:nvGrpSpPr>
        <p:cNvPr id="1" name="Shape 79"/>
        <p:cNvGrpSpPr/>
        <p:nvPr/>
      </p:nvGrpSpPr>
      <p:grpSpPr>
        <a:xfrm>
          <a:off x="0" y="0"/>
          <a:ext cx="0" cy="0"/>
          <a:chOff x="0" y="0"/>
          <a:chExt cx="0" cy="0"/>
        </a:xfrm>
      </p:grpSpPr>
      <p:sp>
        <p:nvSpPr>
          <p:cNvPr id="80" name="Google Shape;80;p12"/>
          <p:cNvSpPr/>
          <p:nvPr/>
        </p:nvSpPr>
        <p:spPr>
          <a:xfrm rot="10800000">
            <a:off x="8030210" y="-41275"/>
            <a:ext cx="4172585" cy="4168140"/>
          </a:xfrm>
          <a:custGeom>
            <a:avLst/>
            <a:gdLst/>
            <a:ahLst/>
            <a:cxnLst/>
            <a:rect l="l" t="t" r="r" b="b"/>
            <a:pathLst>
              <a:path w="4171767" h="4167299" extrusionOk="0">
                <a:moveTo>
                  <a:pt x="0" y="0"/>
                </a:moveTo>
                <a:lnTo>
                  <a:pt x="38564" y="51571"/>
                </a:lnTo>
                <a:cubicBezTo>
                  <a:pt x="559177" y="682409"/>
                  <a:pt x="1347057" y="1084503"/>
                  <a:pt x="2228850" y="1084503"/>
                </a:cubicBezTo>
                <a:cubicBezTo>
                  <a:pt x="2657500" y="1084503"/>
                  <a:pt x="3063958" y="989487"/>
                  <a:pt x="3428310" y="819367"/>
                </a:cubicBezTo>
                <a:lnTo>
                  <a:pt x="3540446" y="761078"/>
                </a:lnTo>
                <a:lnTo>
                  <a:pt x="3448860" y="951199"/>
                </a:lnTo>
                <a:cubicBezTo>
                  <a:pt x="3305226" y="1290787"/>
                  <a:pt x="3225800" y="1664144"/>
                  <a:pt x="3225800" y="2056052"/>
                </a:cubicBezTo>
                <a:cubicBezTo>
                  <a:pt x="3225800" y="2839869"/>
                  <a:pt x="3543504" y="3549481"/>
                  <a:pt x="4057163" y="4063140"/>
                </a:cubicBezTo>
                <a:lnTo>
                  <a:pt x="4171767" y="4167299"/>
                </a:lnTo>
                <a:lnTo>
                  <a:pt x="0" y="4167299"/>
                </a:lnTo>
                <a:close/>
              </a:path>
            </a:pathLst>
          </a:cu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Calibri"/>
              <a:buNone/>
            </a:pPr>
            <a:endParaRPr sz="1800" b="0" i="0" u="none" strike="noStrike" cap="none">
              <a:solidFill>
                <a:schemeClr val="dk1"/>
              </a:solidFill>
              <a:latin typeface="Malgun Gothic"/>
              <a:ea typeface="Malgun Gothic"/>
              <a:cs typeface="Malgun Gothic"/>
              <a:sym typeface="Malgun Gothic"/>
            </a:endParaRPr>
          </a:p>
        </p:txBody>
      </p:sp>
      <p:grpSp>
        <p:nvGrpSpPr>
          <p:cNvPr id="81" name="Google Shape;81;p12"/>
          <p:cNvGrpSpPr/>
          <p:nvPr/>
        </p:nvGrpSpPr>
        <p:grpSpPr>
          <a:xfrm>
            <a:off x="6668770" y="3785870"/>
            <a:ext cx="1245870" cy="976630"/>
            <a:chOff x="6668770" y="3785870"/>
            <a:chExt cx="1245870" cy="976630"/>
          </a:xfrm>
        </p:grpSpPr>
        <p:sp>
          <p:nvSpPr>
            <p:cNvPr id="82" name="Google Shape;82;p12"/>
            <p:cNvSpPr/>
            <p:nvPr/>
          </p:nvSpPr>
          <p:spPr>
            <a:xfrm>
              <a:off x="6844665" y="3993515"/>
              <a:ext cx="309245" cy="384175"/>
            </a:xfrm>
            <a:custGeom>
              <a:avLst/>
              <a:gdLst/>
              <a:ahLst/>
              <a:cxnLst/>
              <a:rect l="l" t="t" r="r" b="b"/>
              <a:pathLst>
                <a:path w="2405" h="2997" extrusionOk="0">
                  <a:moveTo>
                    <a:pt x="2393" y="1744"/>
                  </a:moveTo>
                  <a:lnTo>
                    <a:pt x="973" y="318"/>
                  </a:lnTo>
                  <a:lnTo>
                    <a:pt x="973" y="307"/>
                  </a:lnTo>
                  <a:lnTo>
                    <a:pt x="968" y="234"/>
                  </a:lnTo>
                  <a:lnTo>
                    <a:pt x="955" y="171"/>
                  </a:lnTo>
                  <a:lnTo>
                    <a:pt x="931" y="107"/>
                  </a:lnTo>
                  <a:lnTo>
                    <a:pt x="903" y="63"/>
                  </a:lnTo>
                  <a:lnTo>
                    <a:pt x="879" y="40"/>
                  </a:lnTo>
                  <a:lnTo>
                    <a:pt x="850" y="20"/>
                  </a:lnTo>
                  <a:lnTo>
                    <a:pt x="816" y="7"/>
                  </a:lnTo>
                  <a:lnTo>
                    <a:pt x="776" y="0"/>
                  </a:lnTo>
                  <a:lnTo>
                    <a:pt x="731" y="2"/>
                  </a:lnTo>
                  <a:lnTo>
                    <a:pt x="705" y="8"/>
                  </a:lnTo>
                  <a:lnTo>
                    <a:pt x="679" y="15"/>
                  </a:lnTo>
                  <a:lnTo>
                    <a:pt x="624" y="34"/>
                  </a:lnTo>
                  <a:lnTo>
                    <a:pt x="540" y="77"/>
                  </a:lnTo>
                  <a:lnTo>
                    <a:pt x="426" y="153"/>
                  </a:lnTo>
                  <a:lnTo>
                    <a:pt x="314" y="245"/>
                  </a:lnTo>
                  <a:lnTo>
                    <a:pt x="213" y="343"/>
                  </a:lnTo>
                  <a:lnTo>
                    <a:pt x="126" y="440"/>
                  </a:lnTo>
                  <a:lnTo>
                    <a:pt x="58" y="527"/>
                  </a:lnTo>
                  <a:lnTo>
                    <a:pt x="15" y="599"/>
                  </a:lnTo>
                  <a:lnTo>
                    <a:pt x="7" y="624"/>
                  </a:lnTo>
                  <a:lnTo>
                    <a:pt x="4" y="640"/>
                  </a:lnTo>
                  <a:lnTo>
                    <a:pt x="0" y="678"/>
                  </a:lnTo>
                  <a:lnTo>
                    <a:pt x="5" y="753"/>
                  </a:lnTo>
                  <a:lnTo>
                    <a:pt x="25" y="883"/>
                  </a:lnTo>
                  <a:lnTo>
                    <a:pt x="62" y="1040"/>
                  </a:lnTo>
                  <a:lnTo>
                    <a:pt x="136" y="1312"/>
                  </a:lnTo>
                  <a:lnTo>
                    <a:pt x="263" y="1719"/>
                  </a:lnTo>
                  <a:lnTo>
                    <a:pt x="477" y="2338"/>
                  </a:lnTo>
                  <a:lnTo>
                    <a:pt x="698" y="2932"/>
                  </a:lnTo>
                  <a:lnTo>
                    <a:pt x="723" y="2997"/>
                  </a:lnTo>
                  <a:lnTo>
                    <a:pt x="2405" y="1752"/>
                  </a:lnTo>
                  <a:lnTo>
                    <a:pt x="2393" y="1744"/>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83" name="Google Shape;83;p12"/>
            <p:cNvSpPr/>
            <p:nvPr/>
          </p:nvSpPr>
          <p:spPr>
            <a:xfrm>
              <a:off x="6882130" y="3993515"/>
              <a:ext cx="189230" cy="143510"/>
            </a:xfrm>
            <a:custGeom>
              <a:avLst/>
              <a:gdLst/>
              <a:ahLst/>
              <a:cxnLst/>
              <a:rect l="l" t="t" r="r" b="b"/>
              <a:pathLst>
                <a:path w="1473" h="1118" extrusionOk="0">
                  <a:moveTo>
                    <a:pt x="533" y="357"/>
                  </a:moveTo>
                  <a:lnTo>
                    <a:pt x="481" y="399"/>
                  </a:lnTo>
                  <a:lnTo>
                    <a:pt x="314" y="512"/>
                  </a:lnTo>
                  <a:lnTo>
                    <a:pt x="53" y="680"/>
                  </a:lnTo>
                  <a:lnTo>
                    <a:pt x="0" y="711"/>
                  </a:lnTo>
                  <a:lnTo>
                    <a:pt x="54" y="685"/>
                  </a:lnTo>
                  <a:lnTo>
                    <a:pt x="334" y="568"/>
                  </a:lnTo>
                  <a:lnTo>
                    <a:pt x="478" y="519"/>
                  </a:lnTo>
                  <a:lnTo>
                    <a:pt x="561" y="500"/>
                  </a:lnTo>
                  <a:lnTo>
                    <a:pt x="594" y="495"/>
                  </a:lnTo>
                  <a:lnTo>
                    <a:pt x="611" y="497"/>
                  </a:lnTo>
                  <a:lnTo>
                    <a:pt x="654" y="508"/>
                  </a:lnTo>
                  <a:lnTo>
                    <a:pt x="735" y="548"/>
                  </a:lnTo>
                  <a:lnTo>
                    <a:pt x="871" y="634"/>
                  </a:lnTo>
                  <a:lnTo>
                    <a:pt x="1021" y="744"/>
                  </a:lnTo>
                  <a:lnTo>
                    <a:pt x="1243" y="921"/>
                  </a:lnTo>
                  <a:lnTo>
                    <a:pt x="1451" y="1098"/>
                  </a:lnTo>
                  <a:lnTo>
                    <a:pt x="1473" y="1118"/>
                  </a:lnTo>
                  <a:lnTo>
                    <a:pt x="676" y="318"/>
                  </a:lnTo>
                  <a:lnTo>
                    <a:pt x="676" y="307"/>
                  </a:lnTo>
                  <a:lnTo>
                    <a:pt x="671" y="234"/>
                  </a:lnTo>
                  <a:lnTo>
                    <a:pt x="658" y="171"/>
                  </a:lnTo>
                  <a:lnTo>
                    <a:pt x="634" y="107"/>
                  </a:lnTo>
                  <a:lnTo>
                    <a:pt x="606" y="63"/>
                  </a:lnTo>
                  <a:lnTo>
                    <a:pt x="582" y="40"/>
                  </a:lnTo>
                  <a:lnTo>
                    <a:pt x="553" y="20"/>
                  </a:lnTo>
                  <a:lnTo>
                    <a:pt x="519" y="7"/>
                  </a:lnTo>
                  <a:lnTo>
                    <a:pt x="479" y="0"/>
                  </a:lnTo>
                  <a:lnTo>
                    <a:pt x="434" y="2"/>
                  </a:lnTo>
                  <a:lnTo>
                    <a:pt x="408" y="8"/>
                  </a:lnTo>
                  <a:lnTo>
                    <a:pt x="367" y="19"/>
                  </a:lnTo>
                  <a:lnTo>
                    <a:pt x="279" y="58"/>
                  </a:lnTo>
                  <a:lnTo>
                    <a:pt x="190" y="111"/>
                  </a:lnTo>
                  <a:lnTo>
                    <a:pt x="102" y="177"/>
                  </a:lnTo>
                  <a:lnTo>
                    <a:pt x="60" y="213"/>
                  </a:lnTo>
                  <a:lnTo>
                    <a:pt x="88" y="198"/>
                  </a:lnTo>
                  <a:lnTo>
                    <a:pt x="240" y="127"/>
                  </a:lnTo>
                  <a:lnTo>
                    <a:pt x="328" y="98"/>
                  </a:lnTo>
                  <a:lnTo>
                    <a:pt x="383" y="85"/>
                  </a:lnTo>
                  <a:lnTo>
                    <a:pt x="408" y="83"/>
                  </a:lnTo>
                  <a:lnTo>
                    <a:pt x="433" y="83"/>
                  </a:lnTo>
                  <a:lnTo>
                    <a:pt x="478" y="96"/>
                  </a:lnTo>
                  <a:lnTo>
                    <a:pt x="519" y="123"/>
                  </a:lnTo>
                  <a:lnTo>
                    <a:pt x="551" y="159"/>
                  </a:lnTo>
                  <a:lnTo>
                    <a:pt x="574" y="201"/>
                  </a:lnTo>
                  <a:lnTo>
                    <a:pt x="583" y="248"/>
                  </a:lnTo>
                  <a:lnTo>
                    <a:pt x="577" y="294"/>
                  </a:lnTo>
                  <a:lnTo>
                    <a:pt x="553" y="337"/>
                  </a:lnTo>
                  <a:lnTo>
                    <a:pt x="533" y="357"/>
                  </a:lnTo>
                  <a:close/>
                </a:path>
              </a:pathLst>
            </a:custGeom>
            <a:solidFill>
              <a:srgbClr val="F2F2F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84" name="Google Shape;84;p12"/>
            <p:cNvSpPr/>
            <p:nvPr/>
          </p:nvSpPr>
          <p:spPr>
            <a:xfrm>
              <a:off x="7438390" y="3874770"/>
              <a:ext cx="127635" cy="183515"/>
            </a:xfrm>
            <a:custGeom>
              <a:avLst/>
              <a:gdLst/>
              <a:ahLst/>
              <a:cxnLst/>
              <a:rect l="l" t="t" r="r" b="b"/>
              <a:pathLst>
                <a:path w="993" h="1425" extrusionOk="0">
                  <a:moveTo>
                    <a:pt x="13" y="1425"/>
                  </a:moveTo>
                  <a:lnTo>
                    <a:pt x="0" y="347"/>
                  </a:lnTo>
                  <a:lnTo>
                    <a:pt x="0" y="333"/>
                  </a:lnTo>
                  <a:lnTo>
                    <a:pt x="9" y="308"/>
                  </a:lnTo>
                  <a:lnTo>
                    <a:pt x="18" y="298"/>
                  </a:lnTo>
                  <a:lnTo>
                    <a:pt x="62" y="249"/>
                  </a:lnTo>
                  <a:lnTo>
                    <a:pt x="155" y="162"/>
                  </a:lnTo>
                  <a:lnTo>
                    <a:pt x="254" y="88"/>
                  </a:lnTo>
                  <a:lnTo>
                    <a:pt x="359" y="29"/>
                  </a:lnTo>
                  <a:lnTo>
                    <a:pt x="415" y="5"/>
                  </a:lnTo>
                  <a:lnTo>
                    <a:pt x="433" y="0"/>
                  </a:lnTo>
                  <a:lnTo>
                    <a:pt x="472" y="4"/>
                  </a:lnTo>
                  <a:lnTo>
                    <a:pt x="488" y="16"/>
                  </a:lnTo>
                  <a:lnTo>
                    <a:pt x="500" y="26"/>
                  </a:lnTo>
                  <a:lnTo>
                    <a:pt x="526" y="54"/>
                  </a:lnTo>
                  <a:lnTo>
                    <a:pt x="548" y="93"/>
                  </a:lnTo>
                  <a:lnTo>
                    <a:pt x="562" y="142"/>
                  </a:lnTo>
                  <a:lnTo>
                    <a:pt x="563" y="171"/>
                  </a:lnTo>
                  <a:lnTo>
                    <a:pt x="993" y="708"/>
                  </a:lnTo>
                  <a:lnTo>
                    <a:pt x="983" y="723"/>
                  </a:lnTo>
                  <a:lnTo>
                    <a:pt x="899" y="824"/>
                  </a:lnTo>
                  <a:lnTo>
                    <a:pt x="808" y="921"/>
                  </a:lnTo>
                  <a:lnTo>
                    <a:pt x="686" y="1032"/>
                  </a:lnTo>
                  <a:lnTo>
                    <a:pt x="532" y="1150"/>
                  </a:lnTo>
                  <a:lnTo>
                    <a:pt x="397" y="1240"/>
                  </a:lnTo>
                  <a:lnTo>
                    <a:pt x="297" y="1297"/>
                  </a:lnTo>
                  <a:lnTo>
                    <a:pt x="190" y="1351"/>
                  </a:lnTo>
                  <a:lnTo>
                    <a:pt x="75" y="1403"/>
                  </a:lnTo>
                  <a:lnTo>
                    <a:pt x="13" y="1425"/>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85" name="Google Shape;85;p12"/>
            <p:cNvSpPr/>
            <p:nvPr/>
          </p:nvSpPr>
          <p:spPr>
            <a:xfrm>
              <a:off x="7440295" y="3896995"/>
              <a:ext cx="125730" cy="160655"/>
            </a:xfrm>
            <a:custGeom>
              <a:avLst/>
              <a:gdLst/>
              <a:ahLst/>
              <a:cxnLst/>
              <a:rect l="l" t="t" r="r" b="b"/>
              <a:pathLst>
                <a:path w="980" h="1254" extrusionOk="0">
                  <a:moveTo>
                    <a:pt x="550" y="0"/>
                  </a:moveTo>
                  <a:lnTo>
                    <a:pt x="550" y="0"/>
                  </a:lnTo>
                  <a:lnTo>
                    <a:pt x="546" y="13"/>
                  </a:lnTo>
                  <a:lnTo>
                    <a:pt x="526" y="41"/>
                  </a:lnTo>
                  <a:lnTo>
                    <a:pt x="470" y="89"/>
                  </a:lnTo>
                  <a:lnTo>
                    <a:pt x="353" y="161"/>
                  </a:lnTo>
                  <a:lnTo>
                    <a:pt x="210" y="238"/>
                  </a:lnTo>
                  <a:lnTo>
                    <a:pt x="134" y="277"/>
                  </a:lnTo>
                  <a:lnTo>
                    <a:pt x="164" y="265"/>
                  </a:lnTo>
                  <a:lnTo>
                    <a:pt x="323" y="211"/>
                  </a:lnTo>
                  <a:lnTo>
                    <a:pt x="437" y="182"/>
                  </a:lnTo>
                  <a:lnTo>
                    <a:pt x="484" y="178"/>
                  </a:lnTo>
                  <a:lnTo>
                    <a:pt x="493" y="179"/>
                  </a:lnTo>
                  <a:lnTo>
                    <a:pt x="505" y="196"/>
                  </a:lnTo>
                  <a:lnTo>
                    <a:pt x="511" y="228"/>
                  </a:lnTo>
                  <a:lnTo>
                    <a:pt x="509" y="273"/>
                  </a:lnTo>
                  <a:lnTo>
                    <a:pt x="493" y="362"/>
                  </a:lnTo>
                  <a:lnTo>
                    <a:pt x="447" y="510"/>
                  </a:lnTo>
                  <a:lnTo>
                    <a:pt x="379" y="676"/>
                  </a:lnTo>
                  <a:lnTo>
                    <a:pt x="313" y="803"/>
                  </a:lnTo>
                  <a:lnTo>
                    <a:pt x="265" y="885"/>
                  </a:lnTo>
                  <a:lnTo>
                    <a:pt x="212" y="962"/>
                  </a:lnTo>
                  <a:lnTo>
                    <a:pt x="155" y="1034"/>
                  </a:lnTo>
                  <a:lnTo>
                    <a:pt x="96" y="1096"/>
                  </a:lnTo>
                  <a:lnTo>
                    <a:pt x="32" y="1150"/>
                  </a:lnTo>
                  <a:lnTo>
                    <a:pt x="0" y="1171"/>
                  </a:lnTo>
                  <a:lnTo>
                    <a:pt x="1" y="1254"/>
                  </a:lnTo>
                  <a:lnTo>
                    <a:pt x="62" y="1232"/>
                  </a:lnTo>
                  <a:lnTo>
                    <a:pt x="177" y="1180"/>
                  </a:lnTo>
                  <a:lnTo>
                    <a:pt x="285" y="1126"/>
                  </a:lnTo>
                  <a:lnTo>
                    <a:pt x="384" y="1069"/>
                  </a:lnTo>
                  <a:lnTo>
                    <a:pt x="520" y="979"/>
                  </a:lnTo>
                  <a:lnTo>
                    <a:pt x="673" y="861"/>
                  </a:lnTo>
                  <a:lnTo>
                    <a:pt x="795" y="750"/>
                  </a:lnTo>
                  <a:lnTo>
                    <a:pt x="887" y="653"/>
                  </a:lnTo>
                  <a:lnTo>
                    <a:pt x="970" y="552"/>
                  </a:lnTo>
                  <a:lnTo>
                    <a:pt x="980" y="537"/>
                  </a:lnTo>
                  <a:lnTo>
                    <a:pt x="550" y="0"/>
                  </a:lnTo>
                  <a:close/>
                </a:path>
              </a:pathLst>
            </a:custGeom>
            <a:solidFill>
              <a:srgbClr val="D8D8D8"/>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86" name="Google Shape;86;p12"/>
            <p:cNvSpPr/>
            <p:nvPr/>
          </p:nvSpPr>
          <p:spPr>
            <a:xfrm>
              <a:off x="6668770" y="3982720"/>
              <a:ext cx="1033145" cy="779780"/>
            </a:xfrm>
            <a:custGeom>
              <a:avLst/>
              <a:gdLst/>
              <a:ahLst/>
              <a:cxnLst/>
              <a:rect l="l" t="t" r="r" b="b"/>
              <a:pathLst>
                <a:path w="8049" h="6079" extrusionOk="0">
                  <a:moveTo>
                    <a:pt x="1" y="5411"/>
                  </a:moveTo>
                  <a:lnTo>
                    <a:pt x="0" y="5441"/>
                  </a:lnTo>
                  <a:lnTo>
                    <a:pt x="3" y="5502"/>
                  </a:lnTo>
                  <a:lnTo>
                    <a:pt x="13" y="5561"/>
                  </a:lnTo>
                  <a:lnTo>
                    <a:pt x="26" y="5618"/>
                  </a:lnTo>
                  <a:lnTo>
                    <a:pt x="56" y="5701"/>
                  </a:lnTo>
                  <a:lnTo>
                    <a:pt x="113" y="5801"/>
                  </a:lnTo>
                  <a:lnTo>
                    <a:pt x="185" y="5889"/>
                  </a:lnTo>
                  <a:lnTo>
                    <a:pt x="250" y="5946"/>
                  </a:lnTo>
                  <a:lnTo>
                    <a:pt x="298" y="5979"/>
                  </a:lnTo>
                  <a:lnTo>
                    <a:pt x="348" y="6006"/>
                  </a:lnTo>
                  <a:lnTo>
                    <a:pt x="402" y="6030"/>
                  </a:lnTo>
                  <a:lnTo>
                    <a:pt x="459" y="6048"/>
                  </a:lnTo>
                  <a:lnTo>
                    <a:pt x="517" y="6062"/>
                  </a:lnTo>
                  <a:lnTo>
                    <a:pt x="547" y="6067"/>
                  </a:lnTo>
                  <a:lnTo>
                    <a:pt x="561" y="6068"/>
                  </a:lnTo>
                  <a:lnTo>
                    <a:pt x="576" y="6069"/>
                  </a:lnTo>
                  <a:lnTo>
                    <a:pt x="665" y="6076"/>
                  </a:lnTo>
                  <a:lnTo>
                    <a:pt x="859" y="6079"/>
                  </a:lnTo>
                  <a:lnTo>
                    <a:pt x="1022" y="6068"/>
                  </a:lnTo>
                  <a:lnTo>
                    <a:pt x="1138" y="6053"/>
                  </a:lnTo>
                  <a:lnTo>
                    <a:pt x="1262" y="6031"/>
                  </a:lnTo>
                  <a:lnTo>
                    <a:pt x="1393" y="6003"/>
                  </a:lnTo>
                  <a:lnTo>
                    <a:pt x="1533" y="5965"/>
                  </a:lnTo>
                  <a:lnTo>
                    <a:pt x="1681" y="5919"/>
                  </a:lnTo>
                  <a:lnTo>
                    <a:pt x="1838" y="5861"/>
                  </a:lnTo>
                  <a:lnTo>
                    <a:pt x="2005" y="5793"/>
                  </a:lnTo>
                  <a:lnTo>
                    <a:pt x="2181" y="5712"/>
                  </a:lnTo>
                  <a:lnTo>
                    <a:pt x="2369" y="5620"/>
                  </a:lnTo>
                  <a:lnTo>
                    <a:pt x="2567" y="5513"/>
                  </a:lnTo>
                  <a:lnTo>
                    <a:pt x="2777" y="5391"/>
                  </a:lnTo>
                  <a:lnTo>
                    <a:pt x="2886" y="5325"/>
                  </a:lnTo>
                  <a:lnTo>
                    <a:pt x="2999" y="5255"/>
                  </a:lnTo>
                  <a:lnTo>
                    <a:pt x="3236" y="5101"/>
                  </a:lnTo>
                  <a:lnTo>
                    <a:pt x="3616" y="4843"/>
                  </a:lnTo>
                  <a:lnTo>
                    <a:pt x="4154" y="4460"/>
                  </a:lnTo>
                  <a:lnTo>
                    <a:pt x="4701" y="4052"/>
                  </a:lnTo>
                  <a:lnTo>
                    <a:pt x="5232" y="3639"/>
                  </a:lnTo>
                  <a:lnTo>
                    <a:pt x="5723" y="3245"/>
                  </a:lnTo>
                  <a:lnTo>
                    <a:pt x="6149" y="2887"/>
                  </a:lnTo>
                  <a:lnTo>
                    <a:pt x="6484" y="2588"/>
                  </a:lnTo>
                  <a:lnTo>
                    <a:pt x="6606" y="2470"/>
                  </a:lnTo>
                  <a:lnTo>
                    <a:pt x="6716" y="2358"/>
                  </a:lnTo>
                  <a:lnTo>
                    <a:pt x="6946" y="2118"/>
                  </a:lnTo>
                  <a:lnTo>
                    <a:pt x="7176" y="1867"/>
                  </a:lnTo>
                  <a:lnTo>
                    <a:pt x="7397" y="1609"/>
                  </a:lnTo>
                  <a:lnTo>
                    <a:pt x="7599" y="1352"/>
                  </a:lnTo>
                  <a:lnTo>
                    <a:pt x="7732" y="1164"/>
                  </a:lnTo>
                  <a:lnTo>
                    <a:pt x="7811" y="1043"/>
                  </a:lnTo>
                  <a:lnTo>
                    <a:pt x="7881" y="926"/>
                  </a:lnTo>
                  <a:lnTo>
                    <a:pt x="7939" y="813"/>
                  </a:lnTo>
                  <a:lnTo>
                    <a:pt x="7986" y="705"/>
                  </a:lnTo>
                  <a:lnTo>
                    <a:pt x="8020" y="604"/>
                  </a:lnTo>
                  <a:lnTo>
                    <a:pt x="8032" y="557"/>
                  </a:lnTo>
                  <a:lnTo>
                    <a:pt x="8041" y="511"/>
                  </a:lnTo>
                  <a:lnTo>
                    <a:pt x="8049" y="422"/>
                  </a:lnTo>
                  <a:lnTo>
                    <a:pt x="8045" y="339"/>
                  </a:lnTo>
                  <a:lnTo>
                    <a:pt x="8031" y="263"/>
                  </a:lnTo>
                  <a:lnTo>
                    <a:pt x="8002" y="195"/>
                  </a:lnTo>
                  <a:lnTo>
                    <a:pt x="7960" y="134"/>
                  </a:lnTo>
                  <a:lnTo>
                    <a:pt x="7904" y="84"/>
                  </a:lnTo>
                  <a:lnTo>
                    <a:pt x="7834" y="46"/>
                  </a:lnTo>
                  <a:lnTo>
                    <a:pt x="7748" y="17"/>
                  </a:lnTo>
                  <a:lnTo>
                    <a:pt x="7647" y="3"/>
                  </a:lnTo>
                  <a:lnTo>
                    <a:pt x="7529" y="0"/>
                  </a:lnTo>
                  <a:lnTo>
                    <a:pt x="7394" y="13"/>
                  </a:lnTo>
                  <a:lnTo>
                    <a:pt x="7241" y="40"/>
                  </a:lnTo>
                  <a:lnTo>
                    <a:pt x="7070" y="84"/>
                  </a:lnTo>
                  <a:lnTo>
                    <a:pt x="6881" y="146"/>
                  </a:lnTo>
                  <a:lnTo>
                    <a:pt x="6672" y="224"/>
                  </a:lnTo>
                  <a:lnTo>
                    <a:pt x="6559" y="272"/>
                  </a:lnTo>
                  <a:lnTo>
                    <a:pt x="6114" y="462"/>
                  </a:lnTo>
                  <a:lnTo>
                    <a:pt x="5493" y="740"/>
                  </a:lnTo>
                  <a:lnTo>
                    <a:pt x="5073" y="942"/>
                  </a:lnTo>
                  <a:lnTo>
                    <a:pt x="4625" y="1169"/>
                  </a:lnTo>
                  <a:lnTo>
                    <a:pt x="4131" y="1436"/>
                  </a:lnTo>
                  <a:lnTo>
                    <a:pt x="3571" y="1757"/>
                  </a:lnTo>
                  <a:lnTo>
                    <a:pt x="2926" y="2141"/>
                  </a:lnTo>
                  <a:lnTo>
                    <a:pt x="2560" y="2365"/>
                  </a:lnTo>
                  <a:lnTo>
                    <a:pt x="2203" y="2587"/>
                  </a:lnTo>
                  <a:lnTo>
                    <a:pt x="1779" y="2861"/>
                  </a:lnTo>
                  <a:lnTo>
                    <a:pt x="1546" y="3018"/>
                  </a:lnTo>
                  <a:lnTo>
                    <a:pt x="1354" y="3154"/>
                  </a:lnTo>
                  <a:lnTo>
                    <a:pt x="1197" y="3273"/>
                  </a:lnTo>
                  <a:lnTo>
                    <a:pt x="1071" y="3377"/>
                  </a:lnTo>
                  <a:lnTo>
                    <a:pt x="971" y="3468"/>
                  </a:lnTo>
                  <a:lnTo>
                    <a:pt x="893" y="3548"/>
                  </a:lnTo>
                  <a:lnTo>
                    <a:pt x="834" y="3620"/>
                  </a:lnTo>
                  <a:lnTo>
                    <a:pt x="789" y="3687"/>
                  </a:lnTo>
                  <a:lnTo>
                    <a:pt x="752" y="3751"/>
                  </a:lnTo>
                  <a:lnTo>
                    <a:pt x="707" y="3845"/>
                  </a:lnTo>
                  <a:lnTo>
                    <a:pt x="641" y="3983"/>
                  </a:lnTo>
                  <a:lnTo>
                    <a:pt x="593" y="4063"/>
                  </a:lnTo>
                  <a:lnTo>
                    <a:pt x="576" y="4078"/>
                  </a:lnTo>
                  <a:lnTo>
                    <a:pt x="463" y="4201"/>
                  </a:lnTo>
                  <a:lnTo>
                    <a:pt x="363" y="4333"/>
                  </a:lnTo>
                  <a:lnTo>
                    <a:pt x="282" y="4460"/>
                  </a:lnTo>
                  <a:lnTo>
                    <a:pt x="228" y="4556"/>
                  </a:lnTo>
                  <a:lnTo>
                    <a:pt x="176" y="4661"/>
                  </a:lnTo>
                  <a:lnTo>
                    <a:pt x="129" y="4777"/>
                  </a:lnTo>
                  <a:lnTo>
                    <a:pt x="85" y="4902"/>
                  </a:lnTo>
                  <a:lnTo>
                    <a:pt x="50" y="5037"/>
                  </a:lnTo>
                  <a:lnTo>
                    <a:pt x="23" y="5180"/>
                  </a:lnTo>
                  <a:lnTo>
                    <a:pt x="5" y="5331"/>
                  </a:lnTo>
                  <a:lnTo>
                    <a:pt x="1" y="5411"/>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87" name="Google Shape;87;p12"/>
            <p:cNvSpPr/>
            <p:nvPr/>
          </p:nvSpPr>
          <p:spPr>
            <a:xfrm>
              <a:off x="6710680" y="4752340"/>
              <a:ext cx="5080" cy="1905"/>
            </a:xfrm>
            <a:custGeom>
              <a:avLst/>
              <a:gdLst/>
              <a:ahLst/>
              <a:cxnLst/>
              <a:rect l="l" t="t" r="r" b="b"/>
              <a:pathLst>
                <a:path w="40" h="20" extrusionOk="0">
                  <a:moveTo>
                    <a:pt x="40" y="20"/>
                  </a:moveTo>
                  <a:lnTo>
                    <a:pt x="40" y="20"/>
                  </a:lnTo>
                  <a:lnTo>
                    <a:pt x="21" y="11"/>
                  </a:lnTo>
                  <a:lnTo>
                    <a:pt x="0" y="0"/>
                  </a:lnTo>
                  <a:lnTo>
                    <a:pt x="21" y="11"/>
                  </a:lnTo>
                  <a:lnTo>
                    <a:pt x="40" y="20"/>
                  </a:lnTo>
                </a:path>
              </a:pathLst>
            </a:cu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88" name="Google Shape;88;p12"/>
            <p:cNvSpPr/>
            <p:nvPr/>
          </p:nvSpPr>
          <p:spPr>
            <a:xfrm>
              <a:off x="6710680" y="4752340"/>
              <a:ext cx="635" cy="635"/>
            </a:xfrm>
            <a:prstGeom prst="rect">
              <a:avLst/>
            </a:pr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89" name="Google Shape;89;p12"/>
            <p:cNvSpPr/>
            <p:nvPr/>
          </p:nvSpPr>
          <p:spPr>
            <a:xfrm>
              <a:off x="6710680" y="4751070"/>
              <a:ext cx="0" cy="635"/>
            </a:xfrm>
            <a:custGeom>
              <a:avLst/>
              <a:gdLst/>
              <a:ahLst/>
              <a:cxnLst/>
              <a:rect l="l" t="t" r="r" b="b"/>
              <a:pathLst>
                <a:path w="120000" h="1" extrusionOk="0">
                  <a:moveTo>
                    <a:pt x="0" y="1"/>
                  </a:moveTo>
                  <a:lnTo>
                    <a:pt x="0" y="0"/>
                  </a:lnTo>
                  <a:lnTo>
                    <a:pt x="0" y="0"/>
                  </a:lnTo>
                  <a:lnTo>
                    <a:pt x="0" y="0"/>
                  </a:lnTo>
                  <a:lnTo>
                    <a:pt x="0" y="1"/>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90" name="Google Shape;90;p12"/>
            <p:cNvSpPr/>
            <p:nvPr/>
          </p:nvSpPr>
          <p:spPr>
            <a:xfrm>
              <a:off x="6710680" y="4751070"/>
              <a:ext cx="635" cy="635"/>
            </a:xfrm>
            <a:prstGeom prst="rect">
              <a:avLst/>
            </a:pr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91" name="Google Shape;91;p12"/>
            <p:cNvSpPr/>
            <p:nvPr/>
          </p:nvSpPr>
          <p:spPr>
            <a:xfrm>
              <a:off x="6710680" y="4751070"/>
              <a:ext cx="635" cy="635"/>
            </a:xfrm>
            <a:prstGeom prst="rect">
              <a:avLst/>
            </a:pr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92" name="Google Shape;92;p12"/>
            <p:cNvSpPr/>
            <p:nvPr/>
          </p:nvSpPr>
          <p:spPr>
            <a:xfrm>
              <a:off x="6707505" y="4749800"/>
              <a:ext cx="0" cy="0"/>
            </a:xfrm>
            <a:custGeom>
              <a:avLst/>
              <a:gdLst/>
              <a:ahLst/>
              <a:cxnLst/>
              <a:rect l="l" t="t" r="r" b="b"/>
              <a:pathLst>
                <a:path w="1" h="120000" extrusionOk="0">
                  <a:moveTo>
                    <a:pt x="0" y="0"/>
                  </a:moveTo>
                  <a:lnTo>
                    <a:pt x="0" y="0"/>
                  </a:lnTo>
                  <a:lnTo>
                    <a:pt x="0" y="0"/>
                  </a:lnTo>
                  <a:lnTo>
                    <a:pt x="0" y="0"/>
                  </a:lnTo>
                  <a:lnTo>
                    <a:pt x="0" y="0"/>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93" name="Google Shape;93;p12"/>
            <p:cNvSpPr/>
            <p:nvPr/>
          </p:nvSpPr>
          <p:spPr>
            <a:xfrm>
              <a:off x="6707505" y="4749800"/>
              <a:ext cx="635" cy="635"/>
            </a:xfrm>
            <a:prstGeom prst="rect">
              <a:avLst/>
            </a:pr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94" name="Google Shape;94;p12"/>
            <p:cNvSpPr/>
            <p:nvPr/>
          </p:nvSpPr>
          <p:spPr>
            <a:xfrm>
              <a:off x="6707505" y="4749800"/>
              <a:ext cx="635" cy="635"/>
            </a:xfrm>
            <a:prstGeom prst="rect">
              <a:avLst/>
            </a:pr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95" name="Google Shape;95;p12"/>
            <p:cNvSpPr/>
            <p:nvPr/>
          </p:nvSpPr>
          <p:spPr>
            <a:xfrm>
              <a:off x="6706235" y="4749800"/>
              <a:ext cx="635" cy="0"/>
            </a:xfrm>
            <a:custGeom>
              <a:avLst/>
              <a:gdLst/>
              <a:ahLst/>
              <a:cxnLst/>
              <a:rect l="l" t="t" r="r" b="b"/>
              <a:pathLst>
                <a:path w="1" h="120000" extrusionOk="0">
                  <a:moveTo>
                    <a:pt x="1" y="0"/>
                  </a:moveTo>
                  <a:lnTo>
                    <a:pt x="1" y="0"/>
                  </a:lnTo>
                  <a:lnTo>
                    <a:pt x="0" y="0"/>
                  </a:lnTo>
                  <a:lnTo>
                    <a:pt x="1" y="0"/>
                  </a:lnTo>
                  <a:lnTo>
                    <a:pt x="1" y="0"/>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96" name="Google Shape;96;p12"/>
            <p:cNvSpPr/>
            <p:nvPr/>
          </p:nvSpPr>
          <p:spPr>
            <a:xfrm>
              <a:off x="6706235" y="4749800"/>
              <a:ext cx="635" cy="635"/>
            </a:xfrm>
            <a:prstGeom prst="rect">
              <a:avLst/>
            </a:pr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97" name="Google Shape;97;p12"/>
            <p:cNvSpPr/>
            <p:nvPr/>
          </p:nvSpPr>
          <p:spPr>
            <a:xfrm>
              <a:off x="6668770" y="4549140"/>
              <a:ext cx="39370" cy="200025"/>
            </a:xfrm>
            <a:custGeom>
              <a:avLst/>
              <a:gdLst/>
              <a:ahLst/>
              <a:cxnLst/>
              <a:rect l="l" t="t" r="r" b="b"/>
              <a:pathLst>
                <a:path w="308" h="1562" extrusionOk="0">
                  <a:moveTo>
                    <a:pt x="297" y="1562"/>
                  </a:moveTo>
                  <a:lnTo>
                    <a:pt x="262" y="1538"/>
                  </a:lnTo>
                  <a:lnTo>
                    <a:pt x="199" y="1486"/>
                  </a:lnTo>
                  <a:lnTo>
                    <a:pt x="143" y="1426"/>
                  </a:lnTo>
                  <a:lnTo>
                    <a:pt x="96" y="1358"/>
                  </a:lnTo>
                  <a:lnTo>
                    <a:pt x="57" y="1285"/>
                  </a:lnTo>
                  <a:lnTo>
                    <a:pt x="27" y="1206"/>
                  </a:lnTo>
                  <a:lnTo>
                    <a:pt x="8" y="1124"/>
                  </a:lnTo>
                  <a:lnTo>
                    <a:pt x="0" y="1039"/>
                  </a:lnTo>
                  <a:lnTo>
                    <a:pt x="0" y="995"/>
                  </a:lnTo>
                  <a:lnTo>
                    <a:pt x="5" y="915"/>
                  </a:lnTo>
                  <a:lnTo>
                    <a:pt x="22" y="764"/>
                  </a:lnTo>
                  <a:lnTo>
                    <a:pt x="50" y="621"/>
                  </a:lnTo>
                  <a:lnTo>
                    <a:pt x="85" y="486"/>
                  </a:lnTo>
                  <a:lnTo>
                    <a:pt x="129" y="361"/>
                  </a:lnTo>
                  <a:lnTo>
                    <a:pt x="176" y="245"/>
                  </a:lnTo>
                  <a:lnTo>
                    <a:pt x="228" y="140"/>
                  </a:lnTo>
                  <a:lnTo>
                    <a:pt x="282" y="44"/>
                  </a:lnTo>
                  <a:lnTo>
                    <a:pt x="308" y="0"/>
                  </a:lnTo>
                  <a:lnTo>
                    <a:pt x="282" y="44"/>
                  </a:lnTo>
                  <a:lnTo>
                    <a:pt x="228" y="140"/>
                  </a:lnTo>
                  <a:lnTo>
                    <a:pt x="176" y="245"/>
                  </a:lnTo>
                  <a:lnTo>
                    <a:pt x="129" y="361"/>
                  </a:lnTo>
                  <a:lnTo>
                    <a:pt x="85" y="486"/>
                  </a:lnTo>
                  <a:lnTo>
                    <a:pt x="50" y="621"/>
                  </a:lnTo>
                  <a:lnTo>
                    <a:pt x="23" y="764"/>
                  </a:lnTo>
                  <a:lnTo>
                    <a:pt x="5" y="915"/>
                  </a:lnTo>
                  <a:lnTo>
                    <a:pt x="1" y="995"/>
                  </a:lnTo>
                  <a:lnTo>
                    <a:pt x="0" y="1039"/>
                  </a:lnTo>
                  <a:lnTo>
                    <a:pt x="8" y="1124"/>
                  </a:lnTo>
                  <a:lnTo>
                    <a:pt x="27" y="1206"/>
                  </a:lnTo>
                  <a:lnTo>
                    <a:pt x="57" y="1285"/>
                  </a:lnTo>
                  <a:lnTo>
                    <a:pt x="96" y="1358"/>
                  </a:lnTo>
                  <a:lnTo>
                    <a:pt x="143" y="1426"/>
                  </a:lnTo>
                  <a:lnTo>
                    <a:pt x="199" y="1486"/>
                  </a:lnTo>
                  <a:lnTo>
                    <a:pt x="262" y="1538"/>
                  </a:lnTo>
                  <a:lnTo>
                    <a:pt x="297" y="1562"/>
                  </a:lnTo>
                </a:path>
              </a:pathLst>
            </a:cu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98" name="Google Shape;98;p12"/>
            <p:cNvSpPr/>
            <p:nvPr/>
          </p:nvSpPr>
          <p:spPr>
            <a:xfrm>
              <a:off x="6668770" y="4503420"/>
              <a:ext cx="266065" cy="252095"/>
            </a:xfrm>
            <a:custGeom>
              <a:avLst/>
              <a:gdLst/>
              <a:ahLst/>
              <a:cxnLst/>
              <a:rect l="l" t="t" r="r" b="b"/>
              <a:pathLst>
                <a:path w="2074" h="1968" extrusionOk="0">
                  <a:moveTo>
                    <a:pt x="635" y="1968"/>
                  </a:moveTo>
                  <a:lnTo>
                    <a:pt x="575" y="1968"/>
                  </a:lnTo>
                  <a:lnTo>
                    <a:pt x="443" y="1962"/>
                  </a:lnTo>
                  <a:lnTo>
                    <a:pt x="372" y="1955"/>
                  </a:lnTo>
                  <a:lnTo>
                    <a:pt x="353" y="1946"/>
                  </a:lnTo>
                  <a:lnTo>
                    <a:pt x="332" y="1935"/>
                  </a:lnTo>
                  <a:lnTo>
                    <a:pt x="332" y="1935"/>
                  </a:lnTo>
                  <a:lnTo>
                    <a:pt x="332" y="1935"/>
                  </a:lnTo>
                  <a:lnTo>
                    <a:pt x="332" y="1935"/>
                  </a:lnTo>
                  <a:lnTo>
                    <a:pt x="332" y="1935"/>
                  </a:lnTo>
                  <a:lnTo>
                    <a:pt x="331" y="1935"/>
                  </a:lnTo>
                  <a:lnTo>
                    <a:pt x="331" y="1935"/>
                  </a:lnTo>
                  <a:lnTo>
                    <a:pt x="331" y="1934"/>
                  </a:lnTo>
                  <a:lnTo>
                    <a:pt x="331" y="1934"/>
                  </a:lnTo>
                  <a:lnTo>
                    <a:pt x="331" y="1934"/>
                  </a:lnTo>
                  <a:lnTo>
                    <a:pt x="330" y="1934"/>
                  </a:lnTo>
                  <a:lnTo>
                    <a:pt x="330" y="1934"/>
                  </a:lnTo>
                  <a:lnTo>
                    <a:pt x="330" y="1934"/>
                  </a:lnTo>
                  <a:lnTo>
                    <a:pt x="330" y="1934"/>
                  </a:lnTo>
                  <a:lnTo>
                    <a:pt x="330" y="1934"/>
                  </a:lnTo>
                  <a:lnTo>
                    <a:pt x="330" y="1934"/>
                  </a:lnTo>
                  <a:lnTo>
                    <a:pt x="330" y="1934"/>
                  </a:lnTo>
                  <a:lnTo>
                    <a:pt x="314" y="1925"/>
                  </a:lnTo>
                  <a:lnTo>
                    <a:pt x="300" y="1916"/>
                  </a:lnTo>
                  <a:lnTo>
                    <a:pt x="299" y="1916"/>
                  </a:lnTo>
                  <a:lnTo>
                    <a:pt x="299" y="1916"/>
                  </a:lnTo>
                  <a:lnTo>
                    <a:pt x="299" y="1916"/>
                  </a:lnTo>
                  <a:lnTo>
                    <a:pt x="299" y="1916"/>
                  </a:lnTo>
                  <a:lnTo>
                    <a:pt x="299" y="1916"/>
                  </a:lnTo>
                  <a:lnTo>
                    <a:pt x="299" y="1916"/>
                  </a:lnTo>
                  <a:lnTo>
                    <a:pt x="299" y="1916"/>
                  </a:lnTo>
                  <a:lnTo>
                    <a:pt x="298" y="1916"/>
                  </a:lnTo>
                  <a:lnTo>
                    <a:pt x="298" y="1916"/>
                  </a:lnTo>
                  <a:lnTo>
                    <a:pt x="298" y="1916"/>
                  </a:lnTo>
                  <a:lnTo>
                    <a:pt x="298" y="1915"/>
                  </a:lnTo>
                  <a:lnTo>
                    <a:pt x="298" y="1915"/>
                  </a:lnTo>
                  <a:lnTo>
                    <a:pt x="298" y="1915"/>
                  </a:lnTo>
                  <a:lnTo>
                    <a:pt x="297" y="1915"/>
                  </a:lnTo>
                  <a:lnTo>
                    <a:pt x="297" y="1915"/>
                  </a:lnTo>
                  <a:lnTo>
                    <a:pt x="297" y="1915"/>
                  </a:lnTo>
                  <a:lnTo>
                    <a:pt x="297" y="1915"/>
                  </a:lnTo>
                  <a:lnTo>
                    <a:pt x="297" y="1915"/>
                  </a:lnTo>
                  <a:lnTo>
                    <a:pt x="297" y="1915"/>
                  </a:lnTo>
                  <a:lnTo>
                    <a:pt x="297" y="1915"/>
                  </a:lnTo>
                  <a:lnTo>
                    <a:pt x="262" y="1891"/>
                  </a:lnTo>
                  <a:lnTo>
                    <a:pt x="199" y="1839"/>
                  </a:lnTo>
                  <a:lnTo>
                    <a:pt x="143" y="1779"/>
                  </a:lnTo>
                  <a:lnTo>
                    <a:pt x="96" y="1711"/>
                  </a:lnTo>
                  <a:lnTo>
                    <a:pt x="57" y="1638"/>
                  </a:lnTo>
                  <a:lnTo>
                    <a:pt x="27" y="1559"/>
                  </a:lnTo>
                  <a:lnTo>
                    <a:pt x="8" y="1477"/>
                  </a:lnTo>
                  <a:lnTo>
                    <a:pt x="0" y="1392"/>
                  </a:lnTo>
                  <a:lnTo>
                    <a:pt x="1" y="1348"/>
                  </a:lnTo>
                  <a:lnTo>
                    <a:pt x="5" y="1268"/>
                  </a:lnTo>
                  <a:lnTo>
                    <a:pt x="23" y="1117"/>
                  </a:lnTo>
                  <a:lnTo>
                    <a:pt x="50" y="974"/>
                  </a:lnTo>
                  <a:lnTo>
                    <a:pt x="85" y="839"/>
                  </a:lnTo>
                  <a:lnTo>
                    <a:pt x="129" y="714"/>
                  </a:lnTo>
                  <a:lnTo>
                    <a:pt x="176" y="598"/>
                  </a:lnTo>
                  <a:lnTo>
                    <a:pt x="228" y="493"/>
                  </a:lnTo>
                  <a:lnTo>
                    <a:pt x="282" y="397"/>
                  </a:lnTo>
                  <a:lnTo>
                    <a:pt x="308" y="353"/>
                  </a:lnTo>
                  <a:lnTo>
                    <a:pt x="363" y="270"/>
                  </a:lnTo>
                  <a:lnTo>
                    <a:pt x="463" y="138"/>
                  </a:lnTo>
                  <a:lnTo>
                    <a:pt x="576" y="15"/>
                  </a:lnTo>
                  <a:lnTo>
                    <a:pt x="593" y="0"/>
                  </a:lnTo>
                  <a:lnTo>
                    <a:pt x="593" y="10"/>
                  </a:lnTo>
                  <a:lnTo>
                    <a:pt x="601" y="73"/>
                  </a:lnTo>
                  <a:lnTo>
                    <a:pt x="619" y="137"/>
                  </a:lnTo>
                  <a:lnTo>
                    <a:pt x="653" y="215"/>
                  </a:lnTo>
                  <a:lnTo>
                    <a:pt x="707" y="304"/>
                  </a:lnTo>
                  <a:lnTo>
                    <a:pt x="786" y="398"/>
                  </a:lnTo>
                  <a:lnTo>
                    <a:pt x="866" y="472"/>
                  </a:lnTo>
                  <a:lnTo>
                    <a:pt x="929" y="522"/>
                  </a:lnTo>
                  <a:lnTo>
                    <a:pt x="964" y="546"/>
                  </a:lnTo>
                  <a:lnTo>
                    <a:pt x="1004" y="572"/>
                  </a:lnTo>
                  <a:lnTo>
                    <a:pt x="1089" y="616"/>
                  </a:lnTo>
                  <a:lnTo>
                    <a:pt x="1181" y="650"/>
                  </a:lnTo>
                  <a:lnTo>
                    <a:pt x="1278" y="676"/>
                  </a:lnTo>
                  <a:lnTo>
                    <a:pt x="1377" y="695"/>
                  </a:lnTo>
                  <a:lnTo>
                    <a:pt x="1477" y="708"/>
                  </a:lnTo>
                  <a:lnTo>
                    <a:pt x="1624" y="719"/>
                  </a:lnTo>
                  <a:lnTo>
                    <a:pt x="1715" y="719"/>
                  </a:lnTo>
                  <a:lnTo>
                    <a:pt x="1790" y="719"/>
                  </a:lnTo>
                  <a:lnTo>
                    <a:pt x="1920" y="712"/>
                  </a:lnTo>
                  <a:lnTo>
                    <a:pt x="2055" y="699"/>
                  </a:lnTo>
                  <a:lnTo>
                    <a:pt x="2074" y="695"/>
                  </a:lnTo>
                  <a:lnTo>
                    <a:pt x="2070" y="702"/>
                  </a:lnTo>
                  <a:lnTo>
                    <a:pt x="2031" y="744"/>
                  </a:lnTo>
                  <a:lnTo>
                    <a:pt x="1986" y="780"/>
                  </a:lnTo>
                  <a:lnTo>
                    <a:pt x="1922" y="819"/>
                  </a:lnTo>
                  <a:lnTo>
                    <a:pt x="1837" y="857"/>
                  </a:lnTo>
                  <a:lnTo>
                    <a:pt x="1730" y="886"/>
                  </a:lnTo>
                  <a:lnTo>
                    <a:pt x="1598" y="903"/>
                  </a:lnTo>
                  <a:lnTo>
                    <a:pt x="1521" y="904"/>
                  </a:lnTo>
                  <a:lnTo>
                    <a:pt x="1463" y="903"/>
                  </a:lnTo>
                  <a:lnTo>
                    <a:pt x="1402" y="899"/>
                  </a:lnTo>
                  <a:lnTo>
                    <a:pt x="1344" y="895"/>
                  </a:lnTo>
                  <a:lnTo>
                    <a:pt x="1295" y="894"/>
                  </a:lnTo>
                  <a:lnTo>
                    <a:pt x="1262" y="894"/>
                  </a:lnTo>
                  <a:lnTo>
                    <a:pt x="1207" y="900"/>
                  </a:lnTo>
                  <a:lnTo>
                    <a:pt x="1165" y="909"/>
                  </a:lnTo>
                  <a:lnTo>
                    <a:pt x="1135" y="922"/>
                  </a:lnTo>
                  <a:lnTo>
                    <a:pt x="1116" y="938"/>
                  </a:lnTo>
                  <a:lnTo>
                    <a:pt x="1107" y="958"/>
                  </a:lnTo>
                  <a:lnTo>
                    <a:pt x="1107" y="979"/>
                  </a:lnTo>
                  <a:lnTo>
                    <a:pt x="1115" y="1002"/>
                  </a:lnTo>
                  <a:lnTo>
                    <a:pt x="1140" y="1038"/>
                  </a:lnTo>
                  <a:lnTo>
                    <a:pt x="1194" y="1087"/>
                  </a:lnTo>
                  <a:lnTo>
                    <a:pt x="1263" y="1133"/>
                  </a:lnTo>
                  <a:lnTo>
                    <a:pt x="1339" y="1170"/>
                  </a:lnTo>
                  <a:lnTo>
                    <a:pt x="1378" y="1184"/>
                  </a:lnTo>
                  <a:lnTo>
                    <a:pt x="1397" y="1192"/>
                  </a:lnTo>
                  <a:lnTo>
                    <a:pt x="1432" y="1218"/>
                  </a:lnTo>
                  <a:lnTo>
                    <a:pt x="1462" y="1257"/>
                  </a:lnTo>
                  <a:lnTo>
                    <a:pt x="1486" y="1307"/>
                  </a:lnTo>
                  <a:lnTo>
                    <a:pt x="1502" y="1364"/>
                  </a:lnTo>
                  <a:lnTo>
                    <a:pt x="1509" y="1427"/>
                  </a:lnTo>
                  <a:lnTo>
                    <a:pt x="1504" y="1495"/>
                  </a:lnTo>
                  <a:lnTo>
                    <a:pt x="1487" y="1566"/>
                  </a:lnTo>
                  <a:lnTo>
                    <a:pt x="1457" y="1636"/>
                  </a:lnTo>
                  <a:lnTo>
                    <a:pt x="1411" y="1705"/>
                  </a:lnTo>
                  <a:lnTo>
                    <a:pt x="1348" y="1769"/>
                  </a:lnTo>
                  <a:lnTo>
                    <a:pt x="1268" y="1829"/>
                  </a:lnTo>
                  <a:lnTo>
                    <a:pt x="1166" y="1881"/>
                  </a:lnTo>
                  <a:lnTo>
                    <a:pt x="1045" y="1922"/>
                  </a:lnTo>
                  <a:lnTo>
                    <a:pt x="900" y="1951"/>
                  </a:lnTo>
                  <a:lnTo>
                    <a:pt x="731" y="1967"/>
                  </a:lnTo>
                  <a:lnTo>
                    <a:pt x="635" y="1968"/>
                  </a:lnTo>
                  <a:close/>
                </a:path>
              </a:pathLst>
            </a:custGeom>
            <a:solidFill>
              <a:srgbClr val="F2F2F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99" name="Google Shape;99;p12"/>
            <p:cNvSpPr/>
            <p:nvPr/>
          </p:nvSpPr>
          <p:spPr>
            <a:xfrm>
              <a:off x="6897370" y="4076700"/>
              <a:ext cx="535305" cy="331470"/>
            </a:xfrm>
            <a:custGeom>
              <a:avLst/>
              <a:gdLst/>
              <a:ahLst/>
              <a:cxnLst/>
              <a:rect l="l" t="t" r="r" b="b"/>
              <a:pathLst>
                <a:path w="4175" h="2580" extrusionOk="0">
                  <a:moveTo>
                    <a:pt x="75" y="2580"/>
                  </a:moveTo>
                  <a:lnTo>
                    <a:pt x="51" y="2579"/>
                  </a:lnTo>
                  <a:lnTo>
                    <a:pt x="25" y="2566"/>
                  </a:lnTo>
                  <a:lnTo>
                    <a:pt x="13" y="2554"/>
                  </a:lnTo>
                  <a:lnTo>
                    <a:pt x="0" y="2528"/>
                  </a:lnTo>
                  <a:lnTo>
                    <a:pt x="0" y="2481"/>
                  </a:lnTo>
                  <a:lnTo>
                    <a:pt x="21" y="2422"/>
                  </a:lnTo>
                  <a:lnTo>
                    <a:pt x="63" y="2351"/>
                  </a:lnTo>
                  <a:lnTo>
                    <a:pt x="127" y="2273"/>
                  </a:lnTo>
                  <a:lnTo>
                    <a:pt x="216" y="2186"/>
                  </a:lnTo>
                  <a:lnTo>
                    <a:pt x="272" y="2141"/>
                  </a:lnTo>
                  <a:lnTo>
                    <a:pt x="329" y="2094"/>
                  </a:lnTo>
                  <a:lnTo>
                    <a:pt x="488" y="1992"/>
                  </a:lnTo>
                  <a:lnTo>
                    <a:pt x="701" y="1859"/>
                  </a:lnTo>
                  <a:lnTo>
                    <a:pt x="968" y="1677"/>
                  </a:lnTo>
                  <a:lnTo>
                    <a:pt x="1127" y="1560"/>
                  </a:lnTo>
                  <a:lnTo>
                    <a:pt x="1172" y="1526"/>
                  </a:lnTo>
                  <a:lnTo>
                    <a:pt x="1293" y="1444"/>
                  </a:lnTo>
                  <a:lnTo>
                    <a:pt x="1531" y="1294"/>
                  </a:lnTo>
                  <a:lnTo>
                    <a:pt x="1938" y="1055"/>
                  </a:lnTo>
                  <a:lnTo>
                    <a:pt x="2406" y="795"/>
                  </a:lnTo>
                  <a:lnTo>
                    <a:pt x="2893" y="538"/>
                  </a:lnTo>
                  <a:lnTo>
                    <a:pt x="3360" y="307"/>
                  </a:lnTo>
                  <a:lnTo>
                    <a:pt x="3671" y="166"/>
                  </a:lnTo>
                  <a:lnTo>
                    <a:pt x="3853" y="92"/>
                  </a:lnTo>
                  <a:lnTo>
                    <a:pt x="4007" y="38"/>
                  </a:lnTo>
                  <a:lnTo>
                    <a:pt x="4130" y="6"/>
                  </a:lnTo>
                  <a:lnTo>
                    <a:pt x="4175" y="0"/>
                  </a:lnTo>
                  <a:lnTo>
                    <a:pt x="4130" y="21"/>
                  </a:lnTo>
                  <a:lnTo>
                    <a:pt x="4030" y="70"/>
                  </a:lnTo>
                  <a:lnTo>
                    <a:pt x="3935" y="119"/>
                  </a:lnTo>
                  <a:lnTo>
                    <a:pt x="3712" y="244"/>
                  </a:lnTo>
                  <a:lnTo>
                    <a:pt x="3324" y="474"/>
                  </a:lnTo>
                  <a:lnTo>
                    <a:pt x="2729" y="848"/>
                  </a:lnTo>
                  <a:lnTo>
                    <a:pt x="2100" y="1259"/>
                  </a:lnTo>
                  <a:lnTo>
                    <a:pt x="1194" y="1862"/>
                  </a:lnTo>
                  <a:lnTo>
                    <a:pt x="364" y="2430"/>
                  </a:lnTo>
                  <a:lnTo>
                    <a:pt x="272" y="2495"/>
                  </a:lnTo>
                  <a:lnTo>
                    <a:pt x="241" y="2515"/>
                  </a:lnTo>
                  <a:lnTo>
                    <a:pt x="187" y="2548"/>
                  </a:lnTo>
                  <a:lnTo>
                    <a:pt x="137" y="2568"/>
                  </a:lnTo>
                  <a:lnTo>
                    <a:pt x="93" y="2579"/>
                  </a:lnTo>
                  <a:lnTo>
                    <a:pt x="75" y="2580"/>
                  </a:lnTo>
                  <a:close/>
                </a:path>
              </a:pathLst>
            </a:custGeom>
            <a:solidFill>
              <a:srgbClr val="F2F2F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00" name="Google Shape;100;p12"/>
            <p:cNvSpPr/>
            <p:nvPr/>
          </p:nvSpPr>
          <p:spPr>
            <a:xfrm>
              <a:off x="7490460" y="3785870"/>
              <a:ext cx="170815" cy="260350"/>
            </a:xfrm>
            <a:custGeom>
              <a:avLst/>
              <a:gdLst/>
              <a:ahLst/>
              <a:cxnLst/>
              <a:rect l="l" t="t" r="r" b="b"/>
              <a:pathLst>
                <a:path w="1330" h="2028" extrusionOk="0">
                  <a:moveTo>
                    <a:pt x="0" y="1934"/>
                  </a:moveTo>
                  <a:lnTo>
                    <a:pt x="200" y="2028"/>
                  </a:lnTo>
                  <a:lnTo>
                    <a:pt x="223" y="2015"/>
                  </a:lnTo>
                  <a:lnTo>
                    <a:pt x="440" y="1891"/>
                  </a:lnTo>
                  <a:lnTo>
                    <a:pt x="693" y="1762"/>
                  </a:lnTo>
                  <a:lnTo>
                    <a:pt x="878" y="1679"/>
                  </a:lnTo>
                  <a:lnTo>
                    <a:pt x="1067" y="1608"/>
                  </a:lnTo>
                  <a:lnTo>
                    <a:pt x="1204" y="1569"/>
                  </a:lnTo>
                  <a:lnTo>
                    <a:pt x="1289" y="1552"/>
                  </a:lnTo>
                  <a:lnTo>
                    <a:pt x="1330" y="1547"/>
                  </a:lnTo>
                  <a:lnTo>
                    <a:pt x="1186" y="74"/>
                  </a:lnTo>
                  <a:lnTo>
                    <a:pt x="1183" y="61"/>
                  </a:lnTo>
                  <a:lnTo>
                    <a:pt x="1175" y="40"/>
                  </a:lnTo>
                  <a:lnTo>
                    <a:pt x="1162" y="23"/>
                  </a:lnTo>
                  <a:lnTo>
                    <a:pt x="1143" y="10"/>
                  </a:lnTo>
                  <a:lnTo>
                    <a:pt x="1124" y="2"/>
                  </a:lnTo>
                  <a:lnTo>
                    <a:pt x="1102" y="0"/>
                  </a:lnTo>
                  <a:lnTo>
                    <a:pt x="1081" y="3"/>
                  </a:lnTo>
                  <a:lnTo>
                    <a:pt x="1059" y="13"/>
                  </a:lnTo>
                  <a:lnTo>
                    <a:pt x="1050" y="20"/>
                  </a:lnTo>
                  <a:lnTo>
                    <a:pt x="666" y="356"/>
                  </a:lnTo>
                  <a:lnTo>
                    <a:pt x="648" y="372"/>
                  </a:lnTo>
                  <a:lnTo>
                    <a:pt x="619" y="405"/>
                  </a:lnTo>
                  <a:lnTo>
                    <a:pt x="581" y="460"/>
                  </a:lnTo>
                  <a:lnTo>
                    <a:pt x="563" y="501"/>
                  </a:lnTo>
                  <a:lnTo>
                    <a:pt x="0" y="1934"/>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01" name="Google Shape;101;p12"/>
            <p:cNvSpPr/>
            <p:nvPr/>
          </p:nvSpPr>
          <p:spPr>
            <a:xfrm>
              <a:off x="7490460" y="3786505"/>
              <a:ext cx="137160" cy="259715"/>
            </a:xfrm>
            <a:custGeom>
              <a:avLst/>
              <a:gdLst/>
              <a:ahLst/>
              <a:cxnLst/>
              <a:rect l="l" t="t" r="r" b="b"/>
              <a:pathLst>
                <a:path w="1071" h="2021" extrusionOk="0">
                  <a:moveTo>
                    <a:pt x="671" y="423"/>
                  </a:moveTo>
                  <a:lnTo>
                    <a:pt x="1071" y="0"/>
                  </a:lnTo>
                  <a:lnTo>
                    <a:pt x="1060" y="6"/>
                  </a:lnTo>
                  <a:lnTo>
                    <a:pt x="1050" y="13"/>
                  </a:lnTo>
                  <a:lnTo>
                    <a:pt x="666" y="349"/>
                  </a:lnTo>
                  <a:lnTo>
                    <a:pt x="648" y="364"/>
                  </a:lnTo>
                  <a:lnTo>
                    <a:pt x="619" y="398"/>
                  </a:lnTo>
                  <a:lnTo>
                    <a:pt x="581" y="452"/>
                  </a:lnTo>
                  <a:lnTo>
                    <a:pt x="563" y="493"/>
                  </a:lnTo>
                  <a:lnTo>
                    <a:pt x="0" y="1927"/>
                  </a:lnTo>
                  <a:lnTo>
                    <a:pt x="201" y="2021"/>
                  </a:lnTo>
                  <a:lnTo>
                    <a:pt x="633" y="492"/>
                  </a:lnTo>
                  <a:lnTo>
                    <a:pt x="638" y="473"/>
                  </a:lnTo>
                  <a:lnTo>
                    <a:pt x="658" y="438"/>
                  </a:lnTo>
                  <a:lnTo>
                    <a:pt x="671" y="423"/>
                  </a:lnTo>
                  <a:close/>
                </a:path>
              </a:pathLst>
            </a:custGeom>
            <a:solidFill>
              <a:srgbClr val="F2F2F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02" name="Google Shape;102;p12"/>
            <p:cNvSpPr/>
            <p:nvPr/>
          </p:nvSpPr>
          <p:spPr>
            <a:xfrm>
              <a:off x="6675755" y="4063365"/>
              <a:ext cx="1020445" cy="698500"/>
            </a:xfrm>
            <a:custGeom>
              <a:avLst/>
              <a:gdLst/>
              <a:ahLst/>
              <a:cxnLst/>
              <a:rect l="l" t="t" r="r" b="b"/>
              <a:pathLst>
                <a:path w="7955" h="5448" extrusionOk="0">
                  <a:moveTo>
                    <a:pt x="7897" y="1"/>
                  </a:moveTo>
                  <a:lnTo>
                    <a:pt x="7877" y="48"/>
                  </a:lnTo>
                  <a:lnTo>
                    <a:pt x="7833" y="135"/>
                  </a:lnTo>
                  <a:lnTo>
                    <a:pt x="7784" y="217"/>
                  </a:lnTo>
                  <a:lnTo>
                    <a:pt x="7733" y="291"/>
                  </a:lnTo>
                  <a:lnTo>
                    <a:pt x="7652" y="390"/>
                  </a:lnTo>
                  <a:lnTo>
                    <a:pt x="7542" y="498"/>
                  </a:lnTo>
                  <a:lnTo>
                    <a:pt x="7437" y="581"/>
                  </a:lnTo>
                  <a:lnTo>
                    <a:pt x="7348" y="641"/>
                  </a:lnTo>
                  <a:lnTo>
                    <a:pt x="7251" y="694"/>
                  </a:lnTo>
                  <a:lnTo>
                    <a:pt x="7236" y="700"/>
                  </a:lnTo>
                  <a:lnTo>
                    <a:pt x="6934" y="1298"/>
                  </a:lnTo>
                  <a:lnTo>
                    <a:pt x="6657" y="1520"/>
                  </a:lnTo>
                  <a:lnTo>
                    <a:pt x="5205" y="2662"/>
                  </a:lnTo>
                  <a:lnTo>
                    <a:pt x="4450" y="3242"/>
                  </a:lnTo>
                  <a:lnTo>
                    <a:pt x="4018" y="3568"/>
                  </a:lnTo>
                  <a:lnTo>
                    <a:pt x="3844" y="3695"/>
                  </a:lnTo>
                  <a:lnTo>
                    <a:pt x="3676" y="3813"/>
                  </a:lnTo>
                  <a:lnTo>
                    <a:pt x="3316" y="4058"/>
                  </a:lnTo>
                  <a:lnTo>
                    <a:pt x="2931" y="4302"/>
                  </a:lnTo>
                  <a:lnTo>
                    <a:pt x="2531" y="4535"/>
                  </a:lnTo>
                  <a:lnTo>
                    <a:pt x="2226" y="4698"/>
                  </a:lnTo>
                  <a:lnTo>
                    <a:pt x="2023" y="4798"/>
                  </a:lnTo>
                  <a:lnTo>
                    <a:pt x="1820" y="4891"/>
                  </a:lnTo>
                  <a:lnTo>
                    <a:pt x="1621" y="4974"/>
                  </a:lnTo>
                  <a:lnTo>
                    <a:pt x="1426" y="5048"/>
                  </a:lnTo>
                  <a:lnTo>
                    <a:pt x="1233" y="5109"/>
                  </a:lnTo>
                  <a:lnTo>
                    <a:pt x="1048" y="5159"/>
                  </a:lnTo>
                  <a:lnTo>
                    <a:pt x="868" y="5194"/>
                  </a:lnTo>
                  <a:lnTo>
                    <a:pt x="782" y="5207"/>
                  </a:lnTo>
                  <a:lnTo>
                    <a:pt x="703" y="5215"/>
                  </a:lnTo>
                  <a:lnTo>
                    <a:pt x="562" y="5222"/>
                  </a:lnTo>
                  <a:lnTo>
                    <a:pt x="437" y="5218"/>
                  </a:lnTo>
                  <a:lnTo>
                    <a:pt x="327" y="5206"/>
                  </a:lnTo>
                  <a:lnTo>
                    <a:pt x="233" y="5185"/>
                  </a:lnTo>
                  <a:lnTo>
                    <a:pt x="151" y="5157"/>
                  </a:lnTo>
                  <a:lnTo>
                    <a:pt x="82" y="5125"/>
                  </a:lnTo>
                  <a:lnTo>
                    <a:pt x="25" y="5088"/>
                  </a:lnTo>
                  <a:lnTo>
                    <a:pt x="0" y="5068"/>
                  </a:lnTo>
                  <a:lnTo>
                    <a:pt x="17" y="5105"/>
                  </a:lnTo>
                  <a:lnTo>
                    <a:pt x="58" y="5173"/>
                  </a:lnTo>
                  <a:lnTo>
                    <a:pt x="107" y="5234"/>
                  </a:lnTo>
                  <a:lnTo>
                    <a:pt x="164" y="5290"/>
                  </a:lnTo>
                  <a:lnTo>
                    <a:pt x="226" y="5339"/>
                  </a:lnTo>
                  <a:lnTo>
                    <a:pt x="296" y="5379"/>
                  </a:lnTo>
                  <a:lnTo>
                    <a:pt x="370" y="5409"/>
                  </a:lnTo>
                  <a:lnTo>
                    <a:pt x="449" y="5430"/>
                  </a:lnTo>
                  <a:lnTo>
                    <a:pt x="491" y="5435"/>
                  </a:lnTo>
                  <a:lnTo>
                    <a:pt x="505" y="5438"/>
                  </a:lnTo>
                  <a:lnTo>
                    <a:pt x="520" y="5439"/>
                  </a:lnTo>
                  <a:lnTo>
                    <a:pt x="609" y="5446"/>
                  </a:lnTo>
                  <a:lnTo>
                    <a:pt x="803" y="5448"/>
                  </a:lnTo>
                  <a:lnTo>
                    <a:pt x="966" y="5438"/>
                  </a:lnTo>
                  <a:lnTo>
                    <a:pt x="1082" y="5423"/>
                  </a:lnTo>
                  <a:lnTo>
                    <a:pt x="1206" y="5401"/>
                  </a:lnTo>
                  <a:lnTo>
                    <a:pt x="1337" y="5373"/>
                  </a:lnTo>
                  <a:lnTo>
                    <a:pt x="1477" y="5335"/>
                  </a:lnTo>
                  <a:lnTo>
                    <a:pt x="1625" y="5288"/>
                  </a:lnTo>
                  <a:lnTo>
                    <a:pt x="1782" y="5231"/>
                  </a:lnTo>
                  <a:lnTo>
                    <a:pt x="1949" y="5163"/>
                  </a:lnTo>
                  <a:lnTo>
                    <a:pt x="2125" y="5082"/>
                  </a:lnTo>
                  <a:lnTo>
                    <a:pt x="2313" y="4989"/>
                  </a:lnTo>
                  <a:lnTo>
                    <a:pt x="2511" y="4883"/>
                  </a:lnTo>
                  <a:lnTo>
                    <a:pt x="2721" y="4761"/>
                  </a:lnTo>
                  <a:lnTo>
                    <a:pt x="2830" y="4694"/>
                  </a:lnTo>
                  <a:lnTo>
                    <a:pt x="2943" y="4625"/>
                  </a:lnTo>
                  <a:lnTo>
                    <a:pt x="3180" y="4471"/>
                  </a:lnTo>
                  <a:lnTo>
                    <a:pt x="3560" y="4213"/>
                  </a:lnTo>
                  <a:lnTo>
                    <a:pt x="4098" y="3830"/>
                  </a:lnTo>
                  <a:lnTo>
                    <a:pt x="4645" y="3421"/>
                  </a:lnTo>
                  <a:lnTo>
                    <a:pt x="5176" y="3009"/>
                  </a:lnTo>
                  <a:lnTo>
                    <a:pt x="5667" y="2614"/>
                  </a:lnTo>
                  <a:lnTo>
                    <a:pt x="6093" y="2257"/>
                  </a:lnTo>
                  <a:lnTo>
                    <a:pt x="6428" y="1957"/>
                  </a:lnTo>
                  <a:lnTo>
                    <a:pt x="6550" y="1840"/>
                  </a:lnTo>
                  <a:lnTo>
                    <a:pt x="6656" y="1733"/>
                  </a:lnTo>
                  <a:lnTo>
                    <a:pt x="6874" y="1505"/>
                  </a:lnTo>
                  <a:lnTo>
                    <a:pt x="7093" y="1267"/>
                  </a:lnTo>
                  <a:lnTo>
                    <a:pt x="7304" y="1022"/>
                  </a:lnTo>
                  <a:lnTo>
                    <a:pt x="7501" y="778"/>
                  </a:lnTo>
                  <a:lnTo>
                    <a:pt x="7674" y="538"/>
                  </a:lnTo>
                  <a:lnTo>
                    <a:pt x="7784" y="365"/>
                  </a:lnTo>
                  <a:lnTo>
                    <a:pt x="7847" y="255"/>
                  </a:lnTo>
                  <a:lnTo>
                    <a:pt x="7898" y="149"/>
                  </a:lnTo>
                  <a:lnTo>
                    <a:pt x="7940" y="48"/>
                  </a:lnTo>
                  <a:lnTo>
                    <a:pt x="7955" y="0"/>
                  </a:lnTo>
                  <a:lnTo>
                    <a:pt x="7897" y="0"/>
                  </a:lnTo>
                  <a:lnTo>
                    <a:pt x="7897" y="1"/>
                  </a:lnTo>
                  <a:close/>
                </a:path>
              </a:pathLst>
            </a:custGeom>
            <a:solidFill>
              <a:srgbClr val="D8D8D8"/>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03" name="Google Shape;103;p12"/>
            <p:cNvSpPr/>
            <p:nvPr/>
          </p:nvSpPr>
          <p:spPr>
            <a:xfrm>
              <a:off x="6675755" y="4711065"/>
              <a:ext cx="180340" cy="45085"/>
            </a:xfrm>
            <a:custGeom>
              <a:avLst/>
              <a:gdLst/>
              <a:ahLst/>
              <a:cxnLst/>
              <a:rect l="l" t="t" r="r" b="b"/>
              <a:pathLst>
                <a:path w="1408" h="350" extrusionOk="0">
                  <a:moveTo>
                    <a:pt x="1408" y="0"/>
                  </a:moveTo>
                  <a:lnTo>
                    <a:pt x="1387" y="40"/>
                  </a:lnTo>
                  <a:lnTo>
                    <a:pt x="1330" y="115"/>
                  </a:lnTo>
                  <a:lnTo>
                    <a:pt x="1250" y="186"/>
                  </a:lnTo>
                  <a:lnTo>
                    <a:pt x="1173" y="231"/>
                  </a:lnTo>
                  <a:lnTo>
                    <a:pt x="1115" y="259"/>
                  </a:lnTo>
                  <a:lnTo>
                    <a:pt x="1049" y="284"/>
                  </a:lnTo>
                  <a:lnTo>
                    <a:pt x="978" y="306"/>
                  </a:lnTo>
                  <a:lnTo>
                    <a:pt x="898" y="323"/>
                  </a:lnTo>
                  <a:lnTo>
                    <a:pt x="810" y="337"/>
                  </a:lnTo>
                  <a:lnTo>
                    <a:pt x="716" y="346"/>
                  </a:lnTo>
                  <a:lnTo>
                    <a:pt x="613" y="350"/>
                  </a:lnTo>
                  <a:lnTo>
                    <a:pt x="444" y="347"/>
                  </a:lnTo>
                  <a:lnTo>
                    <a:pt x="319" y="337"/>
                  </a:lnTo>
                  <a:lnTo>
                    <a:pt x="315" y="337"/>
                  </a:lnTo>
                  <a:lnTo>
                    <a:pt x="307" y="332"/>
                  </a:lnTo>
                  <a:lnTo>
                    <a:pt x="300" y="328"/>
                  </a:lnTo>
                  <a:lnTo>
                    <a:pt x="273" y="317"/>
                  </a:lnTo>
                  <a:lnTo>
                    <a:pt x="246" y="300"/>
                  </a:lnTo>
                  <a:lnTo>
                    <a:pt x="205" y="274"/>
                  </a:lnTo>
                  <a:lnTo>
                    <a:pt x="132" y="212"/>
                  </a:lnTo>
                  <a:lnTo>
                    <a:pt x="100" y="176"/>
                  </a:lnTo>
                  <a:lnTo>
                    <a:pt x="69" y="140"/>
                  </a:lnTo>
                  <a:lnTo>
                    <a:pt x="46" y="104"/>
                  </a:lnTo>
                  <a:lnTo>
                    <a:pt x="21" y="63"/>
                  </a:lnTo>
                  <a:lnTo>
                    <a:pt x="0" y="22"/>
                  </a:lnTo>
                  <a:lnTo>
                    <a:pt x="24" y="40"/>
                  </a:lnTo>
                  <a:lnTo>
                    <a:pt x="82" y="75"/>
                  </a:lnTo>
                  <a:lnTo>
                    <a:pt x="151" y="107"/>
                  </a:lnTo>
                  <a:lnTo>
                    <a:pt x="233" y="134"/>
                  </a:lnTo>
                  <a:lnTo>
                    <a:pt x="328" y="155"/>
                  </a:lnTo>
                  <a:lnTo>
                    <a:pt x="437" y="167"/>
                  </a:lnTo>
                  <a:lnTo>
                    <a:pt x="561" y="171"/>
                  </a:lnTo>
                  <a:lnTo>
                    <a:pt x="702" y="164"/>
                  </a:lnTo>
                  <a:lnTo>
                    <a:pt x="780" y="155"/>
                  </a:lnTo>
                  <a:lnTo>
                    <a:pt x="853" y="145"/>
                  </a:lnTo>
                  <a:lnTo>
                    <a:pt x="1006" y="116"/>
                  </a:lnTo>
                  <a:lnTo>
                    <a:pt x="1163" y="78"/>
                  </a:lnTo>
                  <a:lnTo>
                    <a:pt x="1325" y="29"/>
                  </a:lnTo>
                  <a:lnTo>
                    <a:pt x="1408" y="0"/>
                  </a:lnTo>
                  <a:close/>
                </a:path>
              </a:pathLst>
            </a:custGeom>
            <a:solidFill>
              <a:srgbClr val="D8D8D8"/>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04" name="Google Shape;104;p12"/>
            <p:cNvSpPr/>
            <p:nvPr/>
          </p:nvSpPr>
          <p:spPr>
            <a:xfrm>
              <a:off x="6757670" y="4436110"/>
              <a:ext cx="59055" cy="109855"/>
            </a:xfrm>
            <a:custGeom>
              <a:avLst/>
              <a:gdLst/>
              <a:ahLst/>
              <a:cxnLst/>
              <a:rect l="l" t="t" r="r" b="b"/>
              <a:pathLst>
                <a:path w="458" h="853" extrusionOk="0">
                  <a:moveTo>
                    <a:pt x="324" y="0"/>
                  </a:moveTo>
                  <a:lnTo>
                    <a:pt x="322" y="5"/>
                  </a:lnTo>
                  <a:lnTo>
                    <a:pt x="324" y="54"/>
                  </a:lnTo>
                  <a:lnTo>
                    <a:pt x="337" y="109"/>
                  </a:lnTo>
                  <a:lnTo>
                    <a:pt x="357" y="149"/>
                  </a:lnTo>
                  <a:lnTo>
                    <a:pt x="386" y="190"/>
                  </a:lnTo>
                  <a:lnTo>
                    <a:pt x="429" y="229"/>
                  </a:lnTo>
                  <a:lnTo>
                    <a:pt x="458" y="246"/>
                  </a:lnTo>
                  <a:lnTo>
                    <a:pt x="454" y="249"/>
                  </a:lnTo>
                  <a:lnTo>
                    <a:pt x="412" y="304"/>
                  </a:lnTo>
                  <a:lnTo>
                    <a:pt x="359" y="399"/>
                  </a:lnTo>
                  <a:lnTo>
                    <a:pt x="316" y="491"/>
                  </a:lnTo>
                  <a:lnTo>
                    <a:pt x="269" y="612"/>
                  </a:lnTo>
                  <a:lnTo>
                    <a:pt x="219" y="763"/>
                  </a:lnTo>
                  <a:lnTo>
                    <a:pt x="193" y="853"/>
                  </a:lnTo>
                  <a:lnTo>
                    <a:pt x="171" y="834"/>
                  </a:lnTo>
                  <a:lnTo>
                    <a:pt x="85" y="732"/>
                  </a:lnTo>
                  <a:lnTo>
                    <a:pt x="50" y="681"/>
                  </a:lnTo>
                  <a:lnTo>
                    <a:pt x="23" y="623"/>
                  </a:lnTo>
                  <a:lnTo>
                    <a:pt x="4" y="562"/>
                  </a:lnTo>
                  <a:lnTo>
                    <a:pt x="0" y="530"/>
                  </a:lnTo>
                  <a:lnTo>
                    <a:pt x="0" y="514"/>
                  </a:lnTo>
                  <a:lnTo>
                    <a:pt x="5" y="478"/>
                  </a:lnTo>
                  <a:lnTo>
                    <a:pt x="24" y="417"/>
                  </a:lnTo>
                  <a:lnTo>
                    <a:pt x="69" y="331"/>
                  </a:lnTo>
                  <a:lnTo>
                    <a:pt x="126" y="242"/>
                  </a:lnTo>
                  <a:lnTo>
                    <a:pt x="219" y="120"/>
                  </a:lnTo>
                  <a:lnTo>
                    <a:pt x="313" y="10"/>
                  </a:lnTo>
                  <a:lnTo>
                    <a:pt x="324" y="0"/>
                  </a:lnTo>
                  <a:close/>
                </a:path>
              </a:pathLst>
            </a:custGeom>
            <a:solidFill>
              <a:srgbClr val="373B47"/>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05" name="Google Shape;105;p12"/>
            <p:cNvSpPr/>
            <p:nvPr/>
          </p:nvSpPr>
          <p:spPr>
            <a:xfrm>
              <a:off x="6809740" y="4481830"/>
              <a:ext cx="113030" cy="88900"/>
            </a:xfrm>
            <a:custGeom>
              <a:avLst/>
              <a:gdLst/>
              <a:ahLst/>
              <a:cxnLst/>
              <a:rect l="l" t="t" r="r" b="b"/>
              <a:pathLst>
                <a:path w="884" h="689" extrusionOk="0">
                  <a:moveTo>
                    <a:pt x="0" y="603"/>
                  </a:moveTo>
                  <a:lnTo>
                    <a:pt x="10" y="552"/>
                  </a:lnTo>
                  <a:lnTo>
                    <a:pt x="79" y="325"/>
                  </a:lnTo>
                  <a:lnTo>
                    <a:pt x="116" y="225"/>
                  </a:lnTo>
                  <a:lnTo>
                    <a:pt x="160" y="126"/>
                  </a:lnTo>
                  <a:lnTo>
                    <a:pt x="211" y="38"/>
                  </a:lnTo>
                  <a:lnTo>
                    <a:pt x="238" y="0"/>
                  </a:lnTo>
                  <a:lnTo>
                    <a:pt x="250" y="5"/>
                  </a:lnTo>
                  <a:lnTo>
                    <a:pt x="371" y="43"/>
                  </a:lnTo>
                  <a:lnTo>
                    <a:pt x="514" y="79"/>
                  </a:lnTo>
                  <a:lnTo>
                    <a:pt x="620" y="97"/>
                  </a:lnTo>
                  <a:lnTo>
                    <a:pt x="729" y="108"/>
                  </a:lnTo>
                  <a:lnTo>
                    <a:pt x="835" y="107"/>
                  </a:lnTo>
                  <a:lnTo>
                    <a:pt x="884" y="100"/>
                  </a:lnTo>
                  <a:lnTo>
                    <a:pt x="880" y="147"/>
                  </a:lnTo>
                  <a:lnTo>
                    <a:pt x="867" y="402"/>
                  </a:lnTo>
                  <a:lnTo>
                    <a:pt x="869" y="538"/>
                  </a:lnTo>
                  <a:lnTo>
                    <a:pt x="877" y="619"/>
                  </a:lnTo>
                  <a:lnTo>
                    <a:pt x="884" y="653"/>
                  </a:lnTo>
                  <a:lnTo>
                    <a:pt x="868" y="656"/>
                  </a:lnTo>
                  <a:lnTo>
                    <a:pt x="707" y="679"/>
                  </a:lnTo>
                  <a:lnTo>
                    <a:pt x="514" y="689"/>
                  </a:lnTo>
                  <a:lnTo>
                    <a:pt x="370" y="685"/>
                  </a:lnTo>
                  <a:lnTo>
                    <a:pt x="220" y="666"/>
                  </a:lnTo>
                  <a:lnTo>
                    <a:pt x="107" y="640"/>
                  </a:lnTo>
                  <a:lnTo>
                    <a:pt x="35" y="618"/>
                  </a:lnTo>
                  <a:lnTo>
                    <a:pt x="0" y="603"/>
                  </a:lnTo>
                  <a:close/>
                </a:path>
              </a:pathLst>
            </a:custGeom>
            <a:solidFill>
              <a:srgbClr val="373B47"/>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06" name="Google Shape;106;p12"/>
            <p:cNvSpPr/>
            <p:nvPr/>
          </p:nvSpPr>
          <p:spPr>
            <a:xfrm>
              <a:off x="7593965" y="4015105"/>
              <a:ext cx="320675" cy="149225"/>
            </a:xfrm>
            <a:custGeom>
              <a:avLst/>
              <a:gdLst/>
              <a:ahLst/>
              <a:cxnLst/>
              <a:rect l="l" t="t" r="r" b="b"/>
              <a:pathLst>
                <a:path w="2503" h="1160" extrusionOk="0">
                  <a:moveTo>
                    <a:pt x="6" y="1160"/>
                  </a:moveTo>
                  <a:lnTo>
                    <a:pt x="2" y="1144"/>
                  </a:lnTo>
                  <a:lnTo>
                    <a:pt x="0" y="1043"/>
                  </a:lnTo>
                  <a:lnTo>
                    <a:pt x="14" y="978"/>
                  </a:lnTo>
                  <a:lnTo>
                    <a:pt x="33" y="934"/>
                  </a:lnTo>
                  <a:lnTo>
                    <a:pt x="46" y="912"/>
                  </a:lnTo>
                  <a:lnTo>
                    <a:pt x="90" y="852"/>
                  </a:lnTo>
                  <a:lnTo>
                    <a:pt x="282" y="627"/>
                  </a:lnTo>
                  <a:lnTo>
                    <a:pt x="621" y="248"/>
                  </a:lnTo>
                  <a:lnTo>
                    <a:pt x="692" y="171"/>
                  </a:lnTo>
                  <a:lnTo>
                    <a:pt x="2220" y="83"/>
                  </a:lnTo>
                  <a:lnTo>
                    <a:pt x="2269" y="37"/>
                  </a:lnTo>
                  <a:lnTo>
                    <a:pt x="2288" y="21"/>
                  </a:lnTo>
                  <a:lnTo>
                    <a:pt x="2335" y="1"/>
                  </a:lnTo>
                  <a:lnTo>
                    <a:pt x="2360" y="0"/>
                  </a:lnTo>
                  <a:lnTo>
                    <a:pt x="2371" y="0"/>
                  </a:lnTo>
                  <a:lnTo>
                    <a:pt x="2397" y="2"/>
                  </a:lnTo>
                  <a:lnTo>
                    <a:pt x="2445" y="22"/>
                  </a:lnTo>
                  <a:lnTo>
                    <a:pt x="2482" y="58"/>
                  </a:lnTo>
                  <a:lnTo>
                    <a:pt x="2502" y="106"/>
                  </a:lnTo>
                  <a:lnTo>
                    <a:pt x="2503" y="133"/>
                  </a:lnTo>
                  <a:lnTo>
                    <a:pt x="2502" y="159"/>
                  </a:lnTo>
                  <a:lnTo>
                    <a:pt x="2483" y="207"/>
                  </a:lnTo>
                  <a:lnTo>
                    <a:pt x="2464" y="226"/>
                  </a:lnTo>
                  <a:lnTo>
                    <a:pt x="2161" y="530"/>
                  </a:lnTo>
                  <a:lnTo>
                    <a:pt x="2137" y="553"/>
                  </a:lnTo>
                  <a:lnTo>
                    <a:pt x="2080" y="586"/>
                  </a:lnTo>
                  <a:lnTo>
                    <a:pt x="2048" y="596"/>
                  </a:lnTo>
                  <a:lnTo>
                    <a:pt x="6" y="1160"/>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07" name="Google Shape;107;p12"/>
            <p:cNvSpPr/>
            <p:nvPr/>
          </p:nvSpPr>
          <p:spPr>
            <a:xfrm>
              <a:off x="7681595" y="4015105"/>
              <a:ext cx="232410" cy="62230"/>
            </a:xfrm>
            <a:custGeom>
              <a:avLst/>
              <a:gdLst/>
              <a:ahLst/>
              <a:cxnLst/>
              <a:rect l="l" t="t" r="r" b="b"/>
              <a:pathLst>
                <a:path w="1809" h="483" extrusionOk="0">
                  <a:moveTo>
                    <a:pt x="1809" y="105"/>
                  </a:moveTo>
                  <a:lnTo>
                    <a:pt x="1802" y="83"/>
                  </a:lnTo>
                  <a:lnTo>
                    <a:pt x="1779" y="44"/>
                  </a:lnTo>
                  <a:lnTo>
                    <a:pt x="1745" y="17"/>
                  </a:lnTo>
                  <a:lnTo>
                    <a:pt x="1703" y="1"/>
                  </a:lnTo>
                  <a:lnTo>
                    <a:pt x="1679" y="0"/>
                  </a:lnTo>
                  <a:lnTo>
                    <a:pt x="1669" y="0"/>
                  </a:lnTo>
                  <a:lnTo>
                    <a:pt x="1643" y="1"/>
                  </a:lnTo>
                  <a:lnTo>
                    <a:pt x="1596" y="21"/>
                  </a:lnTo>
                  <a:lnTo>
                    <a:pt x="1577" y="37"/>
                  </a:lnTo>
                  <a:lnTo>
                    <a:pt x="1528" y="83"/>
                  </a:lnTo>
                  <a:lnTo>
                    <a:pt x="0" y="170"/>
                  </a:lnTo>
                  <a:lnTo>
                    <a:pt x="1413" y="143"/>
                  </a:lnTo>
                  <a:lnTo>
                    <a:pt x="1392" y="160"/>
                  </a:lnTo>
                  <a:lnTo>
                    <a:pt x="1288" y="285"/>
                  </a:lnTo>
                  <a:lnTo>
                    <a:pt x="1232" y="376"/>
                  </a:lnTo>
                  <a:lnTo>
                    <a:pt x="1200" y="446"/>
                  </a:lnTo>
                  <a:lnTo>
                    <a:pt x="1186" y="483"/>
                  </a:lnTo>
                  <a:lnTo>
                    <a:pt x="1205" y="456"/>
                  </a:lnTo>
                  <a:lnTo>
                    <a:pt x="1325" y="309"/>
                  </a:lnTo>
                  <a:lnTo>
                    <a:pt x="1403" y="230"/>
                  </a:lnTo>
                  <a:lnTo>
                    <a:pt x="1457" y="181"/>
                  </a:lnTo>
                  <a:lnTo>
                    <a:pt x="1486" y="160"/>
                  </a:lnTo>
                  <a:lnTo>
                    <a:pt x="1539" y="121"/>
                  </a:lnTo>
                  <a:lnTo>
                    <a:pt x="1609" y="73"/>
                  </a:lnTo>
                  <a:lnTo>
                    <a:pt x="1651" y="50"/>
                  </a:lnTo>
                  <a:lnTo>
                    <a:pt x="1689" y="38"/>
                  </a:lnTo>
                  <a:lnTo>
                    <a:pt x="1725" y="38"/>
                  </a:lnTo>
                  <a:lnTo>
                    <a:pt x="1759" y="51"/>
                  </a:lnTo>
                  <a:lnTo>
                    <a:pt x="1792" y="82"/>
                  </a:lnTo>
                  <a:lnTo>
                    <a:pt x="1809" y="105"/>
                  </a:lnTo>
                  <a:close/>
                </a:path>
              </a:pathLst>
            </a:custGeom>
            <a:solidFill>
              <a:srgbClr val="F2F2F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08" name="Google Shape;108;p12"/>
            <p:cNvSpPr/>
            <p:nvPr/>
          </p:nvSpPr>
          <p:spPr>
            <a:xfrm>
              <a:off x="7185025" y="4304030"/>
              <a:ext cx="686435" cy="219075"/>
            </a:xfrm>
            <a:custGeom>
              <a:avLst/>
              <a:gdLst/>
              <a:ahLst/>
              <a:cxnLst/>
              <a:rect l="l" t="t" r="r" b="b"/>
              <a:pathLst>
                <a:path w="5351" h="1705" extrusionOk="0">
                  <a:moveTo>
                    <a:pt x="0" y="1685"/>
                  </a:moveTo>
                  <a:lnTo>
                    <a:pt x="4374" y="1705"/>
                  </a:lnTo>
                  <a:lnTo>
                    <a:pt x="4405" y="1705"/>
                  </a:lnTo>
                  <a:lnTo>
                    <a:pt x="4465" y="1695"/>
                  </a:lnTo>
                  <a:lnTo>
                    <a:pt x="4523" y="1675"/>
                  </a:lnTo>
                  <a:lnTo>
                    <a:pt x="4577" y="1646"/>
                  </a:lnTo>
                  <a:lnTo>
                    <a:pt x="4602" y="1628"/>
                  </a:lnTo>
                  <a:lnTo>
                    <a:pt x="5345" y="1052"/>
                  </a:lnTo>
                  <a:lnTo>
                    <a:pt x="5347" y="1042"/>
                  </a:lnTo>
                  <a:lnTo>
                    <a:pt x="5351" y="977"/>
                  </a:lnTo>
                  <a:lnTo>
                    <a:pt x="5347" y="919"/>
                  </a:lnTo>
                  <a:lnTo>
                    <a:pt x="5332" y="853"/>
                  </a:lnTo>
                  <a:lnTo>
                    <a:pt x="5304" y="787"/>
                  </a:lnTo>
                  <a:lnTo>
                    <a:pt x="5269" y="743"/>
                  </a:lnTo>
                  <a:lnTo>
                    <a:pt x="5239" y="717"/>
                  </a:lnTo>
                  <a:lnTo>
                    <a:pt x="5203" y="694"/>
                  </a:lnTo>
                  <a:lnTo>
                    <a:pt x="5159" y="675"/>
                  </a:lnTo>
                  <a:lnTo>
                    <a:pt x="5136" y="668"/>
                  </a:lnTo>
                  <a:lnTo>
                    <a:pt x="5087" y="657"/>
                  </a:lnTo>
                  <a:lnTo>
                    <a:pt x="5000" y="651"/>
                  </a:lnTo>
                  <a:lnTo>
                    <a:pt x="4927" y="661"/>
                  </a:lnTo>
                  <a:lnTo>
                    <a:pt x="4868" y="682"/>
                  </a:lnTo>
                  <a:lnTo>
                    <a:pt x="4820" y="708"/>
                  </a:lnTo>
                  <a:lnTo>
                    <a:pt x="4786" y="735"/>
                  </a:lnTo>
                  <a:lnTo>
                    <a:pt x="4755" y="767"/>
                  </a:lnTo>
                  <a:lnTo>
                    <a:pt x="4751" y="773"/>
                  </a:lnTo>
                  <a:lnTo>
                    <a:pt x="2511" y="474"/>
                  </a:lnTo>
                  <a:lnTo>
                    <a:pt x="2452" y="465"/>
                  </a:lnTo>
                  <a:lnTo>
                    <a:pt x="2337" y="435"/>
                  </a:lnTo>
                  <a:lnTo>
                    <a:pt x="2227" y="392"/>
                  </a:lnTo>
                  <a:lnTo>
                    <a:pt x="2122" y="337"/>
                  </a:lnTo>
                  <a:lnTo>
                    <a:pt x="2073" y="304"/>
                  </a:lnTo>
                  <a:lnTo>
                    <a:pt x="1632" y="0"/>
                  </a:lnTo>
                  <a:lnTo>
                    <a:pt x="0" y="1685"/>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09" name="Google Shape;109;p12"/>
            <p:cNvSpPr/>
            <p:nvPr/>
          </p:nvSpPr>
          <p:spPr>
            <a:xfrm>
              <a:off x="7507605" y="4364990"/>
              <a:ext cx="363855" cy="110490"/>
            </a:xfrm>
            <a:custGeom>
              <a:avLst/>
              <a:gdLst/>
              <a:ahLst/>
              <a:cxnLst/>
              <a:rect l="l" t="t" r="r" b="b"/>
              <a:pathLst>
                <a:path w="2840" h="860" extrusionOk="0">
                  <a:moveTo>
                    <a:pt x="2625" y="194"/>
                  </a:moveTo>
                  <a:lnTo>
                    <a:pt x="2576" y="183"/>
                  </a:lnTo>
                  <a:lnTo>
                    <a:pt x="2489" y="177"/>
                  </a:lnTo>
                  <a:lnTo>
                    <a:pt x="2416" y="187"/>
                  </a:lnTo>
                  <a:lnTo>
                    <a:pt x="2357" y="208"/>
                  </a:lnTo>
                  <a:lnTo>
                    <a:pt x="2309" y="234"/>
                  </a:lnTo>
                  <a:lnTo>
                    <a:pt x="2275" y="261"/>
                  </a:lnTo>
                  <a:lnTo>
                    <a:pt x="2244" y="293"/>
                  </a:lnTo>
                  <a:lnTo>
                    <a:pt x="2240" y="299"/>
                  </a:lnTo>
                  <a:lnTo>
                    <a:pt x="0" y="0"/>
                  </a:lnTo>
                  <a:lnTo>
                    <a:pt x="2139" y="428"/>
                  </a:lnTo>
                  <a:lnTo>
                    <a:pt x="2122" y="443"/>
                  </a:lnTo>
                  <a:lnTo>
                    <a:pt x="2004" y="583"/>
                  </a:lnTo>
                  <a:lnTo>
                    <a:pt x="1927" y="702"/>
                  </a:lnTo>
                  <a:lnTo>
                    <a:pt x="1870" y="802"/>
                  </a:lnTo>
                  <a:lnTo>
                    <a:pt x="1842" y="860"/>
                  </a:lnTo>
                  <a:lnTo>
                    <a:pt x="1889" y="802"/>
                  </a:lnTo>
                  <a:lnTo>
                    <a:pt x="2148" y="525"/>
                  </a:lnTo>
                  <a:lnTo>
                    <a:pt x="2288" y="396"/>
                  </a:lnTo>
                  <a:lnTo>
                    <a:pt x="2371" y="333"/>
                  </a:lnTo>
                  <a:lnTo>
                    <a:pt x="2406" y="313"/>
                  </a:lnTo>
                  <a:lnTo>
                    <a:pt x="2441" y="297"/>
                  </a:lnTo>
                  <a:lnTo>
                    <a:pt x="2515" y="276"/>
                  </a:lnTo>
                  <a:lnTo>
                    <a:pt x="2593" y="269"/>
                  </a:lnTo>
                  <a:lnTo>
                    <a:pt x="2667" y="279"/>
                  </a:lnTo>
                  <a:lnTo>
                    <a:pt x="2718" y="299"/>
                  </a:lnTo>
                  <a:lnTo>
                    <a:pt x="2747" y="318"/>
                  </a:lnTo>
                  <a:lnTo>
                    <a:pt x="2775" y="342"/>
                  </a:lnTo>
                  <a:lnTo>
                    <a:pt x="2797" y="371"/>
                  </a:lnTo>
                  <a:lnTo>
                    <a:pt x="2816" y="407"/>
                  </a:lnTo>
                  <a:lnTo>
                    <a:pt x="2829" y="448"/>
                  </a:lnTo>
                  <a:lnTo>
                    <a:pt x="2836" y="495"/>
                  </a:lnTo>
                  <a:lnTo>
                    <a:pt x="2837" y="549"/>
                  </a:lnTo>
                  <a:lnTo>
                    <a:pt x="2834" y="578"/>
                  </a:lnTo>
                  <a:lnTo>
                    <a:pt x="2836" y="568"/>
                  </a:lnTo>
                  <a:lnTo>
                    <a:pt x="2840" y="503"/>
                  </a:lnTo>
                  <a:lnTo>
                    <a:pt x="2836" y="444"/>
                  </a:lnTo>
                  <a:lnTo>
                    <a:pt x="2821" y="379"/>
                  </a:lnTo>
                  <a:lnTo>
                    <a:pt x="2793" y="313"/>
                  </a:lnTo>
                  <a:lnTo>
                    <a:pt x="2758" y="269"/>
                  </a:lnTo>
                  <a:lnTo>
                    <a:pt x="2728" y="243"/>
                  </a:lnTo>
                  <a:lnTo>
                    <a:pt x="2692" y="220"/>
                  </a:lnTo>
                  <a:lnTo>
                    <a:pt x="2648" y="201"/>
                  </a:lnTo>
                  <a:lnTo>
                    <a:pt x="2625" y="194"/>
                  </a:lnTo>
                  <a:close/>
                </a:path>
              </a:pathLst>
            </a:custGeom>
            <a:solidFill>
              <a:srgbClr val="F2F2F2"/>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
        <p:nvSpPr>
          <p:cNvPr id="110" name="Google Shape;110;p12"/>
          <p:cNvSpPr/>
          <p:nvPr/>
        </p:nvSpPr>
        <p:spPr>
          <a:xfrm rot="3600000">
            <a:off x="8409940" y="3429635"/>
            <a:ext cx="17780" cy="39624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FFFFFF"/>
              </a:solidFill>
              <a:latin typeface="Calibri"/>
              <a:ea typeface="Calibri"/>
              <a:cs typeface="Calibri"/>
              <a:sym typeface="Calibri"/>
            </a:endParaRPr>
          </a:p>
        </p:txBody>
      </p:sp>
      <p:sp>
        <p:nvSpPr>
          <p:cNvPr id="111" name="Google Shape;111;p12"/>
          <p:cNvSpPr/>
          <p:nvPr/>
        </p:nvSpPr>
        <p:spPr>
          <a:xfrm rot="3600000">
            <a:off x="8295005" y="3622040"/>
            <a:ext cx="17780" cy="39624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FFFFFF"/>
              </a:solidFill>
              <a:latin typeface="Calibri"/>
              <a:ea typeface="Calibri"/>
              <a:cs typeface="Calibri"/>
              <a:sym typeface="Calibri"/>
            </a:endParaRPr>
          </a:p>
        </p:txBody>
      </p:sp>
      <p:sp>
        <p:nvSpPr>
          <p:cNvPr id="112" name="Google Shape;112;p12"/>
          <p:cNvSpPr/>
          <p:nvPr/>
        </p:nvSpPr>
        <p:spPr>
          <a:xfrm rot="3600000">
            <a:off x="8196580" y="3390265"/>
            <a:ext cx="17780" cy="39624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FFFFFF"/>
              </a:solidFill>
              <a:latin typeface="Calibri"/>
              <a:ea typeface="Calibri"/>
              <a:cs typeface="Calibri"/>
              <a:sym typeface="Calibri"/>
            </a:endParaRPr>
          </a:p>
        </p:txBody>
      </p:sp>
      <p:sp>
        <p:nvSpPr>
          <p:cNvPr id="113" name="Google Shape;113;p12"/>
          <p:cNvSpPr/>
          <p:nvPr/>
        </p:nvSpPr>
        <p:spPr>
          <a:xfrm>
            <a:off x="233045" y="1358265"/>
            <a:ext cx="7108825" cy="1745615"/>
          </a:xfrm>
          <a:prstGeom prst="rect">
            <a:avLst/>
          </a:prstGeom>
          <a:noFill/>
          <a:ln>
            <a:noFill/>
          </a:ln>
        </p:spPr>
        <p:txBody>
          <a:bodyPr spcFirstLastPara="1" wrap="square" lIns="91425" tIns="45700" rIns="91425" bIns="45700" anchor="t" anchorCtr="0">
            <a:noAutofit/>
          </a:bodyPr>
          <a:lstStyle/>
          <a:p>
            <a:pPr marL="0" marR="0" lvl="0" indent="0" algn="l" rtl="0">
              <a:lnSpc>
                <a:spcPct val="150000"/>
              </a:lnSpc>
              <a:spcBef>
                <a:spcPts val="0"/>
              </a:spcBef>
              <a:spcAft>
                <a:spcPts val="0"/>
              </a:spcAft>
              <a:buClr>
                <a:srgbClr val="000000"/>
              </a:buClr>
              <a:buSzPts val="2400"/>
              <a:buFont typeface="Baumans"/>
              <a:buNone/>
            </a:pPr>
            <a:r>
              <a:rPr lang="it-IT" sz="2400" i="1">
                <a:solidFill>
                  <a:srgbClr val="000000"/>
                </a:solidFill>
                <a:latin typeface="Baumans"/>
                <a:ea typeface="Baumans"/>
                <a:cs typeface="Baumans"/>
                <a:sym typeface="Baumans"/>
              </a:rPr>
              <a:t>IMMIGRAZIONE E SERVIZIO SOCIALE</a:t>
            </a:r>
            <a:endParaRPr sz="2400" i="1">
              <a:solidFill>
                <a:srgbClr val="000000"/>
              </a:solidFill>
              <a:latin typeface="Baumans"/>
              <a:ea typeface="Baumans"/>
              <a:cs typeface="Baumans"/>
              <a:sym typeface="Baumans"/>
            </a:endParaRPr>
          </a:p>
          <a:p>
            <a:pPr marL="0" marR="0" lvl="0" indent="0" algn="l" rtl="0">
              <a:lnSpc>
                <a:spcPct val="150000"/>
              </a:lnSpc>
              <a:spcBef>
                <a:spcPts val="0"/>
              </a:spcBef>
              <a:spcAft>
                <a:spcPts val="0"/>
              </a:spcAft>
              <a:buClr>
                <a:srgbClr val="000000"/>
              </a:buClr>
              <a:buSzPts val="2400"/>
              <a:buFont typeface="Baumans"/>
              <a:buNone/>
            </a:pPr>
            <a:r>
              <a:rPr lang="it-IT" sz="2400" i="1">
                <a:solidFill>
                  <a:srgbClr val="000000"/>
                </a:solidFill>
                <a:latin typeface="Baumans"/>
                <a:ea typeface="Baumans"/>
                <a:cs typeface="Baumans"/>
                <a:sym typeface="Baumans"/>
              </a:rPr>
              <a:t>Conoscenze e competenze dell’assistente sociale</a:t>
            </a:r>
            <a:endParaRPr sz="2400" i="1">
              <a:solidFill>
                <a:srgbClr val="000000"/>
              </a:solidFill>
              <a:latin typeface="Baumans"/>
              <a:ea typeface="Baumans"/>
              <a:cs typeface="Baumans"/>
              <a:sym typeface="Baumans"/>
            </a:endParaRPr>
          </a:p>
          <a:p>
            <a:pPr marL="0" marR="0" lvl="0" indent="0" algn="l" rtl="0">
              <a:lnSpc>
                <a:spcPct val="150000"/>
              </a:lnSpc>
              <a:spcBef>
                <a:spcPts val="0"/>
              </a:spcBef>
              <a:spcAft>
                <a:spcPts val="0"/>
              </a:spcAft>
              <a:buClr>
                <a:srgbClr val="000000"/>
              </a:buClr>
              <a:buSzPts val="2400"/>
              <a:buFont typeface="Baumans"/>
              <a:buNone/>
            </a:pPr>
            <a:r>
              <a:rPr lang="it-IT" sz="2400" i="1">
                <a:solidFill>
                  <a:srgbClr val="000000"/>
                </a:solidFill>
                <a:latin typeface="Baumans"/>
                <a:ea typeface="Baumans"/>
                <a:cs typeface="Baumans"/>
                <a:sym typeface="Baumans"/>
              </a:rPr>
              <a:t>Elena Spinelli</a:t>
            </a:r>
            <a:r>
              <a:rPr lang="it-IT" sz="1000">
                <a:solidFill>
                  <a:srgbClr val="000000"/>
                </a:solidFill>
                <a:latin typeface="Malgun Gothic"/>
                <a:ea typeface="Malgun Gothic"/>
                <a:cs typeface="Malgun Gothic"/>
                <a:sym typeface="Malgun Gothic"/>
              </a:rPr>
              <a:t> </a:t>
            </a:r>
            <a:endParaRPr sz="1000">
              <a:solidFill>
                <a:srgbClr val="000000"/>
              </a:solidFill>
              <a:latin typeface="Malgun Gothic"/>
              <a:ea typeface="Malgun Gothic"/>
              <a:cs typeface="Malgun Gothic"/>
              <a:sym typeface="Malgun Gothic"/>
            </a:endParaRPr>
          </a:p>
        </p:txBody>
      </p:sp>
      <p:sp>
        <p:nvSpPr>
          <p:cNvPr id="114" name="Google Shape;114;p12"/>
          <p:cNvSpPr/>
          <p:nvPr/>
        </p:nvSpPr>
        <p:spPr>
          <a:xfrm>
            <a:off x="7459980" y="2701925"/>
            <a:ext cx="667385" cy="454660"/>
          </a:xfrm>
          <a:custGeom>
            <a:avLst/>
            <a:gdLst/>
            <a:ahLst/>
            <a:cxnLst/>
            <a:rect l="l" t="t" r="r" b="b"/>
            <a:pathLst>
              <a:path w="1729" h="1174" extrusionOk="0">
                <a:moveTo>
                  <a:pt x="1729" y="831"/>
                </a:moveTo>
                <a:lnTo>
                  <a:pt x="1728" y="867"/>
                </a:lnTo>
                <a:lnTo>
                  <a:pt x="1715" y="934"/>
                </a:lnTo>
                <a:lnTo>
                  <a:pt x="1689" y="996"/>
                </a:lnTo>
                <a:lnTo>
                  <a:pt x="1652" y="1050"/>
                </a:lnTo>
                <a:lnTo>
                  <a:pt x="1607" y="1096"/>
                </a:lnTo>
                <a:lnTo>
                  <a:pt x="1552" y="1133"/>
                </a:lnTo>
                <a:lnTo>
                  <a:pt x="1492" y="1159"/>
                </a:lnTo>
                <a:lnTo>
                  <a:pt x="1425" y="1173"/>
                </a:lnTo>
                <a:lnTo>
                  <a:pt x="1389" y="1174"/>
                </a:lnTo>
                <a:lnTo>
                  <a:pt x="340" y="1174"/>
                </a:lnTo>
                <a:lnTo>
                  <a:pt x="304" y="1173"/>
                </a:lnTo>
                <a:lnTo>
                  <a:pt x="238" y="1159"/>
                </a:lnTo>
                <a:lnTo>
                  <a:pt x="177" y="1133"/>
                </a:lnTo>
                <a:lnTo>
                  <a:pt x="123" y="1096"/>
                </a:lnTo>
                <a:lnTo>
                  <a:pt x="78" y="1050"/>
                </a:lnTo>
                <a:lnTo>
                  <a:pt x="40" y="996"/>
                </a:lnTo>
                <a:lnTo>
                  <a:pt x="14" y="934"/>
                </a:lnTo>
                <a:lnTo>
                  <a:pt x="1" y="867"/>
                </a:lnTo>
                <a:lnTo>
                  <a:pt x="0" y="831"/>
                </a:lnTo>
                <a:lnTo>
                  <a:pt x="1" y="799"/>
                </a:lnTo>
                <a:lnTo>
                  <a:pt x="12" y="739"/>
                </a:lnTo>
                <a:lnTo>
                  <a:pt x="33" y="683"/>
                </a:lnTo>
                <a:lnTo>
                  <a:pt x="63" y="631"/>
                </a:lnTo>
                <a:lnTo>
                  <a:pt x="102" y="586"/>
                </a:lnTo>
                <a:lnTo>
                  <a:pt x="147" y="548"/>
                </a:lnTo>
                <a:lnTo>
                  <a:pt x="199" y="520"/>
                </a:lnTo>
                <a:lnTo>
                  <a:pt x="257" y="499"/>
                </a:lnTo>
                <a:lnTo>
                  <a:pt x="287" y="494"/>
                </a:lnTo>
                <a:lnTo>
                  <a:pt x="284" y="475"/>
                </a:lnTo>
                <a:lnTo>
                  <a:pt x="282" y="456"/>
                </a:lnTo>
                <a:lnTo>
                  <a:pt x="284" y="434"/>
                </a:lnTo>
                <a:lnTo>
                  <a:pt x="293" y="391"/>
                </a:lnTo>
                <a:lnTo>
                  <a:pt x="308" y="352"/>
                </a:lnTo>
                <a:lnTo>
                  <a:pt x="331" y="318"/>
                </a:lnTo>
                <a:lnTo>
                  <a:pt x="360" y="289"/>
                </a:lnTo>
                <a:lnTo>
                  <a:pt x="395" y="266"/>
                </a:lnTo>
                <a:lnTo>
                  <a:pt x="434" y="248"/>
                </a:lnTo>
                <a:lnTo>
                  <a:pt x="476" y="240"/>
                </a:lnTo>
                <a:lnTo>
                  <a:pt x="499" y="240"/>
                </a:lnTo>
                <a:lnTo>
                  <a:pt x="517" y="240"/>
                </a:lnTo>
                <a:lnTo>
                  <a:pt x="555" y="247"/>
                </a:lnTo>
                <a:lnTo>
                  <a:pt x="608" y="269"/>
                </a:lnTo>
                <a:lnTo>
                  <a:pt x="637" y="292"/>
                </a:lnTo>
                <a:lnTo>
                  <a:pt x="663" y="234"/>
                </a:lnTo>
                <a:lnTo>
                  <a:pt x="709" y="156"/>
                </a:lnTo>
                <a:lnTo>
                  <a:pt x="747" y="110"/>
                </a:lnTo>
                <a:lnTo>
                  <a:pt x="791" y="70"/>
                </a:lnTo>
                <a:lnTo>
                  <a:pt x="845" y="38"/>
                </a:lnTo>
                <a:lnTo>
                  <a:pt x="909" y="15"/>
                </a:lnTo>
                <a:lnTo>
                  <a:pt x="986" y="2"/>
                </a:lnTo>
                <a:lnTo>
                  <a:pt x="1030" y="0"/>
                </a:lnTo>
                <a:lnTo>
                  <a:pt x="1084" y="3"/>
                </a:lnTo>
                <a:lnTo>
                  <a:pt x="1177" y="22"/>
                </a:lnTo>
                <a:lnTo>
                  <a:pt x="1260" y="59"/>
                </a:lnTo>
                <a:lnTo>
                  <a:pt x="1326" y="113"/>
                </a:lnTo>
                <a:lnTo>
                  <a:pt x="1379" y="178"/>
                </a:lnTo>
                <a:lnTo>
                  <a:pt x="1418" y="253"/>
                </a:lnTo>
                <a:lnTo>
                  <a:pt x="1446" y="335"/>
                </a:lnTo>
                <a:lnTo>
                  <a:pt x="1458" y="421"/>
                </a:lnTo>
                <a:lnTo>
                  <a:pt x="1458" y="466"/>
                </a:lnTo>
                <a:lnTo>
                  <a:pt x="1458" y="482"/>
                </a:lnTo>
                <a:lnTo>
                  <a:pt x="1458" y="496"/>
                </a:lnTo>
                <a:lnTo>
                  <a:pt x="1487" y="502"/>
                </a:lnTo>
                <a:lnTo>
                  <a:pt x="1541" y="524"/>
                </a:lnTo>
                <a:lnTo>
                  <a:pt x="1590" y="554"/>
                </a:lnTo>
                <a:lnTo>
                  <a:pt x="1633" y="592"/>
                </a:lnTo>
                <a:lnTo>
                  <a:pt x="1669" y="636"/>
                </a:lnTo>
                <a:lnTo>
                  <a:pt x="1698" y="687"/>
                </a:lnTo>
                <a:lnTo>
                  <a:pt x="1718" y="742"/>
                </a:lnTo>
                <a:lnTo>
                  <a:pt x="1728" y="801"/>
                </a:lnTo>
                <a:lnTo>
                  <a:pt x="1729" y="831"/>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15" name="Google Shape;115;p12"/>
          <p:cNvSpPr/>
          <p:nvPr/>
        </p:nvSpPr>
        <p:spPr>
          <a:xfrm>
            <a:off x="5234305" y="3298190"/>
            <a:ext cx="484505" cy="329565"/>
          </a:xfrm>
          <a:custGeom>
            <a:avLst/>
            <a:gdLst/>
            <a:ahLst/>
            <a:cxnLst/>
            <a:rect l="l" t="t" r="r" b="b"/>
            <a:pathLst>
              <a:path w="1729" h="1174" extrusionOk="0">
                <a:moveTo>
                  <a:pt x="1729" y="831"/>
                </a:moveTo>
                <a:lnTo>
                  <a:pt x="1728" y="867"/>
                </a:lnTo>
                <a:lnTo>
                  <a:pt x="1715" y="934"/>
                </a:lnTo>
                <a:lnTo>
                  <a:pt x="1689" y="996"/>
                </a:lnTo>
                <a:lnTo>
                  <a:pt x="1652" y="1050"/>
                </a:lnTo>
                <a:lnTo>
                  <a:pt x="1607" y="1096"/>
                </a:lnTo>
                <a:lnTo>
                  <a:pt x="1552" y="1133"/>
                </a:lnTo>
                <a:lnTo>
                  <a:pt x="1492" y="1159"/>
                </a:lnTo>
                <a:lnTo>
                  <a:pt x="1425" y="1173"/>
                </a:lnTo>
                <a:lnTo>
                  <a:pt x="1389" y="1174"/>
                </a:lnTo>
                <a:lnTo>
                  <a:pt x="340" y="1174"/>
                </a:lnTo>
                <a:lnTo>
                  <a:pt x="304" y="1173"/>
                </a:lnTo>
                <a:lnTo>
                  <a:pt x="238" y="1159"/>
                </a:lnTo>
                <a:lnTo>
                  <a:pt x="177" y="1133"/>
                </a:lnTo>
                <a:lnTo>
                  <a:pt x="123" y="1096"/>
                </a:lnTo>
                <a:lnTo>
                  <a:pt x="78" y="1050"/>
                </a:lnTo>
                <a:lnTo>
                  <a:pt x="40" y="996"/>
                </a:lnTo>
                <a:lnTo>
                  <a:pt x="14" y="934"/>
                </a:lnTo>
                <a:lnTo>
                  <a:pt x="1" y="867"/>
                </a:lnTo>
                <a:lnTo>
                  <a:pt x="0" y="831"/>
                </a:lnTo>
                <a:lnTo>
                  <a:pt x="1" y="799"/>
                </a:lnTo>
                <a:lnTo>
                  <a:pt x="12" y="739"/>
                </a:lnTo>
                <a:lnTo>
                  <a:pt x="33" y="683"/>
                </a:lnTo>
                <a:lnTo>
                  <a:pt x="63" y="631"/>
                </a:lnTo>
                <a:lnTo>
                  <a:pt x="102" y="586"/>
                </a:lnTo>
                <a:lnTo>
                  <a:pt x="147" y="548"/>
                </a:lnTo>
                <a:lnTo>
                  <a:pt x="199" y="520"/>
                </a:lnTo>
                <a:lnTo>
                  <a:pt x="257" y="499"/>
                </a:lnTo>
                <a:lnTo>
                  <a:pt x="287" y="494"/>
                </a:lnTo>
                <a:lnTo>
                  <a:pt x="284" y="475"/>
                </a:lnTo>
                <a:lnTo>
                  <a:pt x="282" y="456"/>
                </a:lnTo>
                <a:lnTo>
                  <a:pt x="284" y="434"/>
                </a:lnTo>
                <a:lnTo>
                  <a:pt x="293" y="391"/>
                </a:lnTo>
                <a:lnTo>
                  <a:pt x="308" y="352"/>
                </a:lnTo>
                <a:lnTo>
                  <a:pt x="331" y="318"/>
                </a:lnTo>
                <a:lnTo>
                  <a:pt x="360" y="289"/>
                </a:lnTo>
                <a:lnTo>
                  <a:pt x="395" y="266"/>
                </a:lnTo>
                <a:lnTo>
                  <a:pt x="434" y="248"/>
                </a:lnTo>
                <a:lnTo>
                  <a:pt x="476" y="240"/>
                </a:lnTo>
                <a:lnTo>
                  <a:pt x="499" y="240"/>
                </a:lnTo>
                <a:lnTo>
                  <a:pt x="517" y="240"/>
                </a:lnTo>
                <a:lnTo>
                  <a:pt x="555" y="247"/>
                </a:lnTo>
                <a:lnTo>
                  <a:pt x="608" y="269"/>
                </a:lnTo>
                <a:lnTo>
                  <a:pt x="637" y="292"/>
                </a:lnTo>
                <a:lnTo>
                  <a:pt x="663" y="234"/>
                </a:lnTo>
                <a:lnTo>
                  <a:pt x="709" y="156"/>
                </a:lnTo>
                <a:lnTo>
                  <a:pt x="747" y="110"/>
                </a:lnTo>
                <a:lnTo>
                  <a:pt x="791" y="70"/>
                </a:lnTo>
                <a:lnTo>
                  <a:pt x="845" y="38"/>
                </a:lnTo>
                <a:lnTo>
                  <a:pt x="909" y="15"/>
                </a:lnTo>
                <a:lnTo>
                  <a:pt x="986" y="2"/>
                </a:lnTo>
                <a:lnTo>
                  <a:pt x="1030" y="0"/>
                </a:lnTo>
                <a:lnTo>
                  <a:pt x="1084" y="3"/>
                </a:lnTo>
                <a:lnTo>
                  <a:pt x="1177" y="22"/>
                </a:lnTo>
                <a:lnTo>
                  <a:pt x="1260" y="59"/>
                </a:lnTo>
                <a:lnTo>
                  <a:pt x="1326" y="113"/>
                </a:lnTo>
                <a:lnTo>
                  <a:pt x="1379" y="178"/>
                </a:lnTo>
                <a:lnTo>
                  <a:pt x="1418" y="253"/>
                </a:lnTo>
                <a:lnTo>
                  <a:pt x="1446" y="335"/>
                </a:lnTo>
                <a:lnTo>
                  <a:pt x="1458" y="421"/>
                </a:lnTo>
                <a:lnTo>
                  <a:pt x="1458" y="466"/>
                </a:lnTo>
                <a:lnTo>
                  <a:pt x="1458" y="482"/>
                </a:lnTo>
                <a:lnTo>
                  <a:pt x="1458" y="496"/>
                </a:lnTo>
                <a:lnTo>
                  <a:pt x="1487" y="502"/>
                </a:lnTo>
                <a:lnTo>
                  <a:pt x="1541" y="524"/>
                </a:lnTo>
                <a:lnTo>
                  <a:pt x="1590" y="554"/>
                </a:lnTo>
                <a:lnTo>
                  <a:pt x="1633" y="592"/>
                </a:lnTo>
                <a:lnTo>
                  <a:pt x="1669" y="636"/>
                </a:lnTo>
                <a:lnTo>
                  <a:pt x="1698" y="687"/>
                </a:lnTo>
                <a:lnTo>
                  <a:pt x="1718" y="742"/>
                </a:lnTo>
                <a:lnTo>
                  <a:pt x="1728" y="801"/>
                </a:lnTo>
                <a:lnTo>
                  <a:pt x="1729" y="831"/>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16" name="Google Shape;116;p12"/>
          <p:cNvSpPr/>
          <p:nvPr/>
        </p:nvSpPr>
        <p:spPr>
          <a:xfrm>
            <a:off x="9021445" y="4331335"/>
            <a:ext cx="522605" cy="355600"/>
          </a:xfrm>
          <a:custGeom>
            <a:avLst/>
            <a:gdLst/>
            <a:ahLst/>
            <a:cxnLst/>
            <a:rect l="l" t="t" r="r" b="b"/>
            <a:pathLst>
              <a:path w="1729" h="1174" extrusionOk="0">
                <a:moveTo>
                  <a:pt x="1729" y="831"/>
                </a:moveTo>
                <a:lnTo>
                  <a:pt x="1728" y="867"/>
                </a:lnTo>
                <a:lnTo>
                  <a:pt x="1715" y="934"/>
                </a:lnTo>
                <a:lnTo>
                  <a:pt x="1689" y="996"/>
                </a:lnTo>
                <a:lnTo>
                  <a:pt x="1652" y="1050"/>
                </a:lnTo>
                <a:lnTo>
                  <a:pt x="1607" y="1096"/>
                </a:lnTo>
                <a:lnTo>
                  <a:pt x="1552" y="1133"/>
                </a:lnTo>
                <a:lnTo>
                  <a:pt x="1492" y="1159"/>
                </a:lnTo>
                <a:lnTo>
                  <a:pt x="1425" y="1173"/>
                </a:lnTo>
                <a:lnTo>
                  <a:pt x="1389" y="1174"/>
                </a:lnTo>
                <a:lnTo>
                  <a:pt x="340" y="1174"/>
                </a:lnTo>
                <a:lnTo>
                  <a:pt x="304" y="1173"/>
                </a:lnTo>
                <a:lnTo>
                  <a:pt x="238" y="1159"/>
                </a:lnTo>
                <a:lnTo>
                  <a:pt x="177" y="1133"/>
                </a:lnTo>
                <a:lnTo>
                  <a:pt x="123" y="1096"/>
                </a:lnTo>
                <a:lnTo>
                  <a:pt x="78" y="1050"/>
                </a:lnTo>
                <a:lnTo>
                  <a:pt x="40" y="996"/>
                </a:lnTo>
                <a:lnTo>
                  <a:pt x="14" y="934"/>
                </a:lnTo>
                <a:lnTo>
                  <a:pt x="1" y="867"/>
                </a:lnTo>
                <a:lnTo>
                  <a:pt x="0" y="831"/>
                </a:lnTo>
                <a:lnTo>
                  <a:pt x="1" y="799"/>
                </a:lnTo>
                <a:lnTo>
                  <a:pt x="12" y="739"/>
                </a:lnTo>
                <a:lnTo>
                  <a:pt x="33" y="683"/>
                </a:lnTo>
                <a:lnTo>
                  <a:pt x="63" y="631"/>
                </a:lnTo>
                <a:lnTo>
                  <a:pt x="102" y="586"/>
                </a:lnTo>
                <a:lnTo>
                  <a:pt x="147" y="548"/>
                </a:lnTo>
                <a:lnTo>
                  <a:pt x="199" y="520"/>
                </a:lnTo>
                <a:lnTo>
                  <a:pt x="257" y="499"/>
                </a:lnTo>
                <a:lnTo>
                  <a:pt x="287" y="494"/>
                </a:lnTo>
                <a:lnTo>
                  <a:pt x="284" y="475"/>
                </a:lnTo>
                <a:lnTo>
                  <a:pt x="282" y="456"/>
                </a:lnTo>
                <a:lnTo>
                  <a:pt x="284" y="434"/>
                </a:lnTo>
                <a:lnTo>
                  <a:pt x="293" y="391"/>
                </a:lnTo>
                <a:lnTo>
                  <a:pt x="308" y="352"/>
                </a:lnTo>
                <a:lnTo>
                  <a:pt x="331" y="318"/>
                </a:lnTo>
                <a:lnTo>
                  <a:pt x="360" y="289"/>
                </a:lnTo>
                <a:lnTo>
                  <a:pt x="395" y="266"/>
                </a:lnTo>
                <a:lnTo>
                  <a:pt x="434" y="248"/>
                </a:lnTo>
                <a:lnTo>
                  <a:pt x="476" y="240"/>
                </a:lnTo>
                <a:lnTo>
                  <a:pt x="499" y="240"/>
                </a:lnTo>
                <a:lnTo>
                  <a:pt x="517" y="240"/>
                </a:lnTo>
                <a:lnTo>
                  <a:pt x="555" y="247"/>
                </a:lnTo>
                <a:lnTo>
                  <a:pt x="608" y="269"/>
                </a:lnTo>
                <a:lnTo>
                  <a:pt x="637" y="292"/>
                </a:lnTo>
                <a:lnTo>
                  <a:pt x="663" y="234"/>
                </a:lnTo>
                <a:lnTo>
                  <a:pt x="709" y="156"/>
                </a:lnTo>
                <a:lnTo>
                  <a:pt x="747" y="110"/>
                </a:lnTo>
                <a:lnTo>
                  <a:pt x="791" y="70"/>
                </a:lnTo>
                <a:lnTo>
                  <a:pt x="845" y="38"/>
                </a:lnTo>
                <a:lnTo>
                  <a:pt x="909" y="15"/>
                </a:lnTo>
                <a:lnTo>
                  <a:pt x="986" y="2"/>
                </a:lnTo>
                <a:lnTo>
                  <a:pt x="1030" y="0"/>
                </a:lnTo>
                <a:lnTo>
                  <a:pt x="1084" y="3"/>
                </a:lnTo>
                <a:lnTo>
                  <a:pt x="1177" y="22"/>
                </a:lnTo>
                <a:lnTo>
                  <a:pt x="1260" y="59"/>
                </a:lnTo>
                <a:lnTo>
                  <a:pt x="1326" y="113"/>
                </a:lnTo>
                <a:lnTo>
                  <a:pt x="1379" y="178"/>
                </a:lnTo>
                <a:lnTo>
                  <a:pt x="1418" y="253"/>
                </a:lnTo>
                <a:lnTo>
                  <a:pt x="1446" y="335"/>
                </a:lnTo>
                <a:lnTo>
                  <a:pt x="1458" y="421"/>
                </a:lnTo>
                <a:lnTo>
                  <a:pt x="1458" y="466"/>
                </a:lnTo>
                <a:lnTo>
                  <a:pt x="1458" y="482"/>
                </a:lnTo>
                <a:lnTo>
                  <a:pt x="1458" y="496"/>
                </a:lnTo>
                <a:lnTo>
                  <a:pt x="1487" y="502"/>
                </a:lnTo>
                <a:lnTo>
                  <a:pt x="1541" y="524"/>
                </a:lnTo>
                <a:lnTo>
                  <a:pt x="1590" y="554"/>
                </a:lnTo>
                <a:lnTo>
                  <a:pt x="1633" y="592"/>
                </a:lnTo>
                <a:lnTo>
                  <a:pt x="1669" y="636"/>
                </a:lnTo>
                <a:lnTo>
                  <a:pt x="1698" y="687"/>
                </a:lnTo>
                <a:lnTo>
                  <a:pt x="1718" y="742"/>
                </a:lnTo>
                <a:lnTo>
                  <a:pt x="1728" y="801"/>
                </a:lnTo>
                <a:lnTo>
                  <a:pt x="1729" y="831"/>
                </a:lnTo>
                <a:close/>
              </a:path>
            </a:pathLst>
          </a:custGeom>
          <a:solidFill>
            <a:schemeClr val="lt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17" name="Google Shape;117;p12"/>
          <p:cNvSpPr txBox="1"/>
          <p:nvPr/>
        </p:nvSpPr>
        <p:spPr>
          <a:xfrm>
            <a:off x="9282430" y="5937885"/>
            <a:ext cx="2726690" cy="647065"/>
          </a:xfrm>
          <a:prstGeom prst="rect">
            <a:avLst/>
          </a:prstGeom>
          <a:noFill/>
          <a:ln>
            <a:noFill/>
          </a:ln>
        </p:spPr>
        <p:txBody>
          <a:bodyPr spcFirstLastPara="1" wrap="square" lIns="89525" tIns="46350" rIns="89525" bIns="46350" anchor="t" anchorCtr="0">
            <a:noAutofit/>
          </a:bodyPr>
          <a:lstStyle/>
          <a:p>
            <a:pPr marL="0" marR="0" lvl="0" indent="0" algn="l" rtl="0">
              <a:spcBef>
                <a:spcPts val="0"/>
              </a:spcBef>
              <a:spcAft>
                <a:spcPts val="0"/>
              </a:spcAft>
              <a:buClr>
                <a:schemeClr val="dk1"/>
              </a:buClr>
              <a:buSzPts val="1800"/>
              <a:buFont typeface="Quattrocento Sans"/>
              <a:buNone/>
            </a:pPr>
            <a:r>
              <a:rPr lang="it-IT" sz="1800">
                <a:solidFill>
                  <a:schemeClr val="dk1"/>
                </a:solidFill>
                <a:latin typeface="Quattrocento Sans"/>
                <a:ea typeface="Quattrocento Sans"/>
                <a:cs typeface="Quattrocento Sans"/>
                <a:sym typeface="Quattrocento Sans"/>
              </a:rPr>
              <a:t>Caterina Fragiacomo</a:t>
            </a:r>
            <a:endParaRPr sz="1800">
              <a:solidFill>
                <a:schemeClr val="dk1"/>
              </a:solidFill>
              <a:latin typeface="Quattrocento Sans"/>
              <a:ea typeface="Quattrocento Sans"/>
              <a:cs typeface="Quattrocento Sans"/>
              <a:sym typeface="Quattrocento Sans"/>
            </a:endParaRPr>
          </a:p>
          <a:p>
            <a:pPr marL="0" marR="0" lvl="0" indent="0" algn="l" rtl="0">
              <a:spcBef>
                <a:spcPts val="0"/>
              </a:spcBef>
              <a:spcAft>
                <a:spcPts val="0"/>
              </a:spcAft>
              <a:buClr>
                <a:schemeClr val="dk1"/>
              </a:buClr>
              <a:buSzPts val="1800"/>
              <a:buFont typeface="Quattrocento Sans"/>
              <a:buNone/>
            </a:pPr>
            <a:r>
              <a:rPr lang="it-IT" sz="1800">
                <a:solidFill>
                  <a:schemeClr val="dk1"/>
                </a:solidFill>
                <a:latin typeface="Quattrocento Sans"/>
                <a:ea typeface="Quattrocento Sans"/>
                <a:cs typeface="Quattrocento Sans"/>
                <a:sym typeface="Quattrocento Sans"/>
              </a:rPr>
              <a:t>Cap 1-2-3.1-3.2-3.3</a:t>
            </a:r>
            <a:endParaRPr sz="1800">
              <a:solidFill>
                <a:schemeClr val="dk1"/>
              </a:solidFill>
              <a:latin typeface="Quattrocento Sans"/>
              <a:ea typeface="Quattrocento Sans"/>
              <a:cs typeface="Quattrocento Sans"/>
              <a:sym typeface="Quattrocento Sans"/>
            </a:endParaRPr>
          </a:p>
        </p:txBody>
      </p:sp>
      <p:sp>
        <p:nvSpPr>
          <p:cNvPr id="118" name="Google Shape;118;p12"/>
          <p:cNvSpPr txBox="1"/>
          <p:nvPr/>
        </p:nvSpPr>
        <p:spPr>
          <a:xfrm>
            <a:off x="12476480" y="5960110"/>
            <a:ext cx="318770" cy="389890"/>
          </a:xfrm>
          <a:prstGeom prst="rect">
            <a:avLst/>
          </a:prstGeom>
          <a:noFill/>
          <a:ln>
            <a:noFill/>
          </a:ln>
        </p:spPr>
        <p:txBody>
          <a:bodyPr spcFirstLastPara="1" wrap="square" lIns="89525" tIns="46350" rIns="89525" bIns="46350" anchor="t" anchorCtr="0">
            <a:noAutofit/>
          </a:bodyPr>
          <a:lstStyle/>
          <a:p>
            <a:pPr marL="0" marR="0" lvl="0" indent="0" algn="l" rtl="0">
              <a:spcBef>
                <a:spcPts val="0"/>
              </a:spcBef>
              <a:spcAft>
                <a:spcPts val="0"/>
              </a:spcAft>
              <a:buNone/>
            </a:pPr>
            <a:endParaRPr sz="1800">
              <a:solidFill>
                <a:schemeClr val="dk1"/>
              </a:solidFill>
              <a:latin typeface="Quattrocento Sans"/>
              <a:ea typeface="Quattrocento Sans"/>
              <a:cs typeface="Quattrocento Sans"/>
              <a:sym typeface="Quattrocento Sans"/>
            </a:endParaRP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96D1CF"/>
        </a:solidFill>
        <a:effectLst/>
      </p:bgPr>
    </p:bg>
    <p:spTree>
      <p:nvGrpSpPr>
        <p:cNvPr id="1" name="Shape 122"/>
        <p:cNvGrpSpPr/>
        <p:nvPr/>
      </p:nvGrpSpPr>
      <p:grpSpPr>
        <a:xfrm>
          <a:off x="0" y="0"/>
          <a:ext cx="0" cy="0"/>
          <a:chOff x="0" y="0"/>
          <a:chExt cx="0" cy="0"/>
        </a:xfrm>
      </p:grpSpPr>
      <p:sp>
        <p:nvSpPr>
          <p:cNvPr id="123" name="Google Shape;123;p13"/>
          <p:cNvSpPr/>
          <p:nvPr/>
        </p:nvSpPr>
        <p:spPr>
          <a:xfrm>
            <a:off x="551815" y="18415"/>
            <a:ext cx="5884545" cy="321310"/>
          </a:xfrm>
          <a:prstGeom prst="rect">
            <a:avLst/>
          </a:prstGeom>
          <a:noFill/>
          <a:ln>
            <a:noFill/>
          </a:ln>
        </p:spPr>
        <p:txBody>
          <a:bodyPr spcFirstLastPara="1" wrap="square" lIns="91425" tIns="45700" rIns="91425" bIns="45700" anchor="t" anchorCtr="0">
            <a:noAutofit/>
          </a:bodyPr>
          <a:lstStyle/>
          <a:p>
            <a:pPr marL="0" marR="0" lvl="0" indent="0" algn="l" rtl="0">
              <a:lnSpc>
                <a:spcPct val="150000"/>
              </a:lnSpc>
              <a:spcBef>
                <a:spcPts val="0"/>
              </a:spcBef>
              <a:spcAft>
                <a:spcPts val="0"/>
              </a:spcAft>
              <a:buClr>
                <a:schemeClr val="dk1"/>
              </a:buClr>
              <a:buSzPts val="1000"/>
              <a:buFont typeface="Calibri"/>
              <a:buNone/>
            </a:pPr>
            <a:endParaRPr sz="1000">
              <a:solidFill>
                <a:schemeClr val="lt1"/>
              </a:solidFill>
              <a:latin typeface="Malgun Gothic"/>
              <a:ea typeface="Malgun Gothic"/>
              <a:cs typeface="Malgun Gothic"/>
              <a:sym typeface="Malgun Gothic"/>
            </a:endParaRPr>
          </a:p>
        </p:txBody>
      </p:sp>
      <p:sp>
        <p:nvSpPr>
          <p:cNvPr id="124" name="Google Shape;124;p13"/>
          <p:cNvSpPr/>
          <p:nvPr/>
        </p:nvSpPr>
        <p:spPr>
          <a:xfrm>
            <a:off x="205740" y="992505"/>
            <a:ext cx="11671935" cy="5723255"/>
          </a:xfrm>
          <a:custGeom>
            <a:avLst/>
            <a:gdLst/>
            <a:ahLst/>
            <a:cxnLst/>
            <a:rect l="l" t="t" r="r" b="b"/>
            <a:pathLst>
              <a:path w="11670556" h="5385061" extrusionOk="0">
                <a:moveTo>
                  <a:pt x="289472" y="994603"/>
                </a:moveTo>
                <a:cubicBezTo>
                  <a:pt x="291589" y="829503"/>
                  <a:pt x="60872" y="442153"/>
                  <a:pt x="302172" y="308803"/>
                </a:cubicBezTo>
                <a:cubicBezTo>
                  <a:pt x="543472" y="175453"/>
                  <a:pt x="1123439" y="192386"/>
                  <a:pt x="1737272" y="194503"/>
                </a:cubicBezTo>
                <a:cubicBezTo>
                  <a:pt x="2351105" y="196620"/>
                  <a:pt x="3223172" y="334203"/>
                  <a:pt x="3985172" y="321503"/>
                </a:cubicBezTo>
                <a:cubicBezTo>
                  <a:pt x="4747172" y="308803"/>
                  <a:pt x="5477422" y="169103"/>
                  <a:pt x="6309272" y="118303"/>
                </a:cubicBezTo>
                <a:cubicBezTo>
                  <a:pt x="7141122" y="67503"/>
                  <a:pt x="8193105" y="25170"/>
                  <a:pt x="8976272" y="16703"/>
                </a:cubicBezTo>
                <a:cubicBezTo>
                  <a:pt x="9759439" y="8236"/>
                  <a:pt x="10572239" y="-36214"/>
                  <a:pt x="11008272" y="67503"/>
                </a:cubicBezTo>
                <a:cubicBezTo>
                  <a:pt x="11444305" y="171220"/>
                  <a:pt x="11492989" y="31520"/>
                  <a:pt x="11592472" y="639003"/>
                </a:cubicBezTo>
                <a:cubicBezTo>
                  <a:pt x="11691955" y="1246486"/>
                  <a:pt x="11603055" y="2977920"/>
                  <a:pt x="11605172" y="3712403"/>
                </a:cubicBezTo>
                <a:cubicBezTo>
                  <a:pt x="11607289" y="4446886"/>
                  <a:pt x="11751222" y="4781320"/>
                  <a:pt x="11605172" y="5045903"/>
                </a:cubicBezTo>
                <a:cubicBezTo>
                  <a:pt x="11459122" y="5310486"/>
                  <a:pt x="11274972" y="5266036"/>
                  <a:pt x="10728872" y="5299903"/>
                </a:cubicBezTo>
                <a:cubicBezTo>
                  <a:pt x="10182772" y="5333770"/>
                  <a:pt x="8328572" y="5249103"/>
                  <a:pt x="8328572" y="5249103"/>
                </a:cubicBezTo>
                <a:lnTo>
                  <a:pt x="4543972" y="5274503"/>
                </a:lnTo>
                <a:cubicBezTo>
                  <a:pt x="3646505" y="5295670"/>
                  <a:pt x="3614755" y="5380336"/>
                  <a:pt x="2943772" y="5376103"/>
                </a:cubicBezTo>
                <a:cubicBezTo>
                  <a:pt x="2272789" y="5371870"/>
                  <a:pt x="1007022" y="5441720"/>
                  <a:pt x="518072" y="5249103"/>
                </a:cubicBezTo>
                <a:cubicBezTo>
                  <a:pt x="29122" y="5056486"/>
                  <a:pt x="65105" y="4705120"/>
                  <a:pt x="10072" y="4220403"/>
                </a:cubicBezTo>
                <a:cubicBezTo>
                  <a:pt x="-44961" y="3735686"/>
                  <a:pt x="141305" y="2827636"/>
                  <a:pt x="187872" y="2340803"/>
                </a:cubicBezTo>
                <a:cubicBezTo>
                  <a:pt x="234439" y="1853970"/>
                  <a:pt x="272539" y="1523770"/>
                  <a:pt x="289472" y="1299403"/>
                </a:cubicBezTo>
                <a:cubicBezTo>
                  <a:pt x="306405" y="1075036"/>
                  <a:pt x="287355" y="1159703"/>
                  <a:pt x="289472" y="994603"/>
                </a:cubicBezTo>
                <a:close/>
              </a:path>
            </a:pathLst>
          </a:cu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Calibri"/>
              <a:buNone/>
            </a:pPr>
            <a:endParaRPr sz="1800" b="0" strike="noStrike" cap="none">
              <a:solidFill>
                <a:schemeClr val="dk1"/>
              </a:solidFill>
              <a:latin typeface="Malgun Gothic"/>
              <a:ea typeface="Malgun Gothic"/>
              <a:cs typeface="Malgun Gothic"/>
              <a:sym typeface="Malgun Gothic"/>
            </a:endParaRPr>
          </a:p>
        </p:txBody>
      </p:sp>
      <p:sp>
        <p:nvSpPr>
          <p:cNvPr id="125" name="Google Shape;125;p13"/>
          <p:cNvSpPr/>
          <p:nvPr/>
        </p:nvSpPr>
        <p:spPr>
          <a:xfrm>
            <a:off x="8696325" y="783590"/>
            <a:ext cx="2506980" cy="525780"/>
          </a:xfrm>
          <a:custGeom>
            <a:avLst/>
            <a:gdLst/>
            <a:ahLst/>
            <a:cxnLst/>
            <a:rect l="l" t="t" r="r" b="b"/>
            <a:pathLst>
              <a:path w="12192000" h="4678329" extrusionOk="0">
                <a:moveTo>
                  <a:pt x="6012551" y="0"/>
                </a:moveTo>
                <a:lnTo>
                  <a:pt x="6083886" y="0"/>
                </a:lnTo>
                <a:lnTo>
                  <a:pt x="6120521" y="240041"/>
                </a:lnTo>
                <a:cubicBezTo>
                  <a:pt x="6526214" y="2222616"/>
                  <a:pt x="8280395" y="3713983"/>
                  <a:pt x="10382903" y="3713983"/>
                </a:cubicBezTo>
                <a:cubicBezTo>
                  <a:pt x="10983620" y="3713983"/>
                  <a:pt x="11555902" y="3592239"/>
                  <a:pt x="12076421" y="3372078"/>
                </a:cubicBezTo>
                <a:lnTo>
                  <a:pt x="12192000" y="3319826"/>
                </a:lnTo>
                <a:lnTo>
                  <a:pt x="12192000" y="4678329"/>
                </a:lnTo>
                <a:lnTo>
                  <a:pt x="0" y="4678329"/>
                </a:lnTo>
                <a:lnTo>
                  <a:pt x="0" y="3363030"/>
                </a:lnTo>
                <a:lnTo>
                  <a:pt x="20015" y="3372079"/>
                </a:lnTo>
                <a:cubicBezTo>
                  <a:pt x="540535" y="3592240"/>
                  <a:pt x="1112817" y="3713984"/>
                  <a:pt x="1713534" y="3713984"/>
                </a:cubicBezTo>
                <a:cubicBezTo>
                  <a:pt x="3816042" y="3713984"/>
                  <a:pt x="5570223" y="2222617"/>
                  <a:pt x="5975916" y="240042"/>
                </a:cubicBezTo>
                <a:close/>
              </a:path>
            </a:pathLst>
          </a:cu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FFFFFF"/>
              </a:solidFill>
              <a:latin typeface="Calibri"/>
              <a:ea typeface="Calibri"/>
              <a:cs typeface="Calibri"/>
              <a:sym typeface="Calibri"/>
            </a:endParaRPr>
          </a:p>
        </p:txBody>
      </p:sp>
      <p:grpSp>
        <p:nvGrpSpPr>
          <p:cNvPr id="126" name="Google Shape;126;p13"/>
          <p:cNvGrpSpPr/>
          <p:nvPr/>
        </p:nvGrpSpPr>
        <p:grpSpPr>
          <a:xfrm>
            <a:off x="9566275" y="127000"/>
            <a:ext cx="658495" cy="807085"/>
            <a:chOff x="9566275" y="127000"/>
            <a:chExt cx="658495" cy="807085"/>
          </a:xfrm>
        </p:grpSpPr>
        <p:grpSp>
          <p:nvGrpSpPr>
            <p:cNvPr id="127" name="Google Shape;127;p13"/>
            <p:cNvGrpSpPr/>
            <p:nvPr/>
          </p:nvGrpSpPr>
          <p:grpSpPr>
            <a:xfrm>
              <a:off x="9738995" y="127000"/>
              <a:ext cx="396875" cy="564515"/>
              <a:chOff x="9738995" y="127000"/>
              <a:chExt cx="396875" cy="564515"/>
            </a:xfrm>
          </p:grpSpPr>
          <p:sp>
            <p:nvSpPr>
              <p:cNvPr id="128" name="Google Shape;128;p13"/>
              <p:cNvSpPr/>
              <p:nvPr/>
            </p:nvSpPr>
            <p:spPr>
              <a:xfrm>
                <a:off x="9868535" y="127000"/>
                <a:ext cx="137795" cy="404495"/>
              </a:xfrm>
              <a:custGeom>
                <a:avLst/>
                <a:gdLst/>
                <a:ahLst/>
                <a:cxnLst/>
                <a:rect l="l" t="t" r="r" b="b"/>
                <a:pathLst>
                  <a:path w="2208" h="6481" extrusionOk="0">
                    <a:moveTo>
                      <a:pt x="2208" y="6481"/>
                    </a:moveTo>
                    <a:lnTo>
                      <a:pt x="0" y="6481"/>
                    </a:lnTo>
                    <a:lnTo>
                      <a:pt x="0" y="1825"/>
                    </a:lnTo>
                    <a:lnTo>
                      <a:pt x="0" y="1766"/>
                    </a:lnTo>
                    <a:lnTo>
                      <a:pt x="11" y="1637"/>
                    </a:lnTo>
                    <a:lnTo>
                      <a:pt x="34" y="1501"/>
                    </a:lnTo>
                    <a:lnTo>
                      <a:pt x="66" y="1355"/>
                    </a:lnTo>
                    <a:lnTo>
                      <a:pt x="109" y="1205"/>
                    </a:lnTo>
                    <a:lnTo>
                      <a:pt x="160" y="1053"/>
                    </a:lnTo>
                    <a:lnTo>
                      <a:pt x="220" y="902"/>
                    </a:lnTo>
                    <a:lnTo>
                      <a:pt x="288" y="753"/>
                    </a:lnTo>
                    <a:lnTo>
                      <a:pt x="363" y="612"/>
                    </a:lnTo>
                    <a:lnTo>
                      <a:pt x="445" y="478"/>
                    </a:lnTo>
                    <a:lnTo>
                      <a:pt x="533" y="356"/>
                    </a:lnTo>
                    <a:lnTo>
                      <a:pt x="626" y="246"/>
                    </a:lnTo>
                    <a:lnTo>
                      <a:pt x="726" y="154"/>
                    </a:lnTo>
                    <a:lnTo>
                      <a:pt x="829" y="81"/>
                    </a:lnTo>
                    <a:lnTo>
                      <a:pt x="936" y="30"/>
                    </a:lnTo>
                    <a:lnTo>
                      <a:pt x="1019" y="9"/>
                    </a:lnTo>
                    <a:lnTo>
                      <a:pt x="1076" y="1"/>
                    </a:lnTo>
                    <a:lnTo>
                      <a:pt x="1103" y="0"/>
                    </a:lnTo>
                    <a:lnTo>
                      <a:pt x="1103" y="0"/>
                    </a:lnTo>
                    <a:lnTo>
                      <a:pt x="1132" y="1"/>
                    </a:lnTo>
                    <a:lnTo>
                      <a:pt x="1189" y="9"/>
                    </a:lnTo>
                    <a:lnTo>
                      <a:pt x="1273" y="30"/>
                    </a:lnTo>
                    <a:lnTo>
                      <a:pt x="1381" y="81"/>
                    </a:lnTo>
                    <a:lnTo>
                      <a:pt x="1485" y="154"/>
                    </a:lnTo>
                    <a:lnTo>
                      <a:pt x="1584" y="246"/>
                    </a:lnTo>
                    <a:lnTo>
                      <a:pt x="1678" y="356"/>
                    </a:lnTo>
                    <a:lnTo>
                      <a:pt x="1767" y="478"/>
                    </a:lnTo>
                    <a:lnTo>
                      <a:pt x="1848" y="612"/>
                    </a:lnTo>
                    <a:lnTo>
                      <a:pt x="1922" y="753"/>
                    </a:lnTo>
                    <a:lnTo>
                      <a:pt x="1990" y="902"/>
                    </a:lnTo>
                    <a:lnTo>
                      <a:pt x="2049" y="1053"/>
                    </a:lnTo>
                    <a:lnTo>
                      <a:pt x="2100" y="1205"/>
                    </a:lnTo>
                    <a:lnTo>
                      <a:pt x="2141" y="1355"/>
                    </a:lnTo>
                    <a:lnTo>
                      <a:pt x="2173" y="1501"/>
                    </a:lnTo>
                    <a:lnTo>
                      <a:pt x="2196" y="1637"/>
                    </a:lnTo>
                    <a:lnTo>
                      <a:pt x="2206" y="1766"/>
                    </a:lnTo>
                    <a:lnTo>
                      <a:pt x="2208" y="1825"/>
                    </a:lnTo>
                    <a:lnTo>
                      <a:pt x="2208" y="6481"/>
                    </a:lnTo>
                    <a:close/>
                  </a:path>
                </a:pathLst>
              </a:custGeom>
              <a:solidFill>
                <a:srgbClr val="FBCD4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29" name="Google Shape;129;p13"/>
              <p:cNvSpPr/>
              <p:nvPr/>
            </p:nvSpPr>
            <p:spPr>
              <a:xfrm>
                <a:off x="10015855" y="210820"/>
                <a:ext cx="80010" cy="320675"/>
              </a:xfrm>
              <a:custGeom>
                <a:avLst/>
                <a:gdLst/>
                <a:ahLst/>
                <a:cxnLst/>
                <a:rect l="l" t="t" r="r" b="b"/>
                <a:pathLst>
                  <a:path w="1286" h="5136" extrusionOk="0">
                    <a:moveTo>
                      <a:pt x="1286" y="5136"/>
                    </a:moveTo>
                    <a:lnTo>
                      <a:pt x="0" y="5136"/>
                    </a:lnTo>
                    <a:lnTo>
                      <a:pt x="0" y="1066"/>
                    </a:lnTo>
                    <a:lnTo>
                      <a:pt x="1" y="995"/>
                    </a:lnTo>
                    <a:lnTo>
                      <a:pt x="27" y="835"/>
                    </a:lnTo>
                    <a:lnTo>
                      <a:pt x="76" y="661"/>
                    </a:lnTo>
                    <a:lnTo>
                      <a:pt x="145" y="484"/>
                    </a:lnTo>
                    <a:lnTo>
                      <a:pt x="233" y="317"/>
                    </a:lnTo>
                    <a:lnTo>
                      <a:pt x="309" y="207"/>
                    </a:lnTo>
                    <a:lnTo>
                      <a:pt x="364" y="144"/>
                    </a:lnTo>
                    <a:lnTo>
                      <a:pt x="422" y="89"/>
                    </a:lnTo>
                    <a:lnTo>
                      <a:pt x="482" y="48"/>
                    </a:lnTo>
                    <a:lnTo>
                      <a:pt x="544" y="17"/>
                    </a:lnTo>
                    <a:lnTo>
                      <a:pt x="609" y="2"/>
                    </a:lnTo>
                    <a:lnTo>
                      <a:pt x="642" y="0"/>
                    </a:lnTo>
                    <a:lnTo>
                      <a:pt x="642" y="0"/>
                    </a:lnTo>
                    <a:lnTo>
                      <a:pt x="675" y="2"/>
                    </a:lnTo>
                    <a:lnTo>
                      <a:pt x="740" y="17"/>
                    </a:lnTo>
                    <a:lnTo>
                      <a:pt x="803" y="48"/>
                    </a:lnTo>
                    <a:lnTo>
                      <a:pt x="864" y="89"/>
                    </a:lnTo>
                    <a:lnTo>
                      <a:pt x="921" y="144"/>
                    </a:lnTo>
                    <a:lnTo>
                      <a:pt x="976" y="207"/>
                    </a:lnTo>
                    <a:lnTo>
                      <a:pt x="1052" y="317"/>
                    </a:lnTo>
                    <a:lnTo>
                      <a:pt x="1140" y="484"/>
                    </a:lnTo>
                    <a:lnTo>
                      <a:pt x="1209" y="661"/>
                    </a:lnTo>
                    <a:lnTo>
                      <a:pt x="1258" y="835"/>
                    </a:lnTo>
                    <a:lnTo>
                      <a:pt x="1283" y="995"/>
                    </a:lnTo>
                    <a:lnTo>
                      <a:pt x="1286" y="1066"/>
                    </a:lnTo>
                    <a:lnTo>
                      <a:pt x="1286" y="5136"/>
                    </a:lnTo>
                    <a:close/>
                  </a:path>
                </a:pathLst>
              </a:custGeom>
              <a:solidFill>
                <a:srgbClr val="30445B"/>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30" name="Google Shape;130;p13"/>
              <p:cNvSpPr/>
              <p:nvPr/>
            </p:nvSpPr>
            <p:spPr>
              <a:xfrm>
                <a:off x="9778365" y="210820"/>
                <a:ext cx="80010" cy="320675"/>
              </a:xfrm>
              <a:custGeom>
                <a:avLst/>
                <a:gdLst/>
                <a:ahLst/>
                <a:cxnLst/>
                <a:rect l="l" t="t" r="r" b="b"/>
                <a:pathLst>
                  <a:path w="1286" h="5136" extrusionOk="0">
                    <a:moveTo>
                      <a:pt x="1286" y="5136"/>
                    </a:moveTo>
                    <a:lnTo>
                      <a:pt x="0" y="5136"/>
                    </a:lnTo>
                    <a:lnTo>
                      <a:pt x="0" y="1066"/>
                    </a:lnTo>
                    <a:lnTo>
                      <a:pt x="1" y="995"/>
                    </a:lnTo>
                    <a:lnTo>
                      <a:pt x="27" y="835"/>
                    </a:lnTo>
                    <a:lnTo>
                      <a:pt x="76" y="661"/>
                    </a:lnTo>
                    <a:lnTo>
                      <a:pt x="145" y="484"/>
                    </a:lnTo>
                    <a:lnTo>
                      <a:pt x="233" y="317"/>
                    </a:lnTo>
                    <a:lnTo>
                      <a:pt x="309" y="207"/>
                    </a:lnTo>
                    <a:lnTo>
                      <a:pt x="364" y="144"/>
                    </a:lnTo>
                    <a:lnTo>
                      <a:pt x="422" y="89"/>
                    </a:lnTo>
                    <a:lnTo>
                      <a:pt x="482" y="48"/>
                    </a:lnTo>
                    <a:lnTo>
                      <a:pt x="544" y="17"/>
                    </a:lnTo>
                    <a:lnTo>
                      <a:pt x="609" y="2"/>
                    </a:lnTo>
                    <a:lnTo>
                      <a:pt x="642" y="0"/>
                    </a:lnTo>
                    <a:lnTo>
                      <a:pt x="642" y="0"/>
                    </a:lnTo>
                    <a:lnTo>
                      <a:pt x="675" y="2"/>
                    </a:lnTo>
                    <a:lnTo>
                      <a:pt x="740" y="17"/>
                    </a:lnTo>
                    <a:lnTo>
                      <a:pt x="803" y="48"/>
                    </a:lnTo>
                    <a:lnTo>
                      <a:pt x="864" y="89"/>
                    </a:lnTo>
                    <a:lnTo>
                      <a:pt x="921" y="144"/>
                    </a:lnTo>
                    <a:lnTo>
                      <a:pt x="976" y="207"/>
                    </a:lnTo>
                    <a:lnTo>
                      <a:pt x="1052" y="317"/>
                    </a:lnTo>
                    <a:lnTo>
                      <a:pt x="1140" y="484"/>
                    </a:lnTo>
                    <a:lnTo>
                      <a:pt x="1209" y="661"/>
                    </a:lnTo>
                    <a:lnTo>
                      <a:pt x="1258" y="835"/>
                    </a:lnTo>
                    <a:lnTo>
                      <a:pt x="1283" y="995"/>
                    </a:lnTo>
                    <a:lnTo>
                      <a:pt x="1286" y="1066"/>
                    </a:lnTo>
                    <a:lnTo>
                      <a:pt x="1286" y="5136"/>
                    </a:lnTo>
                    <a:close/>
                  </a:path>
                </a:pathLst>
              </a:custGeom>
              <a:solidFill>
                <a:srgbClr val="30445B"/>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31" name="Google Shape;131;p13"/>
              <p:cNvSpPr/>
              <p:nvPr/>
            </p:nvSpPr>
            <p:spPr>
              <a:xfrm>
                <a:off x="9948545" y="625475"/>
                <a:ext cx="44450" cy="66040"/>
              </a:xfrm>
              <a:custGeom>
                <a:avLst/>
                <a:gdLst/>
                <a:ahLst/>
                <a:cxnLst/>
                <a:rect l="l" t="t" r="r" b="b"/>
                <a:pathLst>
                  <a:path w="710" h="1056" extrusionOk="0">
                    <a:moveTo>
                      <a:pt x="710" y="356"/>
                    </a:moveTo>
                    <a:lnTo>
                      <a:pt x="707" y="396"/>
                    </a:lnTo>
                    <a:lnTo>
                      <a:pt x="678" y="494"/>
                    </a:lnTo>
                    <a:lnTo>
                      <a:pt x="628" y="607"/>
                    </a:lnTo>
                    <a:lnTo>
                      <a:pt x="566" y="725"/>
                    </a:lnTo>
                    <a:lnTo>
                      <a:pt x="399" y="994"/>
                    </a:lnTo>
                    <a:lnTo>
                      <a:pt x="356" y="1056"/>
                    </a:lnTo>
                    <a:lnTo>
                      <a:pt x="311" y="993"/>
                    </a:lnTo>
                    <a:lnTo>
                      <a:pt x="144" y="720"/>
                    </a:lnTo>
                    <a:lnTo>
                      <a:pt x="82" y="602"/>
                    </a:lnTo>
                    <a:lnTo>
                      <a:pt x="32" y="491"/>
                    </a:lnTo>
                    <a:lnTo>
                      <a:pt x="3" y="394"/>
                    </a:lnTo>
                    <a:lnTo>
                      <a:pt x="0" y="356"/>
                    </a:lnTo>
                    <a:lnTo>
                      <a:pt x="1" y="319"/>
                    </a:lnTo>
                    <a:lnTo>
                      <a:pt x="16" y="248"/>
                    </a:lnTo>
                    <a:lnTo>
                      <a:pt x="43" y="183"/>
                    </a:lnTo>
                    <a:lnTo>
                      <a:pt x="82" y="127"/>
                    </a:lnTo>
                    <a:lnTo>
                      <a:pt x="131" y="80"/>
                    </a:lnTo>
                    <a:lnTo>
                      <a:pt x="187" y="42"/>
                    </a:lnTo>
                    <a:lnTo>
                      <a:pt x="250" y="15"/>
                    </a:lnTo>
                    <a:lnTo>
                      <a:pt x="320" y="2"/>
                    </a:lnTo>
                    <a:lnTo>
                      <a:pt x="356" y="0"/>
                    </a:lnTo>
                    <a:lnTo>
                      <a:pt x="392" y="2"/>
                    </a:lnTo>
                    <a:lnTo>
                      <a:pt x="459" y="15"/>
                    </a:lnTo>
                    <a:lnTo>
                      <a:pt x="523" y="42"/>
                    </a:lnTo>
                    <a:lnTo>
                      <a:pt x="580" y="80"/>
                    </a:lnTo>
                    <a:lnTo>
                      <a:pt x="628" y="127"/>
                    </a:lnTo>
                    <a:lnTo>
                      <a:pt x="667" y="183"/>
                    </a:lnTo>
                    <a:lnTo>
                      <a:pt x="694" y="248"/>
                    </a:lnTo>
                    <a:lnTo>
                      <a:pt x="708" y="319"/>
                    </a:lnTo>
                    <a:lnTo>
                      <a:pt x="710" y="356"/>
                    </a:lnTo>
                    <a:close/>
                  </a:path>
                </a:pathLst>
              </a:custGeom>
              <a:solidFill>
                <a:srgbClr val="F2564E"/>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32" name="Google Shape;132;p13"/>
              <p:cNvSpPr/>
              <p:nvPr/>
            </p:nvSpPr>
            <p:spPr>
              <a:xfrm>
                <a:off x="9953625" y="635000"/>
                <a:ext cx="33655" cy="48895"/>
              </a:xfrm>
              <a:custGeom>
                <a:avLst/>
                <a:gdLst/>
                <a:ahLst/>
                <a:cxnLst/>
                <a:rect l="l" t="t" r="r" b="b"/>
                <a:pathLst>
                  <a:path w="539" h="787" extrusionOk="0">
                    <a:moveTo>
                      <a:pt x="539" y="268"/>
                    </a:moveTo>
                    <a:lnTo>
                      <a:pt x="536" y="297"/>
                    </a:lnTo>
                    <a:lnTo>
                      <a:pt x="514" y="369"/>
                    </a:lnTo>
                    <a:lnTo>
                      <a:pt x="454" y="496"/>
                    </a:lnTo>
                    <a:lnTo>
                      <a:pt x="303" y="741"/>
                    </a:lnTo>
                    <a:lnTo>
                      <a:pt x="270" y="787"/>
                    </a:lnTo>
                    <a:lnTo>
                      <a:pt x="236" y="741"/>
                    </a:lnTo>
                    <a:lnTo>
                      <a:pt x="85" y="496"/>
                    </a:lnTo>
                    <a:lnTo>
                      <a:pt x="25" y="369"/>
                    </a:lnTo>
                    <a:lnTo>
                      <a:pt x="3" y="297"/>
                    </a:lnTo>
                    <a:lnTo>
                      <a:pt x="0" y="268"/>
                    </a:lnTo>
                    <a:lnTo>
                      <a:pt x="2" y="242"/>
                    </a:lnTo>
                    <a:lnTo>
                      <a:pt x="12" y="191"/>
                    </a:lnTo>
                    <a:lnTo>
                      <a:pt x="32" y="143"/>
                    </a:lnTo>
                    <a:lnTo>
                      <a:pt x="61" y="100"/>
                    </a:lnTo>
                    <a:lnTo>
                      <a:pt x="97" y="62"/>
                    </a:lnTo>
                    <a:lnTo>
                      <a:pt x="138" y="34"/>
                    </a:lnTo>
                    <a:lnTo>
                      <a:pt x="187" y="12"/>
                    </a:lnTo>
                    <a:lnTo>
                      <a:pt x="241" y="0"/>
                    </a:lnTo>
                    <a:lnTo>
                      <a:pt x="270" y="0"/>
                    </a:lnTo>
                    <a:lnTo>
                      <a:pt x="298" y="0"/>
                    </a:lnTo>
                    <a:lnTo>
                      <a:pt x="352" y="12"/>
                    </a:lnTo>
                    <a:lnTo>
                      <a:pt x="401" y="34"/>
                    </a:lnTo>
                    <a:lnTo>
                      <a:pt x="442" y="62"/>
                    </a:lnTo>
                    <a:lnTo>
                      <a:pt x="478" y="100"/>
                    </a:lnTo>
                    <a:lnTo>
                      <a:pt x="507" y="143"/>
                    </a:lnTo>
                    <a:lnTo>
                      <a:pt x="527" y="191"/>
                    </a:lnTo>
                    <a:lnTo>
                      <a:pt x="537" y="242"/>
                    </a:lnTo>
                    <a:lnTo>
                      <a:pt x="539" y="268"/>
                    </a:lnTo>
                    <a:close/>
                  </a:path>
                </a:pathLst>
              </a:custGeom>
              <a:solidFill>
                <a:srgbClr val="FBCD4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33" name="Google Shape;133;p13"/>
              <p:cNvSpPr/>
              <p:nvPr/>
            </p:nvSpPr>
            <p:spPr>
              <a:xfrm>
                <a:off x="9882505" y="625475"/>
                <a:ext cx="44450" cy="66040"/>
              </a:xfrm>
              <a:custGeom>
                <a:avLst/>
                <a:gdLst/>
                <a:ahLst/>
                <a:cxnLst/>
                <a:rect l="l" t="t" r="r" b="b"/>
                <a:pathLst>
                  <a:path w="710" h="1056" extrusionOk="0">
                    <a:moveTo>
                      <a:pt x="710" y="356"/>
                    </a:moveTo>
                    <a:lnTo>
                      <a:pt x="707" y="396"/>
                    </a:lnTo>
                    <a:lnTo>
                      <a:pt x="679" y="494"/>
                    </a:lnTo>
                    <a:lnTo>
                      <a:pt x="628" y="607"/>
                    </a:lnTo>
                    <a:lnTo>
                      <a:pt x="566" y="725"/>
                    </a:lnTo>
                    <a:lnTo>
                      <a:pt x="399" y="994"/>
                    </a:lnTo>
                    <a:lnTo>
                      <a:pt x="356" y="1056"/>
                    </a:lnTo>
                    <a:lnTo>
                      <a:pt x="311" y="993"/>
                    </a:lnTo>
                    <a:lnTo>
                      <a:pt x="144" y="720"/>
                    </a:lnTo>
                    <a:lnTo>
                      <a:pt x="82" y="602"/>
                    </a:lnTo>
                    <a:lnTo>
                      <a:pt x="32" y="491"/>
                    </a:lnTo>
                    <a:lnTo>
                      <a:pt x="3" y="394"/>
                    </a:lnTo>
                    <a:lnTo>
                      <a:pt x="0" y="356"/>
                    </a:lnTo>
                    <a:lnTo>
                      <a:pt x="2" y="319"/>
                    </a:lnTo>
                    <a:lnTo>
                      <a:pt x="16" y="248"/>
                    </a:lnTo>
                    <a:lnTo>
                      <a:pt x="43" y="183"/>
                    </a:lnTo>
                    <a:lnTo>
                      <a:pt x="82" y="127"/>
                    </a:lnTo>
                    <a:lnTo>
                      <a:pt x="131" y="80"/>
                    </a:lnTo>
                    <a:lnTo>
                      <a:pt x="187" y="42"/>
                    </a:lnTo>
                    <a:lnTo>
                      <a:pt x="251" y="15"/>
                    </a:lnTo>
                    <a:lnTo>
                      <a:pt x="320" y="2"/>
                    </a:lnTo>
                    <a:lnTo>
                      <a:pt x="356" y="0"/>
                    </a:lnTo>
                    <a:lnTo>
                      <a:pt x="392" y="2"/>
                    </a:lnTo>
                    <a:lnTo>
                      <a:pt x="460" y="15"/>
                    </a:lnTo>
                    <a:lnTo>
                      <a:pt x="523" y="42"/>
                    </a:lnTo>
                    <a:lnTo>
                      <a:pt x="581" y="80"/>
                    </a:lnTo>
                    <a:lnTo>
                      <a:pt x="628" y="127"/>
                    </a:lnTo>
                    <a:lnTo>
                      <a:pt x="667" y="183"/>
                    </a:lnTo>
                    <a:lnTo>
                      <a:pt x="694" y="248"/>
                    </a:lnTo>
                    <a:lnTo>
                      <a:pt x="709" y="319"/>
                    </a:lnTo>
                    <a:lnTo>
                      <a:pt x="710" y="356"/>
                    </a:lnTo>
                    <a:close/>
                  </a:path>
                </a:pathLst>
              </a:custGeom>
              <a:solidFill>
                <a:srgbClr val="F2564E"/>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34" name="Google Shape;134;p13"/>
              <p:cNvSpPr/>
              <p:nvPr/>
            </p:nvSpPr>
            <p:spPr>
              <a:xfrm>
                <a:off x="9886950" y="635000"/>
                <a:ext cx="33655" cy="48895"/>
              </a:xfrm>
              <a:custGeom>
                <a:avLst/>
                <a:gdLst/>
                <a:ahLst/>
                <a:cxnLst/>
                <a:rect l="l" t="t" r="r" b="b"/>
                <a:pathLst>
                  <a:path w="538" h="787" extrusionOk="0">
                    <a:moveTo>
                      <a:pt x="538" y="268"/>
                    </a:moveTo>
                    <a:lnTo>
                      <a:pt x="535" y="297"/>
                    </a:lnTo>
                    <a:lnTo>
                      <a:pt x="514" y="369"/>
                    </a:lnTo>
                    <a:lnTo>
                      <a:pt x="453" y="496"/>
                    </a:lnTo>
                    <a:lnTo>
                      <a:pt x="302" y="741"/>
                    </a:lnTo>
                    <a:lnTo>
                      <a:pt x="269" y="787"/>
                    </a:lnTo>
                    <a:lnTo>
                      <a:pt x="236" y="741"/>
                    </a:lnTo>
                    <a:lnTo>
                      <a:pt x="85" y="496"/>
                    </a:lnTo>
                    <a:lnTo>
                      <a:pt x="24" y="369"/>
                    </a:lnTo>
                    <a:lnTo>
                      <a:pt x="2" y="297"/>
                    </a:lnTo>
                    <a:lnTo>
                      <a:pt x="0" y="268"/>
                    </a:lnTo>
                    <a:lnTo>
                      <a:pt x="1" y="242"/>
                    </a:lnTo>
                    <a:lnTo>
                      <a:pt x="11" y="191"/>
                    </a:lnTo>
                    <a:lnTo>
                      <a:pt x="31" y="143"/>
                    </a:lnTo>
                    <a:lnTo>
                      <a:pt x="60" y="100"/>
                    </a:lnTo>
                    <a:lnTo>
                      <a:pt x="96" y="62"/>
                    </a:lnTo>
                    <a:lnTo>
                      <a:pt x="138" y="34"/>
                    </a:lnTo>
                    <a:lnTo>
                      <a:pt x="187" y="12"/>
                    </a:lnTo>
                    <a:lnTo>
                      <a:pt x="240" y="0"/>
                    </a:lnTo>
                    <a:lnTo>
                      <a:pt x="269" y="0"/>
                    </a:lnTo>
                    <a:lnTo>
                      <a:pt x="298" y="0"/>
                    </a:lnTo>
                    <a:lnTo>
                      <a:pt x="351" y="12"/>
                    </a:lnTo>
                    <a:lnTo>
                      <a:pt x="400" y="34"/>
                    </a:lnTo>
                    <a:lnTo>
                      <a:pt x="442" y="62"/>
                    </a:lnTo>
                    <a:lnTo>
                      <a:pt x="478" y="100"/>
                    </a:lnTo>
                    <a:lnTo>
                      <a:pt x="506" y="143"/>
                    </a:lnTo>
                    <a:lnTo>
                      <a:pt x="527" y="191"/>
                    </a:lnTo>
                    <a:lnTo>
                      <a:pt x="537" y="242"/>
                    </a:lnTo>
                    <a:lnTo>
                      <a:pt x="538" y="268"/>
                    </a:lnTo>
                    <a:close/>
                  </a:path>
                </a:pathLst>
              </a:custGeom>
              <a:solidFill>
                <a:srgbClr val="FBCD40"/>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35" name="Google Shape;135;p13"/>
              <p:cNvSpPr/>
              <p:nvPr/>
            </p:nvSpPr>
            <p:spPr>
              <a:xfrm>
                <a:off x="9987915" y="328930"/>
                <a:ext cx="147955" cy="228600"/>
              </a:xfrm>
              <a:custGeom>
                <a:avLst/>
                <a:gdLst/>
                <a:ahLst/>
                <a:cxnLst/>
                <a:rect l="l" t="t" r="r" b="b"/>
                <a:pathLst>
                  <a:path w="2372" h="3658" extrusionOk="0">
                    <a:moveTo>
                      <a:pt x="1757" y="2621"/>
                    </a:moveTo>
                    <a:lnTo>
                      <a:pt x="1612" y="2543"/>
                    </a:lnTo>
                    <a:lnTo>
                      <a:pt x="1337" y="2376"/>
                    </a:lnTo>
                    <a:lnTo>
                      <a:pt x="1085" y="2196"/>
                    </a:lnTo>
                    <a:lnTo>
                      <a:pt x="857" y="2007"/>
                    </a:lnTo>
                    <a:lnTo>
                      <a:pt x="705" y="1858"/>
                    </a:lnTo>
                    <a:lnTo>
                      <a:pt x="611" y="1755"/>
                    </a:lnTo>
                    <a:lnTo>
                      <a:pt x="525" y="1650"/>
                    </a:lnTo>
                    <a:lnTo>
                      <a:pt x="444" y="1544"/>
                    </a:lnTo>
                    <a:lnTo>
                      <a:pt x="372" y="1434"/>
                    </a:lnTo>
                    <a:lnTo>
                      <a:pt x="309" y="1323"/>
                    </a:lnTo>
                    <a:lnTo>
                      <a:pt x="252" y="1210"/>
                    </a:lnTo>
                    <a:lnTo>
                      <a:pt x="204" y="1096"/>
                    </a:lnTo>
                    <a:lnTo>
                      <a:pt x="183" y="1037"/>
                    </a:lnTo>
                    <a:lnTo>
                      <a:pt x="142" y="910"/>
                    </a:lnTo>
                    <a:lnTo>
                      <a:pt x="74" y="652"/>
                    </a:lnTo>
                    <a:lnTo>
                      <a:pt x="28" y="392"/>
                    </a:lnTo>
                    <a:lnTo>
                      <a:pt x="3" y="130"/>
                    </a:lnTo>
                    <a:lnTo>
                      <a:pt x="0" y="0"/>
                    </a:lnTo>
                    <a:lnTo>
                      <a:pt x="0" y="3658"/>
                    </a:lnTo>
                    <a:lnTo>
                      <a:pt x="2372" y="3658"/>
                    </a:lnTo>
                    <a:lnTo>
                      <a:pt x="2372" y="3446"/>
                    </a:lnTo>
                    <a:lnTo>
                      <a:pt x="2371" y="3384"/>
                    </a:lnTo>
                    <a:lnTo>
                      <a:pt x="2349" y="3263"/>
                    </a:lnTo>
                    <a:lnTo>
                      <a:pt x="2306" y="3147"/>
                    </a:lnTo>
                    <a:lnTo>
                      <a:pt x="2244" y="3036"/>
                    </a:lnTo>
                    <a:lnTo>
                      <a:pt x="2164" y="2932"/>
                    </a:lnTo>
                    <a:lnTo>
                      <a:pt x="2067" y="2834"/>
                    </a:lnTo>
                    <a:lnTo>
                      <a:pt x="1955" y="2743"/>
                    </a:lnTo>
                    <a:lnTo>
                      <a:pt x="1827" y="2660"/>
                    </a:lnTo>
                    <a:lnTo>
                      <a:pt x="1757" y="2621"/>
                    </a:lnTo>
                    <a:close/>
                  </a:path>
                </a:pathLst>
              </a:custGeom>
              <a:solidFill>
                <a:srgbClr val="E9ECF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36" name="Google Shape;136;p13"/>
              <p:cNvSpPr/>
              <p:nvPr/>
            </p:nvSpPr>
            <p:spPr>
              <a:xfrm>
                <a:off x="9738995" y="328930"/>
                <a:ext cx="147955" cy="228600"/>
              </a:xfrm>
              <a:custGeom>
                <a:avLst/>
                <a:gdLst/>
                <a:ahLst/>
                <a:cxnLst/>
                <a:rect l="l" t="t" r="r" b="b"/>
                <a:pathLst>
                  <a:path w="2371" h="3658" extrusionOk="0">
                    <a:moveTo>
                      <a:pt x="614" y="2621"/>
                    </a:moveTo>
                    <a:lnTo>
                      <a:pt x="760" y="2543"/>
                    </a:lnTo>
                    <a:lnTo>
                      <a:pt x="1034" y="2376"/>
                    </a:lnTo>
                    <a:lnTo>
                      <a:pt x="1286" y="2196"/>
                    </a:lnTo>
                    <a:lnTo>
                      <a:pt x="1514" y="2007"/>
                    </a:lnTo>
                    <a:lnTo>
                      <a:pt x="1668" y="1858"/>
                    </a:lnTo>
                    <a:lnTo>
                      <a:pt x="1761" y="1755"/>
                    </a:lnTo>
                    <a:lnTo>
                      <a:pt x="1848" y="1650"/>
                    </a:lnTo>
                    <a:lnTo>
                      <a:pt x="1927" y="1544"/>
                    </a:lnTo>
                    <a:lnTo>
                      <a:pt x="1999" y="1434"/>
                    </a:lnTo>
                    <a:lnTo>
                      <a:pt x="2064" y="1323"/>
                    </a:lnTo>
                    <a:lnTo>
                      <a:pt x="2120" y="1210"/>
                    </a:lnTo>
                    <a:lnTo>
                      <a:pt x="2167" y="1096"/>
                    </a:lnTo>
                    <a:lnTo>
                      <a:pt x="2189" y="1037"/>
                    </a:lnTo>
                    <a:lnTo>
                      <a:pt x="2231" y="910"/>
                    </a:lnTo>
                    <a:lnTo>
                      <a:pt x="2297" y="652"/>
                    </a:lnTo>
                    <a:lnTo>
                      <a:pt x="2345" y="392"/>
                    </a:lnTo>
                    <a:lnTo>
                      <a:pt x="2369" y="130"/>
                    </a:lnTo>
                    <a:lnTo>
                      <a:pt x="2371" y="0"/>
                    </a:lnTo>
                    <a:lnTo>
                      <a:pt x="2371" y="3658"/>
                    </a:lnTo>
                    <a:lnTo>
                      <a:pt x="0" y="3658"/>
                    </a:lnTo>
                    <a:lnTo>
                      <a:pt x="0" y="3446"/>
                    </a:lnTo>
                    <a:lnTo>
                      <a:pt x="2" y="3384"/>
                    </a:lnTo>
                    <a:lnTo>
                      <a:pt x="23" y="3263"/>
                    </a:lnTo>
                    <a:lnTo>
                      <a:pt x="66" y="3147"/>
                    </a:lnTo>
                    <a:lnTo>
                      <a:pt x="128" y="3036"/>
                    </a:lnTo>
                    <a:lnTo>
                      <a:pt x="207" y="2932"/>
                    </a:lnTo>
                    <a:lnTo>
                      <a:pt x="305" y="2834"/>
                    </a:lnTo>
                    <a:lnTo>
                      <a:pt x="418" y="2743"/>
                    </a:lnTo>
                    <a:lnTo>
                      <a:pt x="544" y="2660"/>
                    </a:lnTo>
                    <a:lnTo>
                      <a:pt x="614" y="2621"/>
                    </a:lnTo>
                    <a:close/>
                  </a:path>
                </a:pathLst>
              </a:custGeom>
              <a:solidFill>
                <a:srgbClr val="E9ECF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37" name="Google Shape;137;p13"/>
              <p:cNvSpPr/>
              <p:nvPr/>
            </p:nvSpPr>
            <p:spPr>
              <a:xfrm>
                <a:off x="9879965" y="220980"/>
                <a:ext cx="114935" cy="90170"/>
              </a:xfrm>
              <a:custGeom>
                <a:avLst/>
                <a:gdLst/>
                <a:ahLst/>
                <a:cxnLst/>
                <a:rect l="l" t="t" r="r" b="b"/>
                <a:pathLst>
                  <a:path w="1844" h="1440" extrusionOk="0">
                    <a:moveTo>
                      <a:pt x="1844" y="1440"/>
                    </a:moveTo>
                    <a:lnTo>
                      <a:pt x="1842" y="1391"/>
                    </a:lnTo>
                    <a:lnTo>
                      <a:pt x="1832" y="1287"/>
                    </a:lnTo>
                    <a:lnTo>
                      <a:pt x="1812" y="1176"/>
                    </a:lnTo>
                    <a:lnTo>
                      <a:pt x="1785" y="1060"/>
                    </a:lnTo>
                    <a:lnTo>
                      <a:pt x="1730" y="880"/>
                    </a:lnTo>
                    <a:lnTo>
                      <a:pt x="1656" y="701"/>
                    </a:lnTo>
                    <a:lnTo>
                      <a:pt x="1602" y="585"/>
                    </a:lnTo>
                    <a:lnTo>
                      <a:pt x="1538" y="474"/>
                    </a:lnTo>
                    <a:lnTo>
                      <a:pt x="1471" y="370"/>
                    </a:lnTo>
                    <a:lnTo>
                      <a:pt x="1399" y="275"/>
                    </a:lnTo>
                    <a:lnTo>
                      <a:pt x="1321" y="190"/>
                    </a:lnTo>
                    <a:lnTo>
                      <a:pt x="1239" y="119"/>
                    </a:lnTo>
                    <a:lnTo>
                      <a:pt x="1152" y="62"/>
                    </a:lnTo>
                    <a:lnTo>
                      <a:pt x="1063" y="23"/>
                    </a:lnTo>
                    <a:lnTo>
                      <a:pt x="970" y="1"/>
                    </a:lnTo>
                    <a:lnTo>
                      <a:pt x="922" y="0"/>
                    </a:lnTo>
                    <a:lnTo>
                      <a:pt x="922" y="0"/>
                    </a:lnTo>
                    <a:lnTo>
                      <a:pt x="876" y="1"/>
                    </a:lnTo>
                    <a:lnTo>
                      <a:pt x="785" y="23"/>
                    </a:lnTo>
                    <a:lnTo>
                      <a:pt x="696" y="62"/>
                    </a:lnTo>
                    <a:lnTo>
                      <a:pt x="611" y="119"/>
                    </a:lnTo>
                    <a:lnTo>
                      <a:pt x="529" y="190"/>
                    </a:lnTo>
                    <a:lnTo>
                      <a:pt x="451" y="275"/>
                    </a:lnTo>
                    <a:lnTo>
                      <a:pt x="378" y="370"/>
                    </a:lnTo>
                    <a:lnTo>
                      <a:pt x="310" y="474"/>
                    </a:lnTo>
                    <a:lnTo>
                      <a:pt x="247" y="585"/>
                    </a:lnTo>
                    <a:lnTo>
                      <a:pt x="190" y="701"/>
                    </a:lnTo>
                    <a:lnTo>
                      <a:pt x="117" y="880"/>
                    </a:lnTo>
                    <a:lnTo>
                      <a:pt x="61" y="1060"/>
                    </a:lnTo>
                    <a:lnTo>
                      <a:pt x="33" y="1176"/>
                    </a:lnTo>
                    <a:lnTo>
                      <a:pt x="13" y="1287"/>
                    </a:lnTo>
                    <a:lnTo>
                      <a:pt x="3" y="1391"/>
                    </a:lnTo>
                    <a:lnTo>
                      <a:pt x="0" y="1440"/>
                    </a:lnTo>
                    <a:lnTo>
                      <a:pt x="1844" y="1440"/>
                    </a:lnTo>
                    <a:close/>
                  </a:path>
                </a:pathLst>
              </a:custGeom>
              <a:solidFill>
                <a:srgbClr val="E9ECF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38" name="Google Shape;138;p13"/>
              <p:cNvSpPr/>
              <p:nvPr/>
            </p:nvSpPr>
            <p:spPr>
              <a:xfrm>
                <a:off x="9879965" y="247015"/>
                <a:ext cx="114935" cy="325120"/>
              </a:xfrm>
              <a:custGeom>
                <a:avLst/>
                <a:gdLst/>
                <a:ahLst/>
                <a:cxnLst/>
                <a:rect l="l" t="t" r="r" b="b"/>
                <a:pathLst>
                  <a:path w="1844" h="5213" extrusionOk="0">
                    <a:moveTo>
                      <a:pt x="1681" y="5213"/>
                    </a:moveTo>
                    <a:lnTo>
                      <a:pt x="165" y="5213"/>
                    </a:lnTo>
                    <a:lnTo>
                      <a:pt x="131" y="5210"/>
                    </a:lnTo>
                    <a:lnTo>
                      <a:pt x="74" y="5185"/>
                    </a:lnTo>
                    <a:lnTo>
                      <a:pt x="29" y="5140"/>
                    </a:lnTo>
                    <a:lnTo>
                      <a:pt x="3" y="5082"/>
                    </a:lnTo>
                    <a:lnTo>
                      <a:pt x="0" y="5049"/>
                    </a:lnTo>
                    <a:lnTo>
                      <a:pt x="0" y="1046"/>
                    </a:lnTo>
                    <a:lnTo>
                      <a:pt x="2" y="998"/>
                    </a:lnTo>
                    <a:lnTo>
                      <a:pt x="10" y="903"/>
                    </a:lnTo>
                    <a:lnTo>
                      <a:pt x="29" y="808"/>
                    </a:lnTo>
                    <a:lnTo>
                      <a:pt x="56" y="714"/>
                    </a:lnTo>
                    <a:lnTo>
                      <a:pt x="91" y="622"/>
                    </a:lnTo>
                    <a:lnTo>
                      <a:pt x="134" y="534"/>
                    </a:lnTo>
                    <a:lnTo>
                      <a:pt x="183" y="449"/>
                    </a:lnTo>
                    <a:lnTo>
                      <a:pt x="239" y="370"/>
                    </a:lnTo>
                    <a:lnTo>
                      <a:pt x="303" y="295"/>
                    </a:lnTo>
                    <a:lnTo>
                      <a:pt x="370" y="228"/>
                    </a:lnTo>
                    <a:lnTo>
                      <a:pt x="444" y="167"/>
                    </a:lnTo>
                    <a:lnTo>
                      <a:pt x="523" y="114"/>
                    </a:lnTo>
                    <a:lnTo>
                      <a:pt x="605" y="71"/>
                    </a:lnTo>
                    <a:lnTo>
                      <a:pt x="692" y="36"/>
                    </a:lnTo>
                    <a:lnTo>
                      <a:pt x="782" y="13"/>
                    </a:lnTo>
                    <a:lnTo>
                      <a:pt x="874" y="0"/>
                    </a:lnTo>
                    <a:lnTo>
                      <a:pt x="922" y="0"/>
                    </a:lnTo>
                    <a:lnTo>
                      <a:pt x="922" y="0"/>
                    </a:lnTo>
                    <a:lnTo>
                      <a:pt x="970" y="0"/>
                    </a:lnTo>
                    <a:lnTo>
                      <a:pt x="1063" y="13"/>
                    </a:lnTo>
                    <a:lnTo>
                      <a:pt x="1152" y="36"/>
                    </a:lnTo>
                    <a:lnTo>
                      <a:pt x="1239" y="71"/>
                    </a:lnTo>
                    <a:lnTo>
                      <a:pt x="1322" y="114"/>
                    </a:lnTo>
                    <a:lnTo>
                      <a:pt x="1400" y="167"/>
                    </a:lnTo>
                    <a:lnTo>
                      <a:pt x="1474" y="228"/>
                    </a:lnTo>
                    <a:lnTo>
                      <a:pt x="1543" y="295"/>
                    </a:lnTo>
                    <a:lnTo>
                      <a:pt x="1605" y="370"/>
                    </a:lnTo>
                    <a:lnTo>
                      <a:pt x="1661" y="449"/>
                    </a:lnTo>
                    <a:lnTo>
                      <a:pt x="1711" y="534"/>
                    </a:lnTo>
                    <a:lnTo>
                      <a:pt x="1753" y="622"/>
                    </a:lnTo>
                    <a:lnTo>
                      <a:pt x="1789" y="714"/>
                    </a:lnTo>
                    <a:lnTo>
                      <a:pt x="1815" y="808"/>
                    </a:lnTo>
                    <a:lnTo>
                      <a:pt x="1834" y="903"/>
                    </a:lnTo>
                    <a:lnTo>
                      <a:pt x="1844" y="998"/>
                    </a:lnTo>
                    <a:lnTo>
                      <a:pt x="1844" y="1046"/>
                    </a:lnTo>
                    <a:lnTo>
                      <a:pt x="1844" y="5049"/>
                    </a:lnTo>
                    <a:lnTo>
                      <a:pt x="1842" y="5082"/>
                    </a:lnTo>
                    <a:lnTo>
                      <a:pt x="1816" y="5140"/>
                    </a:lnTo>
                    <a:lnTo>
                      <a:pt x="1772" y="5185"/>
                    </a:lnTo>
                    <a:lnTo>
                      <a:pt x="1713" y="5210"/>
                    </a:lnTo>
                    <a:lnTo>
                      <a:pt x="1681" y="5213"/>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39" name="Google Shape;139;p13"/>
              <p:cNvSpPr/>
              <p:nvPr/>
            </p:nvSpPr>
            <p:spPr>
              <a:xfrm>
                <a:off x="9906000" y="236220"/>
                <a:ext cx="63500" cy="27940"/>
              </a:xfrm>
              <a:custGeom>
                <a:avLst/>
                <a:gdLst/>
                <a:ahLst/>
                <a:cxnLst/>
                <a:rect l="l" t="t" r="r" b="b"/>
                <a:pathLst>
                  <a:path w="1018" h="442" extrusionOk="0">
                    <a:moveTo>
                      <a:pt x="508" y="0"/>
                    </a:moveTo>
                    <a:lnTo>
                      <a:pt x="561" y="1"/>
                    </a:lnTo>
                    <a:lnTo>
                      <a:pt x="661" y="10"/>
                    </a:lnTo>
                    <a:lnTo>
                      <a:pt x="751" y="27"/>
                    </a:lnTo>
                    <a:lnTo>
                      <a:pt x="832" y="50"/>
                    </a:lnTo>
                    <a:lnTo>
                      <a:pt x="901" y="81"/>
                    </a:lnTo>
                    <a:lnTo>
                      <a:pt x="956" y="115"/>
                    </a:lnTo>
                    <a:lnTo>
                      <a:pt x="995" y="156"/>
                    </a:lnTo>
                    <a:lnTo>
                      <a:pt x="1015" y="199"/>
                    </a:lnTo>
                    <a:lnTo>
                      <a:pt x="1018" y="222"/>
                    </a:lnTo>
                    <a:lnTo>
                      <a:pt x="1015" y="243"/>
                    </a:lnTo>
                    <a:lnTo>
                      <a:pt x="995" y="287"/>
                    </a:lnTo>
                    <a:lnTo>
                      <a:pt x="956" y="327"/>
                    </a:lnTo>
                    <a:lnTo>
                      <a:pt x="901" y="361"/>
                    </a:lnTo>
                    <a:lnTo>
                      <a:pt x="832" y="392"/>
                    </a:lnTo>
                    <a:lnTo>
                      <a:pt x="751" y="416"/>
                    </a:lnTo>
                    <a:lnTo>
                      <a:pt x="661" y="432"/>
                    </a:lnTo>
                    <a:lnTo>
                      <a:pt x="561" y="441"/>
                    </a:lnTo>
                    <a:lnTo>
                      <a:pt x="508" y="442"/>
                    </a:lnTo>
                    <a:lnTo>
                      <a:pt x="456" y="441"/>
                    </a:lnTo>
                    <a:lnTo>
                      <a:pt x="357" y="432"/>
                    </a:lnTo>
                    <a:lnTo>
                      <a:pt x="266" y="416"/>
                    </a:lnTo>
                    <a:lnTo>
                      <a:pt x="184" y="392"/>
                    </a:lnTo>
                    <a:lnTo>
                      <a:pt x="115" y="361"/>
                    </a:lnTo>
                    <a:lnTo>
                      <a:pt x="60" y="327"/>
                    </a:lnTo>
                    <a:lnTo>
                      <a:pt x="21" y="287"/>
                    </a:lnTo>
                    <a:lnTo>
                      <a:pt x="1" y="243"/>
                    </a:lnTo>
                    <a:lnTo>
                      <a:pt x="0" y="222"/>
                    </a:lnTo>
                    <a:lnTo>
                      <a:pt x="1" y="199"/>
                    </a:lnTo>
                    <a:lnTo>
                      <a:pt x="21" y="156"/>
                    </a:lnTo>
                    <a:lnTo>
                      <a:pt x="60" y="115"/>
                    </a:lnTo>
                    <a:lnTo>
                      <a:pt x="115" y="81"/>
                    </a:lnTo>
                    <a:lnTo>
                      <a:pt x="184" y="50"/>
                    </a:lnTo>
                    <a:lnTo>
                      <a:pt x="266" y="27"/>
                    </a:lnTo>
                    <a:lnTo>
                      <a:pt x="357" y="10"/>
                    </a:lnTo>
                    <a:lnTo>
                      <a:pt x="456" y="1"/>
                    </a:lnTo>
                    <a:lnTo>
                      <a:pt x="508" y="0"/>
                    </a:lnTo>
                    <a:close/>
                  </a:path>
                </a:pathLst>
              </a:custGeom>
              <a:solidFill>
                <a:srgbClr val="E9ECF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40" name="Google Shape;140;p13"/>
              <p:cNvSpPr/>
              <p:nvPr/>
            </p:nvSpPr>
            <p:spPr>
              <a:xfrm>
                <a:off x="9871710" y="571500"/>
                <a:ext cx="132080" cy="41275"/>
              </a:xfrm>
              <a:custGeom>
                <a:avLst/>
                <a:gdLst/>
                <a:ahLst/>
                <a:cxnLst/>
                <a:rect l="l" t="t" r="r" b="b"/>
                <a:pathLst>
                  <a:path w="2114" h="663" extrusionOk="0">
                    <a:moveTo>
                      <a:pt x="1944" y="663"/>
                    </a:moveTo>
                    <a:lnTo>
                      <a:pt x="158" y="663"/>
                    </a:lnTo>
                    <a:lnTo>
                      <a:pt x="139" y="661"/>
                    </a:lnTo>
                    <a:lnTo>
                      <a:pt x="102" y="653"/>
                    </a:lnTo>
                    <a:lnTo>
                      <a:pt x="70" y="635"/>
                    </a:lnTo>
                    <a:lnTo>
                      <a:pt x="43" y="611"/>
                    </a:lnTo>
                    <a:lnTo>
                      <a:pt x="21" y="582"/>
                    </a:lnTo>
                    <a:lnTo>
                      <a:pt x="7" y="548"/>
                    </a:lnTo>
                    <a:lnTo>
                      <a:pt x="0" y="510"/>
                    </a:lnTo>
                    <a:lnTo>
                      <a:pt x="0" y="471"/>
                    </a:lnTo>
                    <a:lnTo>
                      <a:pt x="5" y="451"/>
                    </a:lnTo>
                    <a:lnTo>
                      <a:pt x="101" y="115"/>
                    </a:lnTo>
                    <a:lnTo>
                      <a:pt x="109" y="91"/>
                    </a:lnTo>
                    <a:lnTo>
                      <a:pt x="139" y="49"/>
                    </a:lnTo>
                    <a:lnTo>
                      <a:pt x="181" y="19"/>
                    </a:lnTo>
                    <a:lnTo>
                      <a:pt x="229" y="2"/>
                    </a:lnTo>
                    <a:lnTo>
                      <a:pt x="255" y="0"/>
                    </a:lnTo>
                    <a:lnTo>
                      <a:pt x="1857" y="0"/>
                    </a:lnTo>
                    <a:lnTo>
                      <a:pt x="1883" y="2"/>
                    </a:lnTo>
                    <a:lnTo>
                      <a:pt x="1931" y="19"/>
                    </a:lnTo>
                    <a:lnTo>
                      <a:pt x="1973" y="49"/>
                    </a:lnTo>
                    <a:lnTo>
                      <a:pt x="2003" y="91"/>
                    </a:lnTo>
                    <a:lnTo>
                      <a:pt x="2012" y="115"/>
                    </a:lnTo>
                    <a:lnTo>
                      <a:pt x="2108" y="451"/>
                    </a:lnTo>
                    <a:lnTo>
                      <a:pt x="2112" y="471"/>
                    </a:lnTo>
                    <a:lnTo>
                      <a:pt x="2114" y="510"/>
                    </a:lnTo>
                    <a:lnTo>
                      <a:pt x="2107" y="548"/>
                    </a:lnTo>
                    <a:lnTo>
                      <a:pt x="2091" y="582"/>
                    </a:lnTo>
                    <a:lnTo>
                      <a:pt x="2068" y="611"/>
                    </a:lnTo>
                    <a:lnTo>
                      <a:pt x="2039" y="635"/>
                    </a:lnTo>
                    <a:lnTo>
                      <a:pt x="2004" y="653"/>
                    </a:lnTo>
                    <a:lnTo>
                      <a:pt x="1965" y="661"/>
                    </a:lnTo>
                    <a:lnTo>
                      <a:pt x="1944" y="663"/>
                    </a:lnTo>
                    <a:close/>
                  </a:path>
                </a:pathLst>
              </a:custGeom>
              <a:solidFill>
                <a:srgbClr val="E9ECF1"/>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41" name="Google Shape;141;p13"/>
              <p:cNvSpPr/>
              <p:nvPr/>
            </p:nvSpPr>
            <p:spPr>
              <a:xfrm>
                <a:off x="9942195" y="612775"/>
                <a:ext cx="52705" cy="17145"/>
              </a:xfrm>
              <a:custGeom>
                <a:avLst/>
                <a:gdLst/>
                <a:ahLst/>
                <a:cxnLst/>
                <a:rect l="l" t="t" r="r" b="b"/>
                <a:pathLst>
                  <a:path w="844" h="278" extrusionOk="0">
                    <a:moveTo>
                      <a:pt x="691" y="0"/>
                    </a:moveTo>
                    <a:lnTo>
                      <a:pt x="152" y="0"/>
                    </a:lnTo>
                    <a:lnTo>
                      <a:pt x="0" y="278"/>
                    </a:lnTo>
                    <a:lnTo>
                      <a:pt x="844" y="278"/>
                    </a:lnTo>
                    <a:lnTo>
                      <a:pt x="691" y="0"/>
                    </a:lnTo>
                    <a:close/>
                  </a:path>
                </a:pathLst>
              </a:custGeom>
              <a:solidFill>
                <a:srgbClr val="30445B"/>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42" name="Google Shape;142;p13"/>
              <p:cNvSpPr/>
              <p:nvPr/>
            </p:nvSpPr>
            <p:spPr>
              <a:xfrm>
                <a:off x="9879965" y="612775"/>
                <a:ext cx="52705" cy="17145"/>
              </a:xfrm>
              <a:custGeom>
                <a:avLst/>
                <a:gdLst/>
                <a:ahLst/>
                <a:cxnLst/>
                <a:rect l="l" t="t" r="r" b="b"/>
                <a:pathLst>
                  <a:path w="846" h="278" extrusionOk="0">
                    <a:moveTo>
                      <a:pt x="692" y="0"/>
                    </a:moveTo>
                    <a:lnTo>
                      <a:pt x="154" y="0"/>
                    </a:lnTo>
                    <a:lnTo>
                      <a:pt x="0" y="278"/>
                    </a:lnTo>
                    <a:lnTo>
                      <a:pt x="846" y="278"/>
                    </a:lnTo>
                    <a:lnTo>
                      <a:pt x="692" y="0"/>
                    </a:lnTo>
                    <a:close/>
                  </a:path>
                </a:pathLst>
              </a:custGeom>
              <a:solidFill>
                <a:srgbClr val="30445B"/>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sp>
            <p:nvSpPr>
              <p:cNvPr id="143" name="Google Shape;143;p13"/>
              <p:cNvSpPr/>
              <p:nvPr/>
            </p:nvSpPr>
            <p:spPr>
              <a:xfrm>
                <a:off x="9891395" y="300990"/>
                <a:ext cx="92075" cy="40005"/>
              </a:xfrm>
              <a:custGeom>
                <a:avLst/>
                <a:gdLst/>
                <a:ahLst/>
                <a:cxnLst/>
                <a:rect l="l" t="t" r="r" b="b"/>
                <a:pathLst>
                  <a:path w="1479" h="643" extrusionOk="0">
                    <a:moveTo>
                      <a:pt x="1479" y="643"/>
                    </a:moveTo>
                    <a:lnTo>
                      <a:pt x="1399" y="598"/>
                    </a:lnTo>
                    <a:lnTo>
                      <a:pt x="1226" y="526"/>
                    </a:lnTo>
                    <a:lnTo>
                      <a:pt x="1040" y="478"/>
                    </a:lnTo>
                    <a:lnTo>
                      <a:pt x="843" y="452"/>
                    </a:lnTo>
                    <a:lnTo>
                      <a:pt x="739" y="451"/>
                    </a:lnTo>
                    <a:lnTo>
                      <a:pt x="687" y="451"/>
                    </a:lnTo>
                    <a:lnTo>
                      <a:pt x="586" y="458"/>
                    </a:lnTo>
                    <a:lnTo>
                      <a:pt x="438" y="480"/>
                    </a:lnTo>
                    <a:lnTo>
                      <a:pt x="254" y="530"/>
                    </a:lnTo>
                    <a:lnTo>
                      <a:pt x="81" y="601"/>
                    </a:lnTo>
                    <a:lnTo>
                      <a:pt x="0" y="643"/>
                    </a:lnTo>
                    <a:lnTo>
                      <a:pt x="23" y="573"/>
                    </a:lnTo>
                    <a:lnTo>
                      <a:pt x="82" y="444"/>
                    </a:lnTo>
                    <a:lnTo>
                      <a:pt x="154" y="327"/>
                    </a:lnTo>
                    <a:lnTo>
                      <a:pt x="239" y="225"/>
                    </a:lnTo>
                    <a:lnTo>
                      <a:pt x="336" y="140"/>
                    </a:lnTo>
                    <a:lnTo>
                      <a:pt x="442" y="72"/>
                    </a:lnTo>
                    <a:lnTo>
                      <a:pt x="556" y="26"/>
                    </a:lnTo>
                    <a:lnTo>
                      <a:pt x="677" y="2"/>
                    </a:lnTo>
                    <a:lnTo>
                      <a:pt x="739" y="0"/>
                    </a:lnTo>
                    <a:lnTo>
                      <a:pt x="802" y="2"/>
                    </a:lnTo>
                    <a:lnTo>
                      <a:pt x="922" y="26"/>
                    </a:lnTo>
                    <a:lnTo>
                      <a:pt x="1036" y="72"/>
                    </a:lnTo>
                    <a:lnTo>
                      <a:pt x="1139" y="140"/>
                    </a:lnTo>
                    <a:lnTo>
                      <a:pt x="1236" y="225"/>
                    </a:lnTo>
                    <a:lnTo>
                      <a:pt x="1321" y="327"/>
                    </a:lnTo>
                    <a:lnTo>
                      <a:pt x="1393" y="444"/>
                    </a:lnTo>
                    <a:lnTo>
                      <a:pt x="1455" y="573"/>
                    </a:lnTo>
                    <a:lnTo>
                      <a:pt x="1479" y="643"/>
                    </a:lnTo>
                    <a:close/>
                  </a:path>
                </a:pathLst>
              </a:custGeom>
              <a:solidFill>
                <a:srgbClr val="96DDF8"/>
              </a:solid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rgbClr val="000000"/>
                  </a:solidFill>
                  <a:latin typeface="Calibri"/>
                  <a:ea typeface="Calibri"/>
                  <a:cs typeface="Calibri"/>
                  <a:sym typeface="Calibri"/>
                </a:endParaRPr>
              </a:p>
            </p:txBody>
          </p:sp>
        </p:grpSp>
        <p:sp>
          <p:nvSpPr>
            <p:cNvPr id="144" name="Google Shape;144;p13"/>
            <p:cNvSpPr/>
            <p:nvPr/>
          </p:nvSpPr>
          <p:spPr>
            <a:xfrm>
              <a:off x="9566275" y="770890"/>
              <a:ext cx="161925" cy="161925"/>
            </a:xfrm>
            <a:prstGeom prst="cloud">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FFFFFF"/>
                </a:solidFill>
                <a:latin typeface="Calibri"/>
                <a:ea typeface="Calibri"/>
                <a:cs typeface="Calibri"/>
                <a:sym typeface="Calibri"/>
              </a:endParaRPr>
            </a:p>
          </p:txBody>
        </p:sp>
        <p:sp>
          <p:nvSpPr>
            <p:cNvPr id="145" name="Google Shape;145;p13"/>
            <p:cNvSpPr/>
            <p:nvPr/>
          </p:nvSpPr>
          <p:spPr>
            <a:xfrm>
              <a:off x="10058400" y="638810"/>
              <a:ext cx="135890" cy="135890"/>
            </a:xfrm>
            <a:prstGeom prst="cloud">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FFFFFF"/>
                </a:solidFill>
                <a:latin typeface="Calibri"/>
                <a:ea typeface="Calibri"/>
                <a:cs typeface="Calibri"/>
                <a:sym typeface="Calibri"/>
              </a:endParaRPr>
            </a:p>
          </p:txBody>
        </p:sp>
        <p:sp>
          <p:nvSpPr>
            <p:cNvPr id="146" name="Google Shape;146;p13"/>
            <p:cNvSpPr/>
            <p:nvPr/>
          </p:nvSpPr>
          <p:spPr>
            <a:xfrm>
              <a:off x="9707245" y="651510"/>
              <a:ext cx="41910" cy="41910"/>
            </a:xfrm>
            <a:prstGeom prst="cloud">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FFFFFF"/>
                </a:solidFill>
                <a:latin typeface="Calibri"/>
                <a:ea typeface="Calibri"/>
                <a:cs typeface="Calibri"/>
                <a:sym typeface="Calibri"/>
              </a:endParaRPr>
            </a:p>
          </p:txBody>
        </p:sp>
        <p:sp>
          <p:nvSpPr>
            <p:cNvPr id="147" name="Google Shape;147;p13"/>
            <p:cNvSpPr/>
            <p:nvPr/>
          </p:nvSpPr>
          <p:spPr>
            <a:xfrm>
              <a:off x="10145395" y="854710"/>
              <a:ext cx="79375" cy="79375"/>
            </a:xfrm>
            <a:prstGeom prst="cloud">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FFFFFF"/>
                </a:solidFill>
                <a:latin typeface="Calibri"/>
                <a:ea typeface="Calibri"/>
                <a:cs typeface="Calibri"/>
                <a:sym typeface="Calibri"/>
              </a:endParaRPr>
            </a:p>
          </p:txBody>
        </p:sp>
      </p:grpSp>
      <p:sp>
        <p:nvSpPr>
          <p:cNvPr id="148" name="Google Shape;148;p13"/>
          <p:cNvSpPr txBox="1"/>
          <p:nvPr/>
        </p:nvSpPr>
        <p:spPr>
          <a:xfrm>
            <a:off x="502285" y="244475"/>
            <a:ext cx="8866505" cy="585470"/>
          </a:xfrm>
          <a:prstGeom prst="rect">
            <a:avLst/>
          </a:prstGeom>
          <a:noFill/>
          <a:ln>
            <a:noFill/>
          </a:ln>
        </p:spPr>
        <p:txBody>
          <a:bodyPr spcFirstLastPara="1" wrap="square" lIns="89525" tIns="46350" rIns="89525" bIns="46350" anchor="t" anchorCtr="0">
            <a:noAutofit/>
          </a:bodyPr>
          <a:lstStyle/>
          <a:p>
            <a:pPr marL="0" marR="0" lvl="0" indent="0" algn="l" rtl="0">
              <a:lnSpc>
                <a:spcPct val="100000"/>
              </a:lnSpc>
              <a:spcBef>
                <a:spcPts val="0"/>
              </a:spcBef>
              <a:spcAft>
                <a:spcPts val="0"/>
              </a:spcAft>
              <a:buClr>
                <a:schemeClr val="dk1"/>
              </a:buClr>
              <a:buSzPts val="3200"/>
              <a:buFont typeface="Baumans"/>
              <a:buNone/>
            </a:pPr>
            <a:r>
              <a:rPr lang="it-IT" sz="3200">
                <a:solidFill>
                  <a:schemeClr val="dk1"/>
                </a:solidFill>
                <a:latin typeface="Baumans"/>
                <a:ea typeface="Baumans"/>
                <a:cs typeface="Baumans"/>
                <a:sym typeface="Baumans"/>
              </a:rPr>
              <a:t>NUOVE COMPETENZE DEL SERVIZIO SOCIALE</a:t>
            </a:r>
            <a:endParaRPr sz="3200">
              <a:solidFill>
                <a:schemeClr val="dk1"/>
              </a:solidFill>
              <a:latin typeface="Baumans"/>
              <a:ea typeface="Baumans"/>
              <a:cs typeface="Baumans"/>
              <a:sym typeface="Baumans"/>
            </a:endParaRPr>
          </a:p>
        </p:txBody>
      </p:sp>
      <p:sp>
        <p:nvSpPr>
          <p:cNvPr id="149" name="Google Shape;149;p13"/>
          <p:cNvSpPr txBox="1"/>
          <p:nvPr/>
        </p:nvSpPr>
        <p:spPr>
          <a:xfrm>
            <a:off x="727075" y="1692275"/>
            <a:ext cx="10474325" cy="4327525"/>
          </a:xfrm>
          <a:prstGeom prst="rect">
            <a:avLst/>
          </a:prstGeom>
          <a:noFill/>
          <a:ln>
            <a:noFill/>
          </a:ln>
        </p:spPr>
        <p:txBody>
          <a:bodyPr spcFirstLastPara="1" wrap="square" lIns="89525" tIns="46350" rIns="89525" bIns="46350" anchor="t" anchorCtr="0">
            <a:noAutofit/>
          </a:bodyPr>
          <a:lstStyle/>
          <a:p>
            <a:pPr marL="0" marR="0" lvl="0" indent="0" algn="ctr" rtl="0">
              <a:lnSpc>
                <a:spcPct val="100000"/>
              </a:lnSpc>
              <a:spcBef>
                <a:spcPts val="0"/>
              </a:spcBef>
              <a:spcAft>
                <a:spcPts val="0"/>
              </a:spcAft>
              <a:buClr>
                <a:schemeClr val="dk1"/>
              </a:buClr>
              <a:buSzPts val="1800"/>
              <a:buFont typeface="Quattrocento Sans"/>
              <a:buNone/>
            </a:pPr>
            <a:r>
              <a:rPr lang="it-IT" sz="1800">
                <a:solidFill>
                  <a:schemeClr val="dk1"/>
                </a:solidFill>
                <a:latin typeface="Quattrocento Sans"/>
                <a:ea typeface="Quattrocento Sans"/>
                <a:cs typeface="Quattrocento Sans"/>
                <a:sym typeface="Quattrocento Sans"/>
              </a:rPr>
              <a:t>IL LAVORO DELL'ASSISTENTE SOCIALE HA SUBITO UN FORTE IMPATTO DAL FENOMENO MIGRATORIO NEGLI ULTIMI DECENNI IN ITALIA</a:t>
            </a:r>
            <a:endParaRPr sz="1800">
              <a:solidFill>
                <a:schemeClr val="dk1"/>
              </a:solidFill>
              <a:latin typeface="Quattrocento Sans"/>
              <a:ea typeface="Quattrocento Sans"/>
              <a:cs typeface="Quattrocento Sans"/>
              <a:sym typeface="Quattrocento Sans"/>
            </a:endParaRPr>
          </a:p>
          <a:p>
            <a:pPr marL="0" marR="0" lvl="0" indent="0" algn="l" rtl="0">
              <a:lnSpc>
                <a:spcPct val="100000"/>
              </a:lnSpc>
              <a:spcBef>
                <a:spcPts val="0"/>
              </a:spcBef>
              <a:spcAft>
                <a:spcPts val="0"/>
              </a:spcAft>
              <a:buClr>
                <a:schemeClr val="dk1"/>
              </a:buClr>
              <a:buSzPts val="1800"/>
              <a:buFont typeface="Calibri"/>
              <a:buNone/>
            </a:pPr>
            <a:endParaRPr sz="1800">
              <a:solidFill>
                <a:schemeClr val="dk1"/>
              </a:solidFill>
              <a:latin typeface="Quattrocento Sans"/>
              <a:ea typeface="Quattrocento Sans"/>
              <a:cs typeface="Quattrocento Sans"/>
              <a:sym typeface="Quattrocento Sans"/>
            </a:endParaRPr>
          </a:p>
          <a:p>
            <a:pPr marL="0" marR="0" lvl="0" indent="0" algn="l" rtl="0">
              <a:lnSpc>
                <a:spcPct val="100000"/>
              </a:lnSpc>
              <a:spcBef>
                <a:spcPts val="0"/>
              </a:spcBef>
              <a:spcAft>
                <a:spcPts val="0"/>
              </a:spcAft>
              <a:buClr>
                <a:schemeClr val="dk1"/>
              </a:buClr>
              <a:buSzPts val="1800"/>
              <a:buFont typeface="Calibri"/>
              <a:buNone/>
            </a:pPr>
            <a:endParaRPr sz="1800">
              <a:solidFill>
                <a:schemeClr val="dk1"/>
              </a:solidFill>
              <a:latin typeface="Quattrocento Sans"/>
              <a:ea typeface="Quattrocento Sans"/>
              <a:cs typeface="Quattrocento Sans"/>
              <a:sym typeface="Quattrocento Sans"/>
            </a:endParaRPr>
          </a:p>
          <a:p>
            <a:pPr marL="0" marR="0" lvl="0" indent="0" algn="ctr" rtl="0">
              <a:lnSpc>
                <a:spcPct val="100000"/>
              </a:lnSpc>
              <a:spcBef>
                <a:spcPts val="0"/>
              </a:spcBef>
              <a:spcAft>
                <a:spcPts val="0"/>
              </a:spcAft>
              <a:buClr>
                <a:schemeClr val="dk1"/>
              </a:buClr>
              <a:buSzPts val="1800"/>
              <a:buFont typeface="Calibri"/>
              <a:buNone/>
            </a:pPr>
            <a:endParaRPr sz="1800">
              <a:solidFill>
                <a:schemeClr val="dk1"/>
              </a:solidFill>
              <a:latin typeface="Quattrocento Sans"/>
              <a:ea typeface="Quattrocento Sans"/>
              <a:cs typeface="Quattrocento Sans"/>
              <a:sym typeface="Quattrocento Sans"/>
            </a:endParaRPr>
          </a:p>
          <a:p>
            <a:pPr marL="0" marR="0" lvl="0" indent="0" algn="ctr" rtl="0">
              <a:lnSpc>
                <a:spcPct val="100000"/>
              </a:lnSpc>
              <a:spcBef>
                <a:spcPts val="0"/>
              </a:spcBef>
              <a:spcAft>
                <a:spcPts val="0"/>
              </a:spcAft>
              <a:buClr>
                <a:schemeClr val="dk1"/>
              </a:buClr>
              <a:buSzPts val="1800"/>
              <a:buFont typeface="Quattrocento Sans"/>
              <a:buNone/>
            </a:pPr>
            <a:r>
              <a:rPr lang="it-IT" sz="1800">
                <a:solidFill>
                  <a:schemeClr val="dk1"/>
                </a:solidFill>
                <a:latin typeface="Quattrocento Sans"/>
                <a:ea typeface="Quattrocento Sans"/>
                <a:cs typeface="Quattrocento Sans"/>
                <a:sym typeface="Quattrocento Sans"/>
              </a:rPr>
              <a:t>IMMIGRATO </a:t>
            </a:r>
            <a:r>
              <a:rPr lang="it-IT" sz="1800">
                <a:solidFill>
                  <a:schemeClr val="dk1"/>
                </a:solidFill>
                <a:latin typeface="Calibri"/>
                <a:ea typeface="Calibri"/>
                <a:cs typeface="Calibri"/>
                <a:sym typeface="Calibri"/>
              </a:rPr>
              <a:t>È</a:t>
            </a:r>
            <a:r>
              <a:rPr lang="it-IT" sz="1800">
                <a:solidFill>
                  <a:schemeClr val="dk1"/>
                </a:solidFill>
                <a:latin typeface="Quattrocento Sans"/>
                <a:ea typeface="Quattrocento Sans"/>
                <a:cs typeface="Quattrocento Sans"/>
                <a:sym typeface="Quattrocento Sans"/>
              </a:rPr>
              <a:t> UN EMIGRANTE   </a:t>
            </a:r>
            <a:endParaRPr sz="1800">
              <a:solidFill>
                <a:schemeClr val="dk1"/>
              </a:solidFill>
              <a:latin typeface="Quattrocento Sans"/>
              <a:ea typeface="Quattrocento Sans"/>
              <a:cs typeface="Quattrocento Sans"/>
              <a:sym typeface="Quattrocento Sans"/>
            </a:endParaRPr>
          </a:p>
          <a:p>
            <a:pPr marL="0" marR="0" lvl="0" indent="0" algn="ctr" rtl="0">
              <a:lnSpc>
                <a:spcPct val="100000"/>
              </a:lnSpc>
              <a:spcBef>
                <a:spcPts val="0"/>
              </a:spcBef>
              <a:spcAft>
                <a:spcPts val="0"/>
              </a:spcAft>
              <a:buClr>
                <a:schemeClr val="dk1"/>
              </a:buClr>
              <a:buSzPts val="1800"/>
              <a:buFont typeface="Quattrocento Sans"/>
              <a:buNone/>
            </a:pPr>
            <a:r>
              <a:rPr lang="it-IT" sz="1800">
                <a:solidFill>
                  <a:schemeClr val="dk1"/>
                </a:solidFill>
                <a:latin typeface="Quattrocento Sans"/>
                <a:ea typeface="Quattrocento Sans"/>
                <a:cs typeface="Quattrocento Sans"/>
                <a:sym typeface="Quattrocento Sans"/>
              </a:rPr>
              <a:t>EMIGRARE </a:t>
            </a:r>
            <a:r>
              <a:rPr lang="it-IT" sz="1800">
                <a:solidFill>
                  <a:schemeClr val="dk1"/>
                </a:solidFill>
                <a:latin typeface="Calibri"/>
                <a:ea typeface="Calibri"/>
                <a:cs typeface="Calibri"/>
                <a:sym typeface="Calibri"/>
              </a:rPr>
              <a:t>È </a:t>
            </a:r>
            <a:r>
              <a:rPr lang="it-IT" sz="1800">
                <a:solidFill>
                  <a:schemeClr val="dk1"/>
                </a:solidFill>
                <a:latin typeface="Quattrocento Sans"/>
                <a:ea typeface="Quattrocento Sans"/>
                <a:cs typeface="Quattrocento Sans"/>
                <a:sym typeface="Quattrocento Sans"/>
              </a:rPr>
              <a:t>UNA SITUAZIONE TRAUMATICA</a:t>
            </a:r>
            <a:endParaRPr sz="1800">
              <a:solidFill>
                <a:schemeClr val="dk1"/>
              </a:solidFill>
              <a:latin typeface="Quattrocento Sans"/>
              <a:ea typeface="Quattrocento Sans"/>
              <a:cs typeface="Quattrocento Sans"/>
              <a:sym typeface="Quattrocento Sans"/>
            </a:endParaRPr>
          </a:p>
          <a:p>
            <a:pPr marL="0" marR="0" lvl="0" indent="0" algn="l" rtl="0">
              <a:lnSpc>
                <a:spcPct val="100000"/>
              </a:lnSpc>
              <a:spcBef>
                <a:spcPts val="0"/>
              </a:spcBef>
              <a:spcAft>
                <a:spcPts val="0"/>
              </a:spcAft>
              <a:buClr>
                <a:schemeClr val="dk1"/>
              </a:buClr>
              <a:buSzPts val="1800"/>
              <a:buFont typeface="Calibri"/>
              <a:buNone/>
            </a:pPr>
            <a:endParaRPr sz="1800">
              <a:solidFill>
                <a:schemeClr val="dk1"/>
              </a:solidFill>
              <a:latin typeface="Quattrocento Sans"/>
              <a:ea typeface="Quattrocento Sans"/>
              <a:cs typeface="Quattrocento Sans"/>
              <a:sym typeface="Quattrocento Sans"/>
            </a:endParaRPr>
          </a:p>
          <a:p>
            <a:pPr marL="0" marR="0" lvl="0" indent="0" algn="l" rtl="0">
              <a:lnSpc>
                <a:spcPct val="100000"/>
              </a:lnSpc>
              <a:spcBef>
                <a:spcPts val="0"/>
              </a:spcBef>
              <a:spcAft>
                <a:spcPts val="0"/>
              </a:spcAft>
              <a:buClr>
                <a:schemeClr val="dk1"/>
              </a:buClr>
              <a:buSzPts val="1800"/>
              <a:buFont typeface="Calibri"/>
              <a:buNone/>
            </a:pPr>
            <a:endParaRPr sz="1800">
              <a:solidFill>
                <a:schemeClr val="dk1"/>
              </a:solidFill>
              <a:latin typeface="Quattrocento Sans"/>
              <a:ea typeface="Quattrocento Sans"/>
              <a:cs typeface="Quattrocento Sans"/>
              <a:sym typeface="Quattrocento Sans"/>
            </a:endParaRPr>
          </a:p>
          <a:p>
            <a:pPr marL="0" marR="0" lvl="0" indent="0" algn="l" rtl="0">
              <a:lnSpc>
                <a:spcPct val="100000"/>
              </a:lnSpc>
              <a:spcBef>
                <a:spcPts val="0"/>
              </a:spcBef>
              <a:spcAft>
                <a:spcPts val="0"/>
              </a:spcAft>
              <a:buClr>
                <a:schemeClr val="dk1"/>
              </a:buClr>
              <a:buSzPts val="1800"/>
              <a:buFont typeface="Quattrocento Sans"/>
              <a:buNone/>
            </a:pPr>
            <a:r>
              <a:rPr lang="it-IT" sz="1800">
                <a:solidFill>
                  <a:schemeClr val="dk1"/>
                </a:solidFill>
                <a:latin typeface="Quattrocento Sans"/>
                <a:ea typeface="Quattrocento Sans"/>
                <a:cs typeface="Quattrocento Sans"/>
                <a:sym typeface="Quattrocento Sans"/>
              </a:rPr>
              <a:t> </a:t>
            </a:r>
            <a:endParaRPr sz="1800">
              <a:solidFill>
                <a:schemeClr val="dk1"/>
              </a:solidFill>
              <a:latin typeface="Quattrocento Sans"/>
              <a:ea typeface="Quattrocento Sans"/>
              <a:cs typeface="Quattrocento Sans"/>
              <a:sym typeface="Quattrocento Sans"/>
            </a:endParaRPr>
          </a:p>
          <a:p>
            <a:pPr marL="0" marR="0" lvl="0" indent="0" algn="l" rtl="0">
              <a:lnSpc>
                <a:spcPct val="100000"/>
              </a:lnSpc>
              <a:spcBef>
                <a:spcPts val="0"/>
              </a:spcBef>
              <a:spcAft>
                <a:spcPts val="0"/>
              </a:spcAft>
              <a:buClr>
                <a:schemeClr val="dk1"/>
              </a:buClr>
              <a:buSzPts val="1800"/>
              <a:buFont typeface="Quattrocento Sans"/>
              <a:buNone/>
            </a:pPr>
            <a:r>
              <a:rPr lang="it-IT" sz="1800">
                <a:solidFill>
                  <a:schemeClr val="dk1"/>
                </a:solidFill>
                <a:latin typeface="Quattrocento Sans"/>
                <a:ea typeface="Quattrocento Sans"/>
                <a:cs typeface="Quattrocento Sans"/>
                <a:sym typeface="Quattrocento Sans"/>
              </a:rPr>
              <a:t>     </a:t>
            </a:r>
            <a:r>
              <a:rPr lang="it-IT" sz="1800" b="1">
                <a:solidFill>
                  <a:schemeClr val="dk1"/>
                </a:solidFill>
                <a:latin typeface="Quattrocento Sans"/>
                <a:ea typeface="Quattrocento Sans"/>
                <a:cs typeface="Quattrocento Sans"/>
                <a:sym typeface="Quattrocento Sans"/>
              </a:rPr>
              <a:t>COMPETENZA CULTURALE</a:t>
            </a:r>
            <a:r>
              <a:rPr lang="it-IT" sz="1800">
                <a:solidFill>
                  <a:schemeClr val="dk1"/>
                </a:solidFill>
                <a:latin typeface="Quattrocento Sans"/>
                <a:ea typeface="Quattrocento Sans"/>
                <a:cs typeface="Quattrocento Sans"/>
                <a:sym typeface="Quattrocento Sans"/>
              </a:rPr>
              <a:t>                                                           </a:t>
            </a:r>
            <a:r>
              <a:rPr lang="it-IT" sz="1800" b="1">
                <a:solidFill>
                  <a:schemeClr val="dk1"/>
                </a:solidFill>
                <a:latin typeface="Quattrocento Sans"/>
                <a:ea typeface="Quattrocento Sans"/>
                <a:cs typeface="Quattrocento Sans"/>
                <a:sym typeface="Quattrocento Sans"/>
              </a:rPr>
              <a:t>SOSTEGNO PSICOSOCIALE </a:t>
            </a:r>
            <a:endParaRPr sz="1800" b="1">
              <a:solidFill>
                <a:schemeClr val="dk1"/>
              </a:solidFill>
              <a:latin typeface="Quattrocento Sans"/>
              <a:ea typeface="Quattrocento Sans"/>
              <a:cs typeface="Quattrocento Sans"/>
              <a:sym typeface="Quattrocento Sans"/>
            </a:endParaRPr>
          </a:p>
          <a:p>
            <a:pPr marL="0" marR="0" lvl="0" indent="0" algn="l" rtl="0">
              <a:lnSpc>
                <a:spcPct val="100000"/>
              </a:lnSpc>
              <a:spcBef>
                <a:spcPts val="0"/>
              </a:spcBef>
              <a:spcAft>
                <a:spcPts val="0"/>
              </a:spcAft>
              <a:buClr>
                <a:schemeClr val="dk1"/>
              </a:buClr>
              <a:buSzPts val="1800"/>
              <a:buFont typeface="Calibri"/>
              <a:buNone/>
            </a:pPr>
            <a:endParaRPr sz="1800">
              <a:solidFill>
                <a:schemeClr val="dk1"/>
              </a:solidFill>
              <a:latin typeface="Quattrocento Sans"/>
              <a:ea typeface="Quattrocento Sans"/>
              <a:cs typeface="Quattrocento Sans"/>
              <a:sym typeface="Quattrocento Sans"/>
            </a:endParaRPr>
          </a:p>
          <a:p>
            <a:pPr marL="0" marR="0" lvl="0" indent="0" algn="l" rtl="0">
              <a:lnSpc>
                <a:spcPct val="100000"/>
              </a:lnSpc>
              <a:spcBef>
                <a:spcPts val="0"/>
              </a:spcBef>
              <a:spcAft>
                <a:spcPts val="0"/>
              </a:spcAft>
              <a:buClr>
                <a:schemeClr val="dk1"/>
              </a:buClr>
              <a:buSzPts val="1800"/>
              <a:buFont typeface="Quattrocento Sans"/>
              <a:buNone/>
            </a:pPr>
            <a:r>
              <a:rPr lang="it-IT" sz="1800">
                <a:solidFill>
                  <a:schemeClr val="dk1"/>
                </a:solidFill>
                <a:latin typeface="Quattrocento Sans"/>
                <a:ea typeface="Quattrocento Sans"/>
                <a:cs typeface="Quattrocento Sans"/>
                <a:sym typeface="Quattrocento Sans"/>
              </a:rPr>
              <a:t>Maggiore attenzione alle specificità culturali                                              Ascoltare è un servizio </a:t>
            </a:r>
            <a:endParaRPr sz="1800">
              <a:solidFill>
                <a:schemeClr val="dk1"/>
              </a:solidFill>
              <a:latin typeface="Quattrocento Sans"/>
              <a:ea typeface="Quattrocento Sans"/>
              <a:cs typeface="Quattrocento Sans"/>
              <a:sym typeface="Quattrocento Sans"/>
            </a:endParaRPr>
          </a:p>
          <a:p>
            <a:pPr marL="0" marR="0" lvl="0" indent="0" algn="l" rtl="0">
              <a:lnSpc>
                <a:spcPct val="100000"/>
              </a:lnSpc>
              <a:spcBef>
                <a:spcPts val="0"/>
              </a:spcBef>
              <a:spcAft>
                <a:spcPts val="0"/>
              </a:spcAft>
              <a:buClr>
                <a:schemeClr val="dk1"/>
              </a:buClr>
              <a:buSzPts val="1800"/>
              <a:buFont typeface="Times New Roman"/>
              <a:buNone/>
            </a:pPr>
            <a:r>
              <a:rPr lang="it-IT" sz="1800">
                <a:solidFill>
                  <a:schemeClr val="dk1"/>
                </a:solidFill>
                <a:latin typeface="Times New Roman"/>
                <a:ea typeface="Times New Roman"/>
                <a:cs typeface="Times New Roman"/>
                <a:sym typeface="Times New Roman"/>
              </a:rPr>
              <a:t>                                                </a:t>
            </a:r>
            <a:endParaRPr sz="1800">
              <a:solidFill>
                <a:schemeClr val="dk1"/>
              </a:solidFill>
              <a:latin typeface="Times New Roman"/>
              <a:ea typeface="Times New Roman"/>
              <a:cs typeface="Times New Roman"/>
              <a:sym typeface="Times New Roman"/>
            </a:endParaRPr>
          </a:p>
        </p:txBody>
      </p:sp>
      <p:sp>
        <p:nvSpPr>
          <p:cNvPr id="150" name="Google Shape;150;p13"/>
          <p:cNvSpPr/>
          <p:nvPr/>
        </p:nvSpPr>
        <p:spPr>
          <a:xfrm>
            <a:off x="5689600" y="2538095"/>
            <a:ext cx="485775" cy="485775"/>
          </a:xfrm>
          <a:prstGeom prst="downArrow">
            <a:avLst>
              <a:gd name="adj1" fmla="val 58926"/>
              <a:gd name="adj2" fmla="val 50000"/>
            </a:avLst>
          </a:prstGeom>
          <a:gradFill>
            <a:gsLst>
              <a:gs pos="0">
                <a:srgbClr val="F08B54"/>
              </a:gs>
              <a:gs pos="50000">
                <a:srgbClr val="F67A26"/>
              </a:gs>
              <a:gs pos="100000">
                <a:srgbClr val="E36A18"/>
              </a:gs>
            </a:gsLst>
            <a:lin ang="5400000" scaled="0"/>
          </a:gradFill>
          <a:ln w="9525" cap="flat" cmpd="sng">
            <a:solidFill>
              <a:schemeClr val="accent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E80074"/>
              </a:solidFill>
              <a:latin typeface="Quattrocento Sans"/>
              <a:ea typeface="Quattrocento Sans"/>
              <a:cs typeface="Quattrocento Sans"/>
              <a:sym typeface="Quattrocento Sans"/>
            </a:endParaRPr>
          </a:p>
        </p:txBody>
      </p:sp>
      <p:cxnSp>
        <p:nvCxnSpPr>
          <p:cNvPr id="151" name="Google Shape;151;p13"/>
          <p:cNvCxnSpPr/>
          <p:nvPr/>
        </p:nvCxnSpPr>
        <p:spPr>
          <a:xfrm flipH="1">
            <a:off x="4505315" y="4078605"/>
            <a:ext cx="1469400" cy="585600"/>
          </a:xfrm>
          <a:prstGeom prst="bentConnector3">
            <a:avLst>
              <a:gd name="adj1" fmla="val 50019"/>
            </a:avLst>
          </a:prstGeom>
          <a:noFill/>
          <a:ln w="9525" cap="flat" cmpd="sng">
            <a:solidFill>
              <a:srgbClr val="FC6600"/>
            </a:solidFill>
            <a:prstDash val="solid"/>
            <a:miter lim="800000"/>
            <a:headEnd type="none" w="sm" len="sm"/>
            <a:tailEnd type="triangle" w="med" len="med"/>
          </a:ln>
        </p:spPr>
      </p:cxnSp>
      <p:cxnSp>
        <p:nvCxnSpPr>
          <p:cNvPr id="152" name="Google Shape;152;p13"/>
          <p:cNvCxnSpPr/>
          <p:nvPr/>
        </p:nvCxnSpPr>
        <p:spPr>
          <a:xfrm>
            <a:off x="5960745" y="4079240"/>
            <a:ext cx="1569000" cy="599400"/>
          </a:xfrm>
          <a:prstGeom prst="bentConnector3">
            <a:avLst>
              <a:gd name="adj1" fmla="val 49998"/>
            </a:avLst>
          </a:prstGeom>
          <a:noFill/>
          <a:ln w="9525" cap="flat" cmpd="sng">
            <a:solidFill>
              <a:srgbClr val="FC6600"/>
            </a:solidFill>
            <a:prstDash val="solid"/>
            <a:miter lim="800000"/>
            <a:headEnd type="none" w="sm" len="sm"/>
            <a:tailEnd type="triangle" w="med" len="med"/>
          </a:ln>
        </p:spPr>
      </p:cxnSp>
      <p:cxnSp>
        <p:nvCxnSpPr>
          <p:cNvPr id="153" name="Google Shape;153;p13"/>
          <p:cNvCxnSpPr/>
          <p:nvPr/>
        </p:nvCxnSpPr>
        <p:spPr>
          <a:xfrm>
            <a:off x="5988685" y="3821430"/>
            <a:ext cx="635" cy="243205"/>
          </a:xfrm>
          <a:prstGeom prst="straightConnector1">
            <a:avLst/>
          </a:prstGeom>
          <a:noFill/>
          <a:ln w="9525" cap="flat" cmpd="sng">
            <a:solidFill>
              <a:srgbClr val="FC6600"/>
            </a:solidFill>
            <a:prstDash val="solid"/>
            <a:miter lim="800000"/>
            <a:headEnd type="none" w="sm" len="sm"/>
            <a:tailEnd type="none" w="sm" len="sm"/>
          </a:ln>
        </p:spPr>
      </p:cxnSp>
      <p:pic>
        <p:nvPicPr>
          <p:cNvPr id="154" name="Google Shape;154;p13"/>
          <p:cNvPicPr preferRelativeResize="0"/>
          <p:nvPr/>
        </p:nvPicPr>
        <p:blipFill rotWithShape="1">
          <a:blip r:embed="rId3">
            <a:alphaModFix/>
          </a:blip>
          <a:srcRect/>
          <a:stretch/>
        </p:blipFill>
        <p:spPr>
          <a:xfrm>
            <a:off x="10105390" y="2959735"/>
            <a:ext cx="457835" cy="457835"/>
          </a:xfrm>
          <a:prstGeom prst="rect">
            <a:avLst/>
          </a:prstGeom>
          <a:noFill/>
          <a:ln>
            <a:noFill/>
          </a:ln>
        </p:spPr>
      </p:pic>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96D1CF"/>
        </a:solidFill>
        <a:effectLst/>
      </p:bgPr>
    </p:bg>
    <p:spTree>
      <p:nvGrpSpPr>
        <p:cNvPr id="1" name="Shape 158"/>
        <p:cNvGrpSpPr/>
        <p:nvPr/>
      </p:nvGrpSpPr>
      <p:grpSpPr>
        <a:xfrm>
          <a:off x="0" y="0"/>
          <a:ext cx="0" cy="0"/>
          <a:chOff x="0" y="0"/>
          <a:chExt cx="0" cy="0"/>
        </a:xfrm>
      </p:grpSpPr>
      <p:sp>
        <p:nvSpPr>
          <p:cNvPr id="159" name="Google Shape;159;p14"/>
          <p:cNvSpPr/>
          <p:nvPr/>
        </p:nvSpPr>
        <p:spPr>
          <a:xfrm>
            <a:off x="551815" y="18415"/>
            <a:ext cx="5885180" cy="321945"/>
          </a:xfrm>
          <a:prstGeom prst="rect">
            <a:avLst/>
          </a:prstGeom>
          <a:noFill/>
          <a:ln>
            <a:noFill/>
          </a:ln>
        </p:spPr>
        <p:txBody>
          <a:bodyPr spcFirstLastPara="1" wrap="square" lIns="91425" tIns="45700" rIns="91425" bIns="45700" anchor="t" anchorCtr="0">
            <a:noAutofit/>
          </a:bodyPr>
          <a:lstStyle/>
          <a:p>
            <a:pPr marL="0" marR="0" lvl="0" indent="0" algn="l" rtl="0">
              <a:lnSpc>
                <a:spcPct val="150000"/>
              </a:lnSpc>
              <a:spcBef>
                <a:spcPts val="0"/>
              </a:spcBef>
              <a:spcAft>
                <a:spcPts val="0"/>
              </a:spcAft>
              <a:buClr>
                <a:schemeClr val="dk1"/>
              </a:buClr>
              <a:buSzPts val="1000"/>
              <a:buFont typeface="Calibri"/>
              <a:buNone/>
            </a:pPr>
            <a:endParaRPr sz="1000">
              <a:solidFill>
                <a:schemeClr val="lt1"/>
              </a:solidFill>
              <a:latin typeface="Malgun Gothic"/>
              <a:ea typeface="Malgun Gothic"/>
              <a:cs typeface="Malgun Gothic"/>
              <a:sym typeface="Malgun Gothic"/>
            </a:endParaRPr>
          </a:p>
        </p:txBody>
      </p:sp>
      <p:sp>
        <p:nvSpPr>
          <p:cNvPr id="160" name="Google Shape;160;p14"/>
          <p:cNvSpPr/>
          <p:nvPr/>
        </p:nvSpPr>
        <p:spPr>
          <a:xfrm>
            <a:off x="262890" y="983615"/>
            <a:ext cx="11673205" cy="5676265"/>
          </a:xfrm>
          <a:custGeom>
            <a:avLst/>
            <a:gdLst/>
            <a:ahLst/>
            <a:cxnLst/>
            <a:rect l="l" t="t" r="r" b="b"/>
            <a:pathLst>
              <a:path w="11751223" h="5441721" extrusionOk="0">
                <a:moveTo>
                  <a:pt x="289472" y="994603"/>
                </a:moveTo>
                <a:cubicBezTo>
                  <a:pt x="291589" y="829503"/>
                  <a:pt x="60872" y="442153"/>
                  <a:pt x="302172" y="308803"/>
                </a:cubicBezTo>
                <a:cubicBezTo>
                  <a:pt x="543472" y="175453"/>
                  <a:pt x="1123439" y="192386"/>
                  <a:pt x="1737272" y="194503"/>
                </a:cubicBezTo>
                <a:cubicBezTo>
                  <a:pt x="2351105" y="196620"/>
                  <a:pt x="3223172" y="334203"/>
                  <a:pt x="3985172" y="321503"/>
                </a:cubicBezTo>
                <a:cubicBezTo>
                  <a:pt x="4747172" y="308803"/>
                  <a:pt x="5477422" y="169103"/>
                  <a:pt x="6309272" y="118303"/>
                </a:cubicBezTo>
                <a:cubicBezTo>
                  <a:pt x="7141122" y="67503"/>
                  <a:pt x="8193105" y="25170"/>
                  <a:pt x="8976272" y="16703"/>
                </a:cubicBezTo>
                <a:cubicBezTo>
                  <a:pt x="9759439" y="8236"/>
                  <a:pt x="10572239" y="-36214"/>
                  <a:pt x="11008272" y="67503"/>
                </a:cubicBezTo>
                <a:cubicBezTo>
                  <a:pt x="11444305" y="171220"/>
                  <a:pt x="11492989" y="31520"/>
                  <a:pt x="11592472" y="639003"/>
                </a:cubicBezTo>
                <a:cubicBezTo>
                  <a:pt x="11691955" y="1246486"/>
                  <a:pt x="11603055" y="2977920"/>
                  <a:pt x="11605172" y="3712403"/>
                </a:cubicBezTo>
                <a:cubicBezTo>
                  <a:pt x="11607289" y="4446886"/>
                  <a:pt x="11751222" y="4781320"/>
                  <a:pt x="11605172" y="5045903"/>
                </a:cubicBezTo>
                <a:cubicBezTo>
                  <a:pt x="11459122" y="5310486"/>
                  <a:pt x="11274972" y="5266036"/>
                  <a:pt x="10728872" y="5299903"/>
                </a:cubicBezTo>
                <a:cubicBezTo>
                  <a:pt x="10182772" y="5333770"/>
                  <a:pt x="8328572" y="5249103"/>
                  <a:pt x="8328572" y="5249103"/>
                </a:cubicBezTo>
                <a:lnTo>
                  <a:pt x="4543972" y="5274503"/>
                </a:lnTo>
                <a:cubicBezTo>
                  <a:pt x="3646505" y="5295670"/>
                  <a:pt x="3614755" y="5380336"/>
                  <a:pt x="2943772" y="5376103"/>
                </a:cubicBezTo>
                <a:cubicBezTo>
                  <a:pt x="2272789" y="5371870"/>
                  <a:pt x="1007022" y="5441720"/>
                  <a:pt x="518072" y="5249103"/>
                </a:cubicBezTo>
                <a:cubicBezTo>
                  <a:pt x="29122" y="5056486"/>
                  <a:pt x="65105" y="4705120"/>
                  <a:pt x="10072" y="4220403"/>
                </a:cubicBezTo>
                <a:cubicBezTo>
                  <a:pt x="-44961" y="3735686"/>
                  <a:pt x="141305" y="2827636"/>
                  <a:pt x="187872" y="2340803"/>
                </a:cubicBezTo>
                <a:cubicBezTo>
                  <a:pt x="234439" y="1853970"/>
                  <a:pt x="272539" y="1523770"/>
                  <a:pt x="289472" y="1299403"/>
                </a:cubicBezTo>
                <a:cubicBezTo>
                  <a:pt x="306405" y="1075036"/>
                  <a:pt x="287355" y="1159703"/>
                  <a:pt x="289472" y="994603"/>
                </a:cubicBezTo>
                <a:close/>
              </a:path>
            </a:pathLst>
          </a:cu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Calibri"/>
              <a:buNone/>
            </a:pPr>
            <a:endParaRPr sz="1800">
              <a:solidFill>
                <a:schemeClr val="dk1"/>
              </a:solidFill>
              <a:latin typeface="Malgun Gothic"/>
              <a:ea typeface="Malgun Gothic"/>
              <a:cs typeface="Malgun Gothic"/>
              <a:sym typeface="Malgun Gothic"/>
            </a:endParaRPr>
          </a:p>
        </p:txBody>
      </p:sp>
      <p:sp>
        <p:nvSpPr>
          <p:cNvPr id="161" name="Google Shape;161;p14"/>
          <p:cNvSpPr/>
          <p:nvPr/>
        </p:nvSpPr>
        <p:spPr>
          <a:xfrm>
            <a:off x="9608820" y="785495"/>
            <a:ext cx="163195" cy="163195"/>
          </a:xfrm>
          <a:prstGeom prst="cloud">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Calibri"/>
              <a:buNone/>
            </a:pPr>
            <a:endParaRPr sz="1800">
              <a:solidFill>
                <a:srgbClr val="FFFFFF"/>
              </a:solidFill>
              <a:latin typeface="Malgun Gothic"/>
              <a:ea typeface="Malgun Gothic"/>
              <a:cs typeface="Malgun Gothic"/>
              <a:sym typeface="Malgun Gothic"/>
            </a:endParaRPr>
          </a:p>
        </p:txBody>
      </p:sp>
      <p:sp>
        <p:nvSpPr>
          <p:cNvPr id="162" name="Google Shape;162;p14"/>
          <p:cNvSpPr/>
          <p:nvPr/>
        </p:nvSpPr>
        <p:spPr>
          <a:xfrm>
            <a:off x="9608820" y="785495"/>
            <a:ext cx="163195" cy="163195"/>
          </a:xfrm>
          <a:prstGeom prst="cloud">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Calibri"/>
              <a:buNone/>
            </a:pPr>
            <a:endParaRPr sz="1800">
              <a:solidFill>
                <a:srgbClr val="FFFFFF"/>
              </a:solidFill>
              <a:latin typeface="Malgun Gothic"/>
              <a:ea typeface="Malgun Gothic"/>
              <a:cs typeface="Malgun Gothic"/>
              <a:sym typeface="Malgun Gothic"/>
            </a:endParaRPr>
          </a:p>
        </p:txBody>
      </p:sp>
      <p:sp>
        <p:nvSpPr>
          <p:cNvPr id="163" name="Google Shape;163;p14"/>
          <p:cNvSpPr/>
          <p:nvPr/>
        </p:nvSpPr>
        <p:spPr>
          <a:xfrm>
            <a:off x="8738870" y="698500"/>
            <a:ext cx="2508250" cy="527050"/>
          </a:xfrm>
          <a:custGeom>
            <a:avLst/>
            <a:gdLst/>
            <a:ahLst/>
            <a:cxnLst/>
            <a:rect l="l" t="t" r="r" b="b"/>
            <a:pathLst>
              <a:path w="12192001" h="4678330" extrusionOk="0">
                <a:moveTo>
                  <a:pt x="6012551" y="0"/>
                </a:moveTo>
                <a:lnTo>
                  <a:pt x="6083886" y="0"/>
                </a:lnTo>
                <a:lnTo>
                  <a:pt x="6120521" y="240041"/>
                </a:lnTo>
                <a:cubicBezTo>
                  <a:pt x="6526214" y="2222616"/>
                  <a:pt x="8280395" y="3713983"/>
                  <a:pt x="10382903" y="3713983"/>
                </a:cubicBezTo>
                <a:cubicBezTo>
                  <a:pt x="10983620" y="3713983"/>
                  <a:pt x="11555902" y="3592239"/>
                  <a:pt x="12076421" y="3372078"/>
                </a:cubicBezTo>
                <a:lnTo>
                  <a:pt x="12192000" y="3319826"/>
                </a:lnTo>
                <a:lnTo>
                  <a:pt x="12192000" y="4678329"/>
                </a:lnTo>
                <a:lnTo>
                  <a:pt x="0" y="4678329"/>
                </a:lnTo>
                <a:lnTo>
                  <a:pt x="0" y="3363030"/>
                </a:lnTo>
                <a:lnTo>
                  <a:pt x="20015" y="3372079"/>
                </a:lnTo>
                <a:cubicBezTo>
                  <a:pt x="540535" y="3592240"/>
                  <a:pt x="1112817" y="3713984"/>
                  <a:pt x="1713534" y="3713984"/>
                </a:cubicBezTo>
                <a:cubicBezTo>
                  <a:pt x="3816042" y="3713984"/>
                  <a:pt x="5570223" y="2222617"/>
                  <a:pt x="5975916" y="240042"/>
                </a:cubicBezTo>
                <a:close/>
              </a:path>
            </a:pathLst>
          </a:cu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Calibri"/>
              <a:buNone/>
            </a:pPr>
            <a:endParaRPr sz="1800">
              <a:solidFill>
                <a:srgbClr val="FFFFFF"/>
              </a:solidFill>
              <a:latin typeface="Malgun Gothic"/>
              <a:ea typeface="Malgun Gothic"/>
              <a:cs typeface="Malgun Gothic"/>
              <a:sym typeface="Malgun Gothic"/>
            </a:endParaRPr>
          </a:p>
        </p:txBody>
      </p:sp>
      <p:sp>
        <p:nvSpPr>
          <p:cNvPr id="164" name="Google Shape;164;p14"/>
          <p:cNvSpPr/>
          <p:nvPr/>
        </p:nvSpPr>
        <p:spPr>
          <a:xfrm>
            <a:off x="10100945" y="653415"/>
            <a:ext cx="137160" cy="137160"/>
          </a:xfrm>
          <a:prstGeom prst="cloud">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Calibri"/>
              <a:buNone/>
            </a:pPr>
            <a:endParaRPr sz="1800">
              <a:solidFill>
                <a:srgbClr val="FFFFFF"/>
              </a:solidFill>
              <a:latin typeface="Malgun Gothic"/>
              <a:ea typeface="Malgun Gothic"/>
              <a:cs typeface="Malgun Gothic"/>
              <a:sym typeface="Malgun Gothic"/>
            </a:endParaRPr>
          </a:p>
        </p:txBody>
      </p:sp>
      <p:sp>
        <p:nvSpPr>
          <p:cNvPr id="165" name="Google Shape;165;p14"/>
          <p:cNvSpPr/>
          <p:nvPr/>
        </p:nvSpPr>
        <p:spPr>
          <a:xfrm>
            <a:off x="10100945" y="653415"/>
            <a:ext cx="137160" cy="137160"/>
          </a:xfrm>
          <a:prstGeom prst="cloud">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Calibri"/>
              <a:buNone/>
            </a:pPr>
            <a:endParaRPr sz="1800">
              <a:solidFill>
                <a:srgbClr val="FFFFFF"/>
              </a:solidFill>
              <a:latin typeface="Malgun Gothic"/>
              <a:ea typeface="Malgun Gothic"/>
              <a:cs typeface="Malgun Gothic"/>
              <a:sym typeface="Malgun Gothic"/>
            </a:endParaRPr>
          </a:p>
        </p:txBody>
      </p:sp>
      <p:sp>
        <p:nvSpPr>
          <p:cNvPr id="166" name="Google Shape;166;p14"/>
          <p:cNvSpPr/>
          <p:nvPr/>
        </p:nvSpPr>
        <p:spPr>
          <a:xfrm>
            <a:off x="9749790" y="666115"/>
            <a:ext cx="43180" cy="43180"/>
          </a:xfrm>
          <a:prstGeom prst="cloud">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Calibri"/>
              <a:buNone/>
            </a:pPr>
            <a:endParaRPr sz="1800">
              <a:solidFill>
                <a:srgbClr val="FFFFFF"/>
              </a:solidFill>
              <a:latin typeface="Malgun Gothic"/>
              <a:ea typeface="Malgun Gothic"/>
              <a:cs typeface="Malgun Gothic"/>
              <a:sym typeface="Malgun Gothic"/>
            </a:endParaRPr>
          </a:p>
        </p:txBody>
      </p:sp>
      <p:sp>
        <p:nvSpPr>
          <p:cNvPr id="167" name="Google Shape;167;p14"/>
          <p:cNvSpPr/>
          <p:nvPr/>
        </p:nvSpPr>
        <p:spPr>
          <a:xfrm>
            <a:off x="9749790" y="666115"/>
            <a:ext cx="43180" cy="43180"/>
          </a:xfrm>
          <a:prstGeom prst="cloud">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Calibri"/>
              <a:buNone/>
            </a:pPr>
            <a:endParaRPr sz="1800">
              <a:solidFill>
                <a:srgbClr val="FFFFFF"/>
              </a:solidFill>
              <a:latin typeface="Malgun Gothic"/>
              <a:ea typeface="Malgun Gothic"/>
              <a:cs typeface="Malgun Gothic"/>
              <a:sym typeface="Malgun Gothic"/>
            </a:endParaRPr>
          </a:p>
        </p:txBody>
      </p:sp>
      <p:grpSp>
        <p:nvGrpSpPr>
          <p:cNvPr id="168" name="Google Shape;168;p14"/>
          <p:cNvGrpSpPr/>
          <p:nvPr/>
        </p:nvGrpSpPr>
        <p:grpSpPr>
          <a:xfrm>
            <a:off x="9781540" y="235585"/>
            <a:ext cx="398145" cy="471805"/>
            <a:chOff x="9781540" y="235585"/>
            <a:chExt cx="398145" cy="471805"/>
          </a:xfrm>
        </p:grpSpPr>
        <p:sp>
          <p:nvSpPr>
            <p:cNvPr id="169" name="Google Shape;169;p14"/>
            <p:cNvSpPr/>
            <p:nvPr/>
          </p:nvSpPr>
          <p:spPr>
            <a:xfrm>
              <a:off x="9925050" y="640080"/>
              <a:ext cx="45720" cy="67310"/>
            </a:xfrm>
            <a:custGeom>
              <a:avLst/>
              <a:gdLst/>
              <a:ahLst/>
              <a:cxnLst/>
              <a:rect l="l" t="t" r="r" b="b"/>
              <a:pathLst>
                <a:path w="711" h="1057" extrusionOk="0">
                  <a:moveTo>
                    <a:pt x="710" y="356"/>
                  </a:moveTo>
                  <a:lnTo>
                    <a:pt x="707" y="396"/>
                  </a:lnTo>
                  <a:lnTo>
                    <a:pt x="679" y="494"/>
                  </a:lnTo>
                  <a:lnTo>
                    <a:pt x="628" y="607"/>
                  </a:lnTo>
                  <a:lnTo>
                    <a:pt x="566" y="725"/>
                  </a:lnTo>
                  <a:lnTo>
                    <a:pt x="399" y="994"/>
                  </a:lnTo>
                  <a:lnTo>
                    <a:pt x="356" y="1056"/>
                  </a:lnTo>
                  <a:lnTo>
                    <a:pt x="311" y="993"/>
                  </a:lnTo>
                  <a:lnTo>
                    <a:pt x="144" y="720"/>
                  </a:lnTo>
                  <a:lnTo>
                    <a:pt x="82" y="602"/>
                  </a:lnTo>
                  <a:lnTo>
                    <a:pt x="32" y="491"/>
                  </a:lnTo>
                  <a:lnTo>
                    <a:pt x="3" y="394"/>
                  </a:lnTo>
                  <a:lnTo>
                    <a:pt x="0" y="356"/>
                  </a:lnTo>
                  <a:lnTo>
                    <a:pt x="2" y="319"/>
                  </a:lnTo>
                  <a:lnTo>
                    <a:pt x="16" y="248"/>
                  </a:lnTo>
                  <a:lnTo>
                    <a:pt x="43" y="183"/>
                  </a:lnTo>
                  <a:lnTo>
                    <a:pt x="82" y="127"/>
                  </a:lnTo>
                  <a:lnTo>
                    <a:pt x="131" y="80"/>
                  </a:lnTo>
                  <a:lnTo>
                    <a:pt x="187" y="42"/>
                  </a:lnTo>
                  <a:lnTo>
                    <a:pt x="251" y="15"/>
                  </a:lnTo>
                  <a:lnTo>
                    <a:pt x="320" y="2"/>
                  </a:lnTo>
                  <a:lnTo>
                    <a:pt x="356" y="0"/>
                  </a:lnTo>
                  <a:lnTo>
                    <a:pt x="392" y="2"/>
                  </a:lnTo>
                  <a:lnTo>
                    <a:pt x="460" y="15"/>
                  </a:lnTo>
                  <a:lnTo>
                    <a:pt x="523" y="42"/>
                  </a:lnTo>
                  <a:lnTo>
                    <a:pt x="581" y="80"/>
                  </a:lnTo>
                  <a:lnTo>
                    <a:pt x="628" y="127"/>
                  </a:lnTo>
                  <a:lnTo>
                    <a:pt x="667" y="183"/>
                  </a:lnTo>
                  <a:lnTo>
                    <a:pt x="694" y="248"/>
                  </a:lnTo>
                  <a:lnTo>
                    <a:pt x="709" y="319"/>
                  </a:lnTo>
                  <a:lnTo>
                    <a:pt x="710" y="356"/>
                  </a:lnTo>
                  <a:close/>
                </a:path>
              </a:pathLst>
            </a:custGeom>
            <a:solidFill>
              <a:srgbClr val="F2564E"/>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a:solidFill>
                  <a:srgbClr val="000000"/>
                </a:solidFill>
                <a:latin typeface="Malgun Gothic"/>
                <a:ea typeface="Malgun Gothic"/>
                <a:cs typeface="Malgun Gothic"/>
                <a:sym typeface="Malgun Gothic"/>
              </a:endParaRPr>
            </a:p>
          </p:txBody>
        </p:sp>
        <p:sp>
          <p:nvSpPr>
            <p:cNvPr id="170" name="Google Shape;170;p14"/>
            <p:cNvSpPr/>
            <p:nvPr/>
          </p:nvSpPr>
          <p:spPr>
            <a:xfrm>
              <a:off x="9929495" y="649605"/>
              <a:ext cx="34925" cy="50165"/>
            </a:xfrm>
            <a:custGeom>
              <a:avLst/>
              <a:gdLst/>
              <a:ahLst/>
              <a:cxnLst/>
              <a:rect l="l" t="t" r="r" b="b"/>
              <a:pathLst>
                <a:path w="539" h="788" extrusionOk="0">
                  <a:moveTo>
                    <a:pt x="538" y="268"/>
                  </a:moveTo>
                  <a:lnTo>
                    <a:pt x="535" y="297"/>
                  </a:lnTo>
                  <a:lnTo>
                    <a:pt x="514" y="369"/>
                  </a:lnTo>
                  <a:lnTo>
                    <a:pt x="453" y="496"/>
                  </a:lnTo>
                  <a:lnTo>
                    <a:pt x="302" y="741"/>
                  </a:lnTo>
                  <a:lnTo>
                    <a:pt x="269" y="787"/>
                  </a:lnTo>
                  <a:lnTo>
                    <a:pt x="236" y="741"/>
                  </a:lnTo>
                  <a:lnTo>
                    <a:pt x="85" y="496"/>
                  </a:lnTo>
                  <a:lnTo>
                    <a:pt x="24" y="369"/>
                  </a:lnTo>
                  <a:lnTo>
                    <a:pt x="2" y="297"/>
                  </a:lnTo>
                  <a:lnTo>
                    <a:pt x="0" y="268"/>
                  </a:lnTo>
                  <a:lnTo>
                    <a:pt x="1" y="242"/>
                  </a:lnTo>
                  <a:lnTo>
                    <a:pt x="11" y="191"/>
                  </a:lnTo>
                  <a:lnTo>
                    <a:pt x="31" y="143"/>
                  </a:lnTo>
                  <a:lnTo>
                    <a:pt x="60" y="100"/>
                  </a:lnTo>
                  <a:lnTo>
                    <a:pt x="96" y="62"/>
                  </a:lnTo>
                  <a:lnTo>
                    <a:pt x="138" y="34"/>
                  </a:lnTo>
                  <a:lnTo>
                    <a:pt x="187" y="12"/>
                  </a:lnTo>
                  <a:lnTo>
                    <a:pt x="240" y="0"/>
                  </a:lnTo>
                  <a:lnTo>
                    <a:pt x="269" y="0"/>
                  </a:lnTo>
                  <a:lnTo>
                    <a:pt x="298" y="0"/>
                  </a:lnTo>
                  <a:lnTo>
                    <a:pt x="351" y="12"/>
                  </a:lnTo>
                  <a:lnTo>
                    <a:pt x="400" y="34"/>
                  </a:lnTo>
                  <a:lnTo>
                    <a:pt x="442" y="62"/>
                  </a:lnTo>
                  <a:lnTo>
                    <a:pt x="478" y="100"/>
                  </a:lnTo>
                  <a:lnTo>
                    <a:pt x="506" y="143"/>
                  </a:lnTo>
                  <a:lnTo>
                    <a:pt x="527" y="191"/>
                  </a:lnTo>
                  <a:lnTo>
                    <a:pt x="537" y="242"/>
                  </a:lnTo>
                  <a:lnTo>
                    <a:pt x="538" y="268"/>
                  </a:lnTo>
                  <a:close/>
                </a:path>
              </a:pathLst>
            </a:custGeom>
            <a:solidFill>
              <a:srgbClr val="FBCD4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a:solidFill>
                  <a:srgbClr val="000000"/>
                </a:solidFill>
                <a:latin typeface="Malgun Gothic"/>
                <a:ea typeface="Malgun Gothic"/>
                <a:cs typeface="Malgun Gothic"/>
                <a:sym typeface="Malgun Gothic"/>
              </a:endParaRPr>
            </a:p>
          </p:txBody>
        </p:sp>
        <p:sp>
          <p:nvSpPr>
            <p:cNvPr id="171" name="Google Shape;171;p14"/>
            <p:cNvSpPr/>
            <p:nvPr/>
          </p:nvSpPr>
          <p:spPr>
            <a:xfrm>
              <a:off x="10030460" y="343535"/>
              <a:ext cx="149225" cy="229870"/>
            </a:xfrm>
            <a:custGeom>
              <a:avLst/>
              <a:gdLst/>
              <a:ahLst/>
              <a:cxnLst/>
              <a:rect l="l" t="t" r="r" b="b"/>
              <a:pathLst>
                <a:path w="2373" h="3659" extrusionOk="0">
                  <a:moveTo>
                    <a:pt x="1757" y="2621"/>
                  </a:moveTo>
                  <a:lnTo>
                    <a:pt x="1612" y="2543"/>
                  </a:lnTo>
                  <a:lnTo>
                    <a:pt x="1337" y="2376"/>
                  </a:lnTo>
                  <a:lnTo>
                    <a:pt x="1085" y="2196"/>
                  </a:lnTo>
                  <a:lnTo>
                    <a:pt x="857" y="2007"/>
                  </a:lnTo>
                  <a:lnTo>
                    <a:pt x="705" y="1858"/>
                  </a:lnTo>
                  <a:lnTo>
                    <a:pt x="611" y="1755"/>
                  </a:lnTo>
                  <a:lnTo>
                    <a:pt x="525" y="1650"/>
                  </a:lnTo>
                  <a:lnTo>
                    <a:pt x="444" y="1544"/>
                  </a:lnTo>
                  <a:lnTo>
                    <a:pt x="372" y="1434"/>
                  </a:lnTo>
                  <a:lnTo>
                    <a:pt x="309" y="1323"/>
                  </a:lnTo>
                  <a:lnTo>
                    <a:pt x="252" y="1210"/>
                  </a:lnTo>
                  <a:lnTo>
                    <a:pt x="204" y="1096"/>
                  </a:lnTo>
                  <a:lnTo>
                    <a:pt x="183" y="1037"/>
                  </a:lnTo>
                  <a:lnTo>
                    <a:pt x="142" y="910"/>
                  </a:lnTo>
                  <a:lnTo>
                    <a:pt x="74" y="652"/>
                  </a:lnTo>
                  <a:lnTo>
                    <a:pt x="28" y="392"/>
                  </a:lnTo>
                  <a:lnTo>
                    <a:pt x="3" y="130"/>
                  </a:lnTo>
                  <a:lnTo>
                    <a:pt x="0" y="0"/>
                  </a:lnTo>
                  <a:lnTo>
                    <a:pt x="0" y="3658"/>
                  </a:lnTo>
                  <a:lnTo>
                    <a:pt x="2372" y="3658"/>
                  </a:lnTo>
                  <a:lnTo>
                    <a:pt x="2372" y="3446"/>
                  </a:lnTo>
                  <a:lnTo>
                    <a:pt x="2371" y="3384"/>
                  </a:lnTo>
                  <a:lnTo>
                    <a:pt x="2349" y="3263"/>
                  </a:lnTo>
                  <a:lnTo>
                    <a:pt x="2306" y="3147"/>
                  </a:lnTo>
                  <a:lnTo>
                    <a:pt x="2244" y="3036"/>
                  </a:lnTo>
                  <a:lnTo>
                    <a:pt x="2164" y="2932"/>
                  </a:lnTo>
                  <a:lnTo>
                    <a:pt x="2067" y="2834"/>
                  </a:lnTo>
                  <a:lnTo>
                    <a:pt x="1955" y="2743"/>
                  </a:lnTo>
                  <a:lnTo>
                    <a:pt x="1827" y="2660"/>
                  </a:lnTo>
                  <a:lnTo>
                    <a:pt x="1757" y="2621"/>
                  </a:lnTo>
                  <a:close/>
                </a:path>
              </a:pathLst>
            </a:custGeom>
            <a:solidFill>
              <a:srgbClr val="E9ECF1"/>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a:solidFill>
                  <a:srgbClr val="000000"/>
                </a:solidFill>
                <a:latin typeface="Malgun Gothic"/>
                <a:ea typeface="Malgun Gothic"/>
                <a:cs typeface="Malgun Gothic"/>
                <a:sym typeface="Malgun Gothic"/>
              </a:endParaRPr>
            </a:p>
          </p:txBody>
        </p:sp>
        <p:sp>
          <p:nvSpPr>
            <p:cNvPr id="172" name="Google Shape;172;p14"/>
            <p:cNvSpPr/>
            <p:nvPr/>
          </p:nvSpPr>
          <p:spPr>
            <a:xfrm>
              <a:off x="9781540" y="343535"/>
              <a:ext cx="149225" cy="229870"/>
            </a:xfrm>
            <a:custGeom>
              <a:avLst/>
              <a:gdLst/>
              <a:ahLst/>
              <a:cxnLst/>
              <a:rect l="l" t="t" r="r" b="b"/>
              <a:pathLst>
                <a:path w="2372" h="3659" extrusionOk="0">
                  <a:moveTo>
                    <a:pt x="614" y="2621"/>
                  </a:moveTo>
                  <a:lnTo>
                    <a:pt x="760" y="2543"/>
                  </a:lnTo>
                  <a:lnTo>
                    <a:pt x="1034" y="2376"/>
                  </a:lnTo>
                  <a:lnTo>
                    <a:pt x="1286" y="2196"/>
                  </a:lnTo>
                  <a:lnTo>
                    <a:pt x="1514" y="2007"/>
                  </a:lnTo>
                  <a:lnTo>
                    <a:pt x="1668" y="1858"/>
                  </a:lnTo>
                  <a:lnTo>
                    <a:pt x="1761" y="1755"/>
                  </a:lnTo>
                  <a:lnTo>
                    <a:pt x="1848" y="1650"/>
                  </a:lnTo>
                  <a:lnTo>
                    <a:pt x="1927" y="1544"/>
                  </a:lnTo>
                  <a:lnTo>
                    <a:pt x="1999" y="1434"/>
                  </a:lnTo>
                  <a:lnTo>
                    <a:pt x="2064" y="1323"/>
                  </a:lnTo>
                  <a:lnTo>
                    <a:pt x="2120" y="1210"/>
                  </a:lnTo>
                  <a:lnTo>
                    <a:pt x="2167" y="1096"/>
                  </a:lnTo>
                  <a:lnTo>
                    <a:pt x="2189" y="1037"/>
                  </a:lnTo>
                  <a:lnTo>
                    <a:pt x="2231" y="910"/>
                  </a:lnTo>
                  <a:lnTo>
                    <a:pt x="2297" y="652"/>
                  </a:lnTo>
                  <a:lnTo>
                    <a:pt x="2345" y="392"/>
                  </a:lnTo>
                  <a:lnTo>
                    <a:pt x="2369" y="130"/>
                  </a:lnTo>
                  <a:lnTo>
                    <a:pt x="2371" y="0"/>
                  </a:lnTo>
                  <a:lnTo>
                    <a:pt x="2371" y="3658"/>
                  </a:lnTo>
                  <a:lnTo>
                    <a:pt x="0" y="3658"/>
                  </a:lnTo>
                  <a:lnTo>
                    <a:pt x="0" y="3446"/>
                  </a:lnTo>
                  <a:lnTo>
                    <a:pt x="2" y="3384"/>
                  </a:lnTo>
                  <a:lnTo>
                    <a:pt x="23" y="3263"/>
                  </a:lnTo>
                  <a:lnTo>
                    <a:pt x="66" y="3147"/>
                  </a:lnTo>
                  <a:lnTo>
                    <a:pt x="128" y="3036"/>
                  </a:lnTo>
                  <a:lnTo>
                    <a:pt x="207" y="2932"/>
                  </a:lnTo>
                  <a:lnTo>
                    <a:pt x="305" y="2834"/>
                  </a:lnTo>
                  <a:lnTo>
                    <a:pt x="418" y="2743"/>
                  </a:lnTo>
                  <a:lnTo>
                    <a:pt x="544" y="2660"/>
                  </a:lnTo>
                  <a:lnTo>
                    <a:pt x="614" y="2621"/>
                  </a:lnTo>
                  <a:close/>
                </a:path>
              </a:pathLst>
            </a:custGeom>
            <a:solidFill>
              <a:srgbClr val="E9ECF1"/>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a:solidFill>
                  <a:srgbClr val="000000"/>
                </a:solidFill>
                <a:latin typeface="Malgun Gothic"/>
                <a:ea typeface="Malgun Gothic"/>
                <a:cs typeface="Malgun Gothic"/>
                <a:sym typeface="Malgun Gothic"/>
              </a:endParaRPr>
            </a:p>
          </p:txBody>
        </p:sp>
        <p:sp>
          <p:nvSpPr>
            <p:cNvPr id="173" name="Google Shape;173;p14"/>
            <p:cNvSpPr/>
            <p:nvPr/>
          </p:nvSpPr>
          <p:spPr>
            <a:xfrm>
              <a:off x="9922510" y="235585"/>
              <a:ext cx="116205" cy="91440"/>
            </a:xfrm>
            <a:custGeom>
              <a:avLst/>
              <a:gdLst/>
              <a:ahLst/>
              <a:cxnLst/>
              <a:rect l="l" t="t" r="r" b="b"/>
              <a:pathLst>
                <a:path w="1845" h="1441" extrusionOk="0">
                  <a:moveTo>
                    <a:pt x="1844" y="1440"/>
                  </a:moveTo>
                  <a:lnTo>
                    <a:pt x="1842" y="1391"/>
                  </a:lnTo>
                  <a:lnTo>
                    <a:pt x="1832" y="1287"/>
                  </a:lnTo>
                  <a:lnTo>
                    <a:pt x="1812" y="1176"/>
                  </a:lnTo>
                  <a:lnTo>
                    <a:pt x="1785" y="1060"/>
                  </a:lnTo>
                  <a:lnTo>
                    <a:pt x="1730" y="880"/>
                  </a:lnTo>
                  <a:lnTo>
                    <a:pt x="1656" y="701"/>
                  </a:lnTo>
                  <a:lnTo>
                    <a:pt x="1602" y="585"/>
                  </a:lnTo>
                  <a:lnTo>
                    <a:pt x="1538" y="474"/>
                  </a:lnTo>
                  <a:lnTo>
                    <a:pt x="1471" y="370"/>
                  </a:lnTo>
                  <a:lnTo>
                    <a:pt x="1399" y="275"/>
                  </a:lnTo>
                  <a:lnTo>
                    <a:pt x="1321" y="190"/>
                  </a:lnTo>
                  <a:lnTo>
                    <a:pt x="1239" y="119"/>
                  </a:lnTo>
                  <a:lnTo>
                    <a:pt x="1152" y="62"/>
                  </a:lnTo>
                  <a:lnTo>
                    <a:pt x="1063" y="23"/>
                  </a:lnTo>
                  <a:lnTo>
                    <a:pt x="970" y="1"/>
                  </a:lnTo>
                  <a:lnTo>
                    <a:pt x="922" y="0"/>
                  </a:lnTo>
                  <a:lnTo>
                    <a:pt x="922" y="0"/>
                  </a:lnTo>
                  <a:lnTo>
                    <a:pt x="876" y="1"/>
                  </a:lnTo>
                  <a:lnTo>
                    <a:pt x="785" y="23"/>
                  </a:lnTo>
                  <a:lnTo>
                    <a:pt x="696" y="62"/>
                  </a:lnTo>
                  <a:lnTo>
                    <a:pt x="611" y="119"/>
                  </a:lnTo>
                  <a:lnTo>
                    <a:pt x="529" y="190"/>
                  </a:lnTo>
                  <a:lnTo>
                    <a:pt x="451" y="275"/>
                  </a:lnTo>
                  <a:lnTo>
                    <a:pt x="378" y="370"/>
                  </a:lnTo>
                  <a:lnTo>
                    <a:pt x="310" y="474"/>
                  </a:lnTo>
                  <a:lnTo>
                    <a:pt x="247" y="585"/>
                  </a:lnTo>
                  <a:lnTo>
                    <a:pt x="190" y="701"/>
                  </a:lnTo>
                  <a:lnTo>
                    <a:pt x="117" y="880"/>
                  </a:lnTo>
                  <a:lnTo>
                    <a:pt x="61" y="1060"/>
                  </a:lnTo>
                  <a:lnTo>
                    <a:pt x="33" y="1176"/>
                  </a:lnTo>
                  <a:lnTo>
                    <a:pt x="13" y="1287"/>
                  </a:lnTo>
                  <a:lnTo>
                    <a:pt x="3" y="1391"/>
                  </a:lnTo>
                  <a:lnTo>
                    <a:pt x="0" y="1440"/>
                  </a:lnTo>
                  <a:lnTo>
                    <a:pt x="1844" y="1440"/>
                  </a:lnTo>
                  <a:close/>
                </a:path>
              </a:pathLst>
            </a:custGeom>
            <a:solidFill>
              <a:srgbClr val="E9ECF1"/>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a:solidFill>
                  <a:srgbClr val="000000"/>
                </a:solidFill>
                <a:latin typeface="Malgun Gothic"/>
                <a:ea typeface="Malgun Gothic"/>
                <a:cs typeface="Malgun Gothic"/>
                <a:sym typeface="Malgun Gothic"/>
              </a:endParaRPr>
            </a:p>
          </p:txBody>
        </p:sp>
        <p:sp>
          <p:nvSpPr>
            <p:cNvPr id="174" name="Google Shape;174;p14"/>
            <p:cNvSpPr/>
            <p:nvPr/>
          </p:nvSpPr>
          <p:spPr>
            <a:xfrm>
              <a:off x="9922510" y="261620"/>
              <a:ext cx="116205" cy="326390"/>
            </a:xfrm>
            <a:custGeom>
              <a:avLst/>
              <a:gdLst/>
              <a:ahLst/>
              <a:cxnLst/>
              <a:rect l="l" t="t" r="r" b="b"/>
              <a:pathLst>
                <a:path w="1845" h="5214" extrusionOk="0">
                  <a:moveTo>
                    <a:pt x="1681" y="5213"/>
                  </a:moveTo>
                  <a:lnTo>
                    <a:pt x="165" y="5213"/>
                  </a:lnTo>
                  <a:lnTo>
                    <a:pt x="131" y="5210"/>
                  </a:lnTo>
                  <a:lnTo>
                    <a:pt x="74" y="5185"/>
                  </a:lnTo>
                  <a:lnTo>
                    <a:pt x="29" y="5140"/>
                  </a:lnTo>
                  <a:lnTo>
                    <a:pt x="3" y="5082"/>
                  </a:lnTo>
                  <a:lnTo>
                    <a:pt x="0" y="5049"/>
                  </a:lnTo>
                  <a:lnTo>
                    <a:pt x="0" y="1046"/>
                  </a:lnTo>
                  <a:lnTo>
                    <a:pt x="2" y="998"/>
                  </a:lnTo>
                  <a:lnTo>
                    <a:pt x="10" y="903"/>
                  </a:lnTo>
                  <a:lnTo>
                    <a:pt x="29" y="808"/>
                  </a:lnTo>
                  <a:lnTo>
                    <a:pt x="56" y="714"/>
                  </a:lnTo>
                  <a:lnTo>
                    <a:pt x="91" y="622"/>
                  </a:lnTo>
                  <a:lnTo>
                    <a:pt x="134" y="534"/>
                  </a:lnTo>
                  <a:lnTo>
                    <a:pt x="183" y="449"/>
                  </a:lnTo>
                  <a:lnTo>
                    <a:pt x="239" y="370"/>
                  </a:lnTo>
                  <a:lnTo>
                    <a:pt x="303" y="295"/>
                  </a:lnTo>
                  <a:lnTo>
                    <a:pt x="370" y="228"/>
                  </a:lnTo>
                  <a:lnTo>
                    <a:pt x="444" y="167"/>
                  </a:lnTo>
                  <a:lnTo>
                    <a:pt x="523" y="114"/>
                  </a:lnTo>
                  <a:lnTo>
                    <a:pt x="605" y="71"/>
                  </a:lnTo>
                  <a:lnTo>
                    <a:pt x="692" y="36"/>
                  </a:lnTo>
                  <a:lnTo>
                    <a:pt x="782" y="13"/>
                  </a:lnTo>
                  <a:lnTo>
                    <a:pt x="874" y="0"/>
                  </a:lnTo>
                  <a:lnTo>
                    <a:pt x="922" y="0"/>
                  </a:lnTo>
                  <a:lnTo>
                    <a:pt x="922" y="0"/>
                  </a:lnTo>
                  <a:lnTo>
                    <a:pt x="970" y="0"/>
                  </a:lnTo>
                  <a:lnTo>
                    <a:pt x="1063" y="13"/>
                  </a:lnTo>
                  <a:lnTo>
                    <a:pt x="1152" y="36"/>
                  </a:lnTo>
                  <a:lnTo>
                    <a:pt x="1239" y="71"/>
                  </a:lnTo>
                  <a:lnTo>
                    <a:pt x="1322" y="114"/>
                  </a:lnTo>
                  <a:lnTo>
                    <a:pt x="1400" y="167"/>
                  </a:lnTo>
                  <a:lnTo>
                    <a:pt x="1474" y="228"/>
                  </a:lnTo>
                  <a:lnTo>
                    <a:pt x="1543" y="295"/>
                  </a:lnTo>
                  <a:lnTo>
                    <a:pt x="1605" y="370"/>
                  </a:lnTo>
                  <a:lnTo>
                    <a:pt x="1661" y="449"/>
                  </a:lnTo>
                  <a:lnTo>
                    <a:pt x="1711" y="534"/>
                  </a:lnTo>
                  <a:lnTo>
                    <a:pt x="1753" y="622"/>
                  </a:lnTo>
                  <a:lnTo>
                    <a:pt x="1789" y="714"/>
                  </a:lnTo>
                  <a:lnTo>
                    <a:pt x="1815" y="808"/>
                  </a:lnTo>
                  <a:lnTo>
                    <a:pt x="1834" y="903"/>
                  </a:lnTo>
                  <a:lnTo>
                    <a:pt x="1844" y="998"/>
                  </a:lnTo>
                  <a:lnTo>
                    <a:pt x="1844" y="1046"/>
                  </a:lnTo>
                  <a:lnTo>
                    <a:pt x="1844" y="5049"/>
                  </a:lnTo>
                  <a:lnTo>
                    <a:pt x="1842" y="5082"/>
                  </a:lnTo>
                  <a:lnTo>
                    <a:pt x="1816" y="5140"/>
                  </a:lnTo>
                  <a:lnTo>
                    <a:pt x="1772" y="5185"/>
                  </a:lnTo>
                  <a:lnTo>
                    <a:pt x="1713" y="5210"/>
                  </a:lnTo>
                  <a:lnTo>
                    <a:pt x="1681" y="5213"/>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a:solidFill>
                  <a:srgbClr val="000000"/>
                </a:solidFill>
                <a:latin typeface="Malgun Gothic"/>
                <a:ea typeface="Malgun Gothic"/>
                <a:cs typeface="Malgun Gothic"/>
                <a:sym typeface="Malgun Gothic"/>
              </a:endParaRPr>
            </a:p>
          </p:txBody>
        </p:sp>
        <p:sp>
          <p:nvSpPr>
            <p:cNvPr id="175" name="Google Shape;175;p14"/>
            <p:cNvSpPr/>
            <p:nvPr/>
          </p:nvSpPr>
          <p:spPr>
            <a:xfrm>
              <a:off x="9948545" y="250825"/>
              <a:ext cx="64770" cy="29210"/>
            </a:xfrm>
            <a:custGeom>
              <a:avLst/>
              <a:gdLst/>
              <a:ahLst/>
              <a:cxnLst/>
              <a:rect l="l" t="t" r="r" b="b"/>
              <a:pathLst>
                <a:path w="1019" h="443" extrusionOk="0">
                  <a:moveTo>
                    <a:pt x="508" y="0"/>
                  </a:moveTo>
                  <a:lnTo>
                    <a:pt x="561" y="1"/>
                  </a:lnTo>
                  <a:lnTo>
                    <a:pt x="661" y="10"/>
                  </a:lnTo>
                  <a:lnTo>
                    <a:pt x="751" y="27"/>
                  </a:lnTo>
                  <a:lnTo>
                    <a:pt x="832" y="50"/>
                  </a:lnTo>
                  <a:lnTo>
                    <a:pt x="901" y="81"/>
                  </a:lnTo>
                  <a:lnTo>
                    <a:pt x="956" y="115"/>
                  </a:lnTo>
                  <a:lnTo>
                    <a:pt x="995" y="156"/>
                  </a:lnTo>
                  <a:lnTo>
                    <a:pt x="1015" y="199"/>
                  </a:lnTo>
                  <a:lnTo>
                    <a:pt x="1018" y="222"/>
                  </a:lnTo>
                  <a:lnTo>
                    <a:pt x="1015" y="243"/>
                  </a:lnTo>
                  <a:lnTo>
                    <a:pt x="995" y="287"/>
                  </a:lnTo>
                  <a:lnTo>
                    <a:pt x="956" y="327"/>
                  </a:lnTo>
                  <a:lnTo>
                    <a:pt x="901" y="361"/>
                  </a:lnTo>
                  <a:lnTo>
                    <a:pt x="832" y="392"/>
                  </a:lnTo>
                  <a:lnTo>
                    <a:pt x="751" y="416"/>
                  </a:lnTo>
                  <a:lnTo>
                    <a:pt x="661" y="432"/>
                  </a:lnTo>
                  <a:lnTo>
                    <a:pt x="561" y="441"/>
                  </a:lnTo>
                  <a:lnTo>
                    <a:pt x="508" y="442"/>
                  </a:lnTo>
                  <a:lnTo>
                    <a:pt x="456" y="441"/>
                  </a:lnTo>
                  <a:lnTo>
                    <a:pt x="357" y="432"/>
                  </a:lnTo>
                  <a:lnTo>
                    <a:pt x="266" y="416"/>
                  </a:lnTo>
                  <a:lnTo>
                    <a:pt x="184" y="392"/>
                  </a:lnTo>
                  <a:lnTo>
                    <a:pt x="115" y="361"/>
                  </a:lnTo>
                  <a:lnTo>
                    <a:pt x="60" y="327"/>
                  </a:lnTo>
                  <a:lnTo>
                    <a:pt x="21" y="287"/>
                  </a:lnTo>
                  <a:lnTo>
                    <a:pt x="1" y="243"/>
                  </a:lnTo>
                  <a:lnTo>
                    <a:pt x="0" y="222"/>
                  </a:lnTo>
                  <a:lnTo>
                    <a:pt x="1" y="199"/>
                  </a:lnTo>
                  <a:lnTo>
                    <a:pt x="21" y="156"/>
                  </a:lnTo>
                  <a:lnTo>
                    <a:pt x="60" y="115"/>
                  </a:lnTo>
                  <a:lnTo>
                    <a:pt x="115" y="81"/>
                  </a:lnTo>
                  <a:lnTo>
                    <a:pt x="184" y="50"/>
                  </a:lnTo>
                  <a:lnTo>
                    <a:pt x="266" y="27"/>
                  </a:lnTo>
                  <a:lnTo>
                    <a:pt x="357" y="10"/>
                  </a:lnTo>
                  <a:lnTo>
                    <a:pt x="456" y="1"/>
                  </a:lnTo>
                  <a:lnTo>
                    <a:pt x="508" y="0"/>
                  </a:lnTo>
                  <a:close/>
                </a:path>
              </a:pathLst>
            </a:custGeom>
            <a:solidFill>
              <a:srgbClr val="E9ECF1"/>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a:solidFill>
                  <a:srgbClr val="000000"/>
                </a:solidFill>
                <a:latin typeface="Malgun Gothic"/>
                <a:ea typeface="Malgun Gothic"/>
                <a:cs typeface="Malgun Gothic"/>
                <a:sym typeface="Malgun Gothic"/>
              </a:endParaRPr>
            </a:p>
          </p:txBody>
        </p:sp>
        <p:sp>
          <p:nvSpPr>
            <p:cNvPr id="176" name="Google Shape;176;p14"/>
            <p:cNvSpPr/>
            <p:nvPr/>
          </p:nvSpPr>
          <p:spPr>
            <a:xfrm>
              <a:off x="9914255" y="586105"/>
              <a:ext cx="133350" cy="42545"/>
            </a:xfrm>
            <a:custGeom>
              <a:avLst/>
              <a:gdLst/>
              <a:ahLst/>
              <a:cxnLst/>
              <a:rect l="l" t="t" r="r" b="b"/>
              <a:pathLst>
                <a:path w="2115" h="664" extrusionOk="0">
                  <a:moveTo>
                    <a:pt x="1944" y="663"/>
                  </a:moveTo>
                  <a:lnTo>
                    <a:pt x="158" y="663"/>
                  </a:lnTo>
                  <a:lnTo>
                    <a:pt x="139" y="661"/>
                  </a:lnTo>
                  <a:lnTo>
                    <a:pt x="102" y="653"/>
                  </a:lnTo>
                  <a:lnTo>
                    <a:pt x="70" y="635"/>
                  </a:lnTo>
                  <a:lnTo>
                    <a:pt x="43" y="611"/>
                  </a:lnTo>
                  <a:lnTo>
                    <a:pt x="21" y="582"/>
                  </a:lnTo>
                  <a:lnTo>
                    <a:pt x="7" y="548"/>
                  </a:lnTo>
                  <a:lnTo>
                    <a:pt x="0" y="510"/>
                  </a:lnTo>
                  <a:lnTo>
                    <a:pt x="0" y="471"/>
                  </a:lnTo>
                  <a:lnTo>
                    <a:pt x="5" y="451"/>
                  </a:lnTo>
                  <a:lnTo>
                    <a:pt x="101" y="115"/>
                  </a:lnTo>
                  <a:lnTo>
                    <a:pt x="109" y="91"/>
                  </a:lnTo>
                  <a:lnTo>
                    <a:pt x="139" y="49"/>
                  </a:lnTo>
                  <a:lnTo>
                    <a:pt x="181" y="19"/>
                  </a:lnTo>
                  <a:lnTo>
                    <a:pt x="229" y="2"/>
                  </a:lnTo>
                  <a:lnTo>
                    <a:pt x="255" y="0"/>
                  </a:lnTo>
                  <a:lnTo>
                    <a:pt x="1857" y="0"/>
                  </a:lnTo>
                  <a:lnTo>
                    <a:pt x="1883" y="2"/>
                  </a:lnTo>
                  <a:lnTo>
                    <a:pt x="1931" y="19"/>
                  </a:lnTo>
                  <a:lnTo>
                    <a:pt x="1973" y="49"/>
                  </a:lnTo>
                  <a:lnTo>
                    <a:pt x="2003" y="91"/>
                  </a:lnTo>
                  <a:lnTo>
                    <a:pt x="2012" y="115"/>
                  </a:lnTo>
                  <a:lnTo>
                    <a:pt x="2108" y="451"/>
                  </a:lnTo>
                  <a:lnTo>
                    <a:pt x="2112" y="471"/>
                  </a:lnTo>
                  <a:lnTo>
                    <a:pt x="2114" y="510"/>
                  </a:lnTo>
                  <a:lnTo>
                    <a:pt x="2107" y="548"/>
                  </a:lnTo>
                  <a:lnTo>
                    <a:pt x="2091" y="582"/>
                  </a:lnTo>
                  <a:lnTo>
                    <a:pt x="2068" y="611"/>
                  </a:lnTo>
                  <a:lnTo>
                    <a:pt x="2039" y="635"/>
                  </a:lnTo>
                  <a:lnTo>
                    <a:pt x="2004" y="653"/>
                  </a:lnTo>
                  <a:lnTo>
                    <a:pt x="1965" y="661"/>
                  </a:lnTo>
                  <a:lnTo>
                    <a:pt x="1944" y="663"/>
                  </a:lnTo>
                  <a:close/>
                </a:path>
              </a:pathLst>
            </a:custGeom>
            <a:solidFill>
              <a:srgbClr val="E9ECF1"/>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a:solidFill>
                  <a:srgbClr val="000000"/>
                </a:solidFill>
                <a:latin typeface="Malgun Gothic"/>
                <a:ea typeface="Malgun Gothic"/>
                <a:cs typeface="Malgun Gothic"/>
                <a:sym typeface="Malgun Gothic"/>
              </a:endParaRPr>
            </a:p>
          </p:txBody>
        </p:sp>
        <p:sp>
          <p:nvSpPr>
            <p:cNvPr id="177" name="Google Shape;177;p14"/>
            <p:cNvSpPr/>
            <p:nvPr/>
          </p:nvSpPr>
          <p:spPr>
            <a:xfrm>
              <a:off x="9984740" y="627380"/>
              <a:ext cx="53975" cy="18415"/>
            </a:xfrm>
            <a:custGeom>
              <a:avLst/>
              <a:gdLst/>
              <a:ahLst/>
              <a:cxnLst/>
              <a:rect l="l" t="t" r="r" b="b"/>
              <a:pathLst>
                <a:path w="845" h="279" extrusionOk="0">
                  <a:moveTo>
                    <a:pt x="691" y="0"/>
                  </a:moveTo>
                  <a:lnTo>
                    <a:pt x="152" y="0"/>
                  </a:lnTo>
                  <a:lnTo>
                    <a:pt x="0" y="278"/>
                  </a:lnTo>
                  <a:lnTo>
                    <a:pt x="844" y="278"/>
                  </a:lnTo>
                  <a:lnTo>
                    <a:pt x="691" y="0"/>
                  </a:lnTo>
                  <a:close/>
                </a:path>
              </a:pathLst>
            </a:custGeom>
            <a:solidFill>
              <a:srgbClr val="30445B"/>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a:solidFill>
                  <a:srgbClr val="000000"/>
                </a:solidFill>
                <a:latin typeface="Malgun Gothic"/>
                <a:ea typeface="Malgun Gothic"/>
                <a:cs typeface="Malgun Gothic"/>
                <a:sym typeface="Malgun Gothic"/>
              </a:endParaRPr>
            </a:p>
          </p:txBody>
        </p:sp>
        <p:sp>
          <p:nvSpPr>
            <p:cNvPr id="178" name="Google Shape;178;p14"/>
            <p:cNvSpPr/>
            <p:nvPr/>
          </p:nvSpPr>
          <p:spPr>
            <a:xfrm>
              <a:off x="9922510" y="627380"/>
              <a:ext cx="53975" cy="18415"/>
            </a:xfrm>
            <a:custGeom>
              <a:avLst/>
              <a:gdLst/>
              <a:ahLst/>
              <a:cxnLst/>
              <a:rect l="l" t="t" r="r" b="b"/>
              <a:pathLst>
                <a:path w="847" h="279" extrusionOk="0">
                  <a:moveTo>
                    <a:pt x="692" y="0"/>
                  </a:moveTo>
                  <a:lnTo>
                    <a:pt x="154" y="0"/>
                  </a:lnTo>
                  <a:lnTo>
                    <a:pt x="0" y="278"/>
                  </a:lnTo>
                  <a:lnTo>
                    <a:pt x="846" y="278"/>
                  </a:lnTo>
                  <a:lnTo>
                    <a:pt x="692" y="0"/>
                  </a:lnTo>
                  <a:close/>
                </a:path>
              </a:pathLst>
            </a:custGeom>
            <a:solidFill>
              <a:srgbClr val="30445B"/>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a:solidFill>
                  <a:srgbClr val="000000"/>
                </a:solidFill>
                <a:latin typeface="Malgun Gothic"/>
                <a:ea typeface="Malgun Gothic"/>
                <a:cs typeface="Malgun Gothic"/>
                <a:sym typeface="Malgun Gothic"/>
              </a:endParaRPr>
            </a:p>
          </p:txBody>
        </p:sp>
        <p:sp>
          <p:nvSpPr>
            <p:cNvPr id="179" name="Google Shape;179;p14"/>
            <p:cNvSpPr/>
            <p:nvPr/>
          </p:nvSpPr>
          <p:spPr>
            <a:xfrm>
              <a:off x="9933940" y="315595"/>
              <a:ext cx="93345" cy="41275"/>
            </a:xfrm>
            <a:custGeom>
              <a:avLst/>
              <a:gdLst/>
              <a:ahLst/>
              <a:cxnLst/>
              <a:rect l="l" t="t" r="r" b="b"/>
              <a:pathLst>
                <a:path w="1480" h="644" extrusionOk="0">
                  <a:moveTo>
                    <a:pt x="1479" y="643"/>
                  </a:moveTo>
                  <a:lnTo>
                    <a:pt x="1399" y="598"/>
                  </a:lnTo>
                  <a:lnTo>
                    <a:pt x="1226" y="526"/>
                  </a:lnTo>
                  <a:lnTo>
                    <a:pt x="1040" y="478"/>
                  </a:lnTo>
                  <a:lnTo>
                    <a:pt x="843" y="452"/>
                  </a:lnTo>
                  <a:lnTo>
                    <a:pt x="739" y="451"/>
                  </a:lnTo>
                  <a:lnTo>
                    <a:pt x="687" y="451"/>
                  </a:lnTo>
                  <a:lnTo>
                    <a:pt x="586" y="458"/>
                  </a:lnTo>
                  <a:lnTo>
                    <a:pt x="438" y="480"/>
                  </a:lnTo>
                  <a:lnTo>
                    <a:pt x="254" y="530"/>
                  </a:lnTo>
                  <a:lnTo>
                    <a:pt x="81" y="601"/>
                  </a:lnTo>
                  <a:lnTo>
                    <a:pt x="0" y="643"/>
                  </a:lnTo>
                  <a:lnTo>
                    <a:pt x="23" y="573"/>
                  </a:lnTo>
                  <a:lnTo>
                    <a:pt x="82" y="444"/>
                  </a:lnTo>
                  <a:lnTo>
                    <a:pt x="154" y="327"/>
                  </a:lnTo>
                  <a:lnTo>
                    <a:pt x="239" y="225"/>
                  </a:lnTo>
                  <a:lnTo>
                    <a:pt x="336" y="140"/>
                  </a:lnTo>
                  <a:lnTo>
                    <a:pt x="442" y="72"/>
                  </a:lnTo>
                  <a:lnTo>
                    <a:pt x="556" y="26"/>
                  </a:lnTo>
                  <a:lnTo>
                    <a:pt x="677" y="2"/>
                  </a:lnTo>
                  <a:lnTo>
                    <a:pt x="739" y="0"/>
                  </a:lnTo>
                  <a:lnTo>
                    <a:pt x="802" y="2"/>
                  </a:lnTo>
                  <a:lnTo>
                    <a:pt x="922" y="26"/>
                  </a:lnTo>
                  <a:lnTo>
                    <a:pt x="1036" y="72"/>
                  </a:lnTo>
                  <a:lnTo>
                    <a:pt x="1139" y="140"/>
                  </a:lnTo>
                  <a:lnTo>
                    <a:pt x="1236" y="225"/>
                  </a:lnTo>
                  <a:lnTo>
                    <a:pt x="1321" y="327"/>
                  </a:lnTo>
                  <a:lnTo>
                    <a:pt x="1393" y="444"/>
                  </a:lnTo>
                  <a:lnTo>
                    <a:pt x="1455" y="573"/>
                  </a:lnTo>
                  <a:lnTo>
                    <a:pt x="1479" y="643"/>
                  </a:lnTo>
                  <a:close/>
                </a:path>
              </a:pathLst>
            </a:custGeom>
            <a:solidFill>
              <a:srgbClr val="96DDF8"/>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a:solidFill>
                  <a:srgbClr val="000000"/>
                </a:solidFill>
                <a:latin typeface="Malgun Gothic"/>
                <a:ea typeface="Malgun Gothic"/>
                <a:cs typeface="Malgun Gothic"/>
                <a:sym typeface="Malgun Gothic"/>
              </a:endParaRPr>
            </a:p>
          </p:txBody>
        </p:sp>
      </p:grpSp>
      <p:sp>
        <p:nvSpPr>
          <p:cNvPr id="180" name="Google Shape;180;p14"/>
          <p:cNvSpPr/>
          <p:nvPr/>
        </p:nvSpPr>
        <p:spPr>
          <a:xfrm>
            <a:off x="10187940" y="869315"/>
            <a:ext cx="80645" cy="80645"/>
          </a:xfrm>
          <a:prstGeom prst="cloud">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Calibri"/>
              <a:buNone/>
            </a:pPr>
            <a:endParaRPr sz="1800">
              <a:solidFill>
                <a:srgbClr val="FFFFFF"/>
              </a:solidFill>
              <a:latin typeface="Malgun Gothic"/>
              <a:ea typeface="Malgun Gothic"/>
              <a:cs typeface="Malgun Gothic"/>
              <a:sym typeface="Malgun Gothic"/>
            </a:endParaRPr>
          </a:p>
        </p:txBody>
      </p:sp>
      <p:sp>
        <p:nvSpPr>
          <p:cNvPr id="181" name="Google Shape;181;p14"/>
          <p:cNvSpPr/>
          <p:nvPr/>
        </p:nvSpPr>
        <p:spPr>
          <a:xfrm>
            <a:off x="10187940" y="869315"/>
            <a:ext cx="80645" cy="80645"/>
          </a:xfrm>
          <a:prstGeom prst="cloud">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Calibri"/>
              <a:buNone/>
            </a:pPr>
            <a:endParaRPr sz="1800">
              <a:solidFill>
                <a:srgbClr val="FFFFFF"/>
              </a:solidFill>
              <a:latin typeface="Malgun Gothic"/>
              <a:ea typeface="Malgun Gothic"/>
              <a:cs typeface="Malgun Gothic"/>
              <a:sym typeface="Malgun Gothic"/>
            </a:endParaRPr>
          </a:p>
        </p:txBody>
      </p:sp>
      <p:sp>
        <p:nvSpPr>
          <p:cNvPr id="182" name="Google Shape;182;p14"/>
          <p:cNvSpPr txBox="1"/>
          <p:nvPr/>
        </p:nvSpPr>
        <p:spPr>
          <a:xfrm>
            <a:off x="502285" y="244475"/>
            <a:ext cx="7921625" cy="862330"/>
          </a:xfrm>
          <a:prstGeom prst="rect">
            <a:avLst/>
          </a:prstGeom>
          <a:noFill/>
          <a:ln>
            <a:noFill/>
          </a:ln>
        </p:spPr>
        <p:txBody>
          <a:bodyPr spcFirstLastPara="1" wrap="square" lIns="89525" tIns="46350" rIns="89525" bIns="46350" anchor="t" anchorCtr="0">
            <a:noAutofit/>
          </a:bodyPr>
          <a:lstStyle/>
          <a:p>
            <a:pPr marL="0" marR="0" lvl="0" indent="0" algn="l" rtl="0">
              <a:lnSpc>
                <a:spcPct val="100000"/>
              </a:lnSpc>
              <a:spcBef>
                <a:spcPts val="0"/>
              </a:spcBef>
              <a:spcAft>
                <a:spcPts val="0"/>
              </a:spcAft>
              <a:buClr>
                <a:schemeClr val="dk1"/>
              </a:buClr>
              <a:buSzPts val="3200"/>
              <a:buFont typeface="Baumans"/>
              <a:buNone/>
            </a:pPr>
            <a:r>
              <a:rPr lang="it-IT" sz="3200">
                <a:solidFill>
                  <a:schemeClr val="dk1"/>
                </a:solidFill>
                <a:latin typeface="Baumans"/>
                <a:ea typeface="Baumans"/>
                <a:cs typeface="Baumans"/>
                <a:sym typeface="Baumans"/>
              </a:rPr>
              <a:t>NUOVE COMPETENZE DEL SERVIZIO SOCIALE</a:t>
            </a:r>
            <a:endParaRPr sz="3200">
              <a:solidFill>
                <a:schemeClr val="dk1"/>
              </a:solidFill>
              <a:latin typeface="Baumans"/>
              <a:ea typeface="Baumans"/>
              <a:cs typeface="Baumans"/>
              <a:sym typeface="Baumans"/>
            </a:endParaRPr>
          </a:p>
          <a:p>
            <a:pPr marL="0" marR="0" lvl="0" indent="0" algn="l" rtl="0">
              <a:lnSpc>
                <a:spcPct val="100000"/>
              </a:lnSpc>
              <a:spcBef>
                <a:spcPts val="0"/>
              </a:spcBef>
              <a:spcAft>
                <a:spcPts val="0"/>
              </a:spcAft>
              <a:buClr>
                <a:schemeClr val="dk1"/>
              </a:buClr>
              <a:buSzPts val="1800"/>
              <a:buFont typeface="Baumans"/>
              <a:buNone/>
            </a:pPr>
            <a:r>
              <a:rPr lang="it-IT" sz="1800">
                <a:solidFill>
                  <a:schemeClr val="dk1"/>
                </a:solidFill>
                <a:latin typeface="Baumans"/>
                <a:ea typeface="Baumans"/>
                <a:cs typeface="Baumans"/>
                <a:sym typeface="Baumans"/>
              </a:rPr>
              <a:t>LE DIFFERENZE CULTURALI NELLE TEORIE DEL SERVIZIO SOCIALE</a:t>
            </a:r>
            <a:endParaRPr sz="3200">
              <a:solidFill>
                <a:schemeClr val="dk1"/>
              </a:solidFill>
              <a:latin typeface="Baumans"/>
              <a:ea typeface="Baumans"/>
              <a:cs typeface="Baumans"/>
              <a:sym typeface="Baumans"/>
            </a:endParaRPr>
          </a:p>
        </p:txBody>
      </p:sp>
      <p:sp>
        <p:nvSpPr>
          <p:cNvPr id="183" name="Google Shape;183;p14"/>
          <p:cNvSpPr txBox="1"/>
          <p:nvPr/>
        </p:nvSpPr>
        <p:spPr>
          <a:xfrm>
            <a:off x="932180" y="1226185"/>
            <a:ext cx="10324465" cy="5176520"/>
          </a:xfrm>
          <a:prstGeom prst="rect">
            <a:avLst/>
          </a:prstGeom>
          <a:noFill/>
          <a:ln>
            <a:noFill/>
          </a:ln>
        </p:spPr>
        <p:txBody>
          <a:bodyPr spcFirstLastPara="1" wrap="square" lIns="89525" tIns="46350" rIns="89525" bIns="46350" anchor="t" anchorCtr="0">
            <a:noAutofit/>
          </a:bodyPr>
          <a:lstStyle/>
          <a:p>
            <a:pPr marL="0" marR="0" lvl="0" indent="0" algn="ctr" rtl="0">
              <a:lnSpc>
                <a:spcPct val="100000"/>
              </a:lnSpc>
              <a:spcBef>
                <a:spcPts val="0"/>
              </a:spcBef>
              <a:spcAft>
                <a:spcPts val="0"/>
              </a:spcAft>
              <a:buClr>
                <a:schemeClr val="dk1"/>
              </a:buClr>
              <a:buSzPts val="1000"/>
              <a:buFont typeface="Calibri"/>
              <a:buNone/>
            </a:pPr>
            <a:endParaRPr sz="1000" b="1" u="sng">
              <a:solidFill>
                <a:schemeClr val="dk1"/>
              </a:solidFill>
              <a:latin typeface="Quattrocento Sans"/>
              <a:ea typeface="Quattrocento Sans"/>
              <a:cs typeface="Quattrocento Sans"/>
              <a:sym typeface="Quattrocento Sans"/>
            </a:endParaRPr>
          </a:p>
          <a:p>
            <a:pPr marL="0" marR="0" lvl="0" indent="0" algn="ctr" rtl="0">
              <a:lnSpc>
                <a:spcPct val="100000"/>
              </a:lnSpc>
              <a:spcBef>
                <a:spcPts val="0"/>
              </a:spcBef>
              <a:spcAft>
                <a:spcPts val="0"/>
              </a:spcAft>
              <a:buClr>
                <a:schemeClr val="dk1"/>
              </a:buClr>
              <a:buSzPts val="2000"/>
              <a:buFont typeface="Quattrocento Sans"/>
              <a:buNone/>
            </a:pPr>
            <a:r>
              <a:rPr lang="it-IT" sz="2000" b="1" u="sng">
                <a:solidFill>
                  <a:schemeClr val="dk1"/>
                </a:solidFill>
                <a:latin typeface="Quattrocento Sans"/>
                <a:ea typeface="Quattrocento Sans"/>
                <a:cs typeface="Quattrocento Sans"/>
                <a:sym typeface="Quattrocento Sans"/>
              </a:rPr>
              <a:t>GREEN identificò delle PROCEDURE CULTRURALMENTE COMPETENTI</a:t>
            </a:r>
            <a:r>
              <a:rPr lang="it-IT" sz="2000" u="sng">
                <a:solidFill>
                  <a:schemeClr val="dk1"/>
                </a:solidFill>
                <a:latin typeface="Quattrocento Sans"/>
                <a:ea typeface="Quattrocento Sans"/>
                <a:cs typeface="Quattrocento Sans"/>
                <a:sym typeface="Quattrocento Sans"/>
              </a:rPr>
              <a:t> </a:t>
            </a:r>
            <a:r>
              <a:rPr lang="it-IT" sz="2400">
                <a:solidFill>
                  <a:schemeClr val="dk1"/>
                </a:solidFill>
                <a:latin typeface="Quattrocento Sans"/>
                <a:ea typeface="Quattrocento Sans"/>
                <a:cs typeface="Quattrocento Sans"/>
                <a:sym typeface="Quattrocento Sans"/>
              </a:rPr>
              <a:t> </a:t>
            </a:r>
            <a:endParaRPr sz="2400">
              <a:solidFill>
                <a:schemeClr val="dk1"/>
              </a:solidFill>
              <a:latin typeface="Quattrocento Sans"/>
              <a:ea typeface="Quattrocento Sans"/>
              <a:cs typeface="Quattrocento Sans"/>
              <a:sym typeface="Quattrocento Sans"/>
            </a:endParaRPr>
          </a:p>
          <a:p>
            <a:pPr marL="254000" marR="0" lvl="0" indent="-254000" algn="ctr" rtl="0">
              <a:lnSpc>
                <a:spcPct val="100000"/>
              </a:lnSpc>
              <a:spcBef>
                <a:spcPts val="0"/>
              </a:spcBef>
              <a:spcAft>
                <a:spcPts val="0"/>
              </a:spcAft>
              <a:buClr>
                <a:schemeClr val="dk1"/>
              </a:buClr>
              <a:buSzPts val="1800"/>
              <a:buFont typeface="Noto Sans Symbols"/>
              <a:buChar char="•"/>
            </a:pPr>
            <a:r>
              <a:rPr lang="it-IT" sz="1800">
                <a:solidFill>
                  <a:schemeClr val="dk1"/>
                </a:solidFill>
                <a:latin typeface="Quattrocento Sans"/>
                <a:ea typeface="Quattrocento Sans"/>
                <a:cs typeface="Quattrocento Sans"/>
                <a:sym typeface="Quattrocento Sans"/>
              </a:rPr>
              <a:t>chiarificazione dei valori personali riguardo le minoranze</a:t>
            </a:r>
            <a:endParaRPr sz="1800">
              <a:solidFill>
                <a:schemeClr val="dk1"/>
              </a:solidFill>
              <a:latin typeface="Quattrocento Sans"/>
              <a:ea typeface="Quattrocento Sans"/>
              <a:cs typeface="Quattrocento Sans"/>
              <a:sym typeface="Quattrocento Sans"/>
            </a:endParaRPr>
          </a:p>
          <a:p>
            <a:pPr marL="254000" marR="0" lvl="0" indent="-254000" algn="ctr" rtl="0">
              <a:lnSpc>
                <a:spcPct val="100000"/>
              </a:lnSpc>
              <a:spcBef>
                <a:spcPts val="0"/>
              </a:spcBef>
              <a:spcAft>
                <a:spcPts val="0"/>
              </a:spcAft>
              <a:buClr>
                <a:schemeClr val="dk1"/>
              </a:buClr>
              <a:buSzPts val="1800"/>
              <a:buFont typeface="Noto Sans Symbols"/>
              <a:buChar char="•"/>
            </a:pPr>
            <a:r>
              <a:rPr lang="it-IT" sz="1800">
                <a:solidFill>
                  <a:schemeClr val="dk1"/>
                </a:solidFill>
                <a:latin typeface="Quattrocento Sans"/>
                <a:ea typeface="Quattrocento Sans"/>
                <a:cs typeface="Quattrocento Sans"/>
                <a:sym typeface="Quattrocento Sans"/>
              </a:rPr>
              <a:t>loro articolazione per verificare il potenziale conflitto</a:t>
            </a:r>
            <a:endParaRPr sz="1800">
              <a:solidFill>
                <a:schemeClr val="dk1"/>
              </a:solidFill>
              <a:latin typeface="Quattrocento Sans"/>
              <a:ea typeface="Quattrocento Sans"/>
              <a:cs typeface="Quattrocento Sans"/>
              <a:sym typeface="Quattrocento Sans"/>
            </a:endParaRPr>
          </a:p>
          <a:p>
            <a:pPr marL="254000" marR="0" lvl="0" indent="-254000" algn="ctr" rtl="0">
              <a:lnSpc>
                <a:spcPct val="100000"/>
              </a:lnSpc>
              <a:spcBef>
                <a:spcPts val="0"/>
              </a:spcBef>
              <a:spcAft>
                <a:spcPts val="0"/>
              </a:spcAft>
              <a:buClr>
                <a:schemeClr val="dk1"/>
              </a:buClr>
              <a:buSzPts val="1800"/>
              <a:buFont typeface="Noto Sans Symbols"/>
              <a:buChar char="•"/>
            </a:pPr>
            <a:r>
              <a:rPr lang="it-IT" sz="1800">
                <a:solidFill>
                  <a:schemeClr val="dk1"/>
                </a:solidFill>
                <a:latin typeface="Quattrocento Sans"/>
                <a:ea typeface="Quattrocento Sans"/>
                <a:cs typeface="Quattrocento Sans"/>
                <a:sym typeface="Quattrocento Sans"/>
              </a:rPr>
              <a:t>sviluppare tecniche di colloquio</a:t>
            </a:r>
            <a:endParaRPr sz="1800">
              <a:solidFill>
                <a:schemeClr val="dk1"/>
              </a:solidFill>
              <a:latin typeface="Quattrocento Sans"/>
              <a:ea typeface="Quattrocento Sans"/>
              <a:cs typeface="Quattrocento Sans"/>
              <a:sym typeface="Quattrocento Sans"/>
            </a:endParaRPr>
          </a:p>
          <a:p>
            <a:pPr marL="254000" marR="0" lvl="0" indent="-254000" algn="ctr" rtl="0">
              <a:lnSpc>
                <a:spcPct val="100000"/>
              </a:lnSpc>
              <a:spcBef>
                <a:spcPts val="0"/>
              </a:spcBef>
              <a:spcAft>
                <a:spcPts val="0"/>
              </a:spcAft>
              <a:buClr>
                <a:schemeClr val="dk1"/>
              </a:buClr>
              <a:buSzPts val="1800"/>
              <a:buFont typeface="Noto Sans Symbols"/>
              <a:buChar char="•"/>
            </a:pPr>
            <a:r>
              <a:rPr lang="it-IT" sz="1800">
                <a:solidFill>
                  <a:schemeClr val="dk1"/>
                </a:solidFill>
                <a:latin typeface="Quattrocento Sans"/>
                <a:ea typeface="Quattrocento Sans"/>
                <a:cs typeface="Quattrocento Sans"/>
                <a:sym typeface="Quattrocento Sans"/>
              </a:rPr>
              <a:t>usare risorse</a:t>
            </a:r>
            <a:endParaRPr sz="1800">
              <a:solidFill>
                <a:schemeClr val="dk1"/>
              </a:solidFill>
              <a:latin typeface="Quattrocento Sans"/>
              <a:ea typeface="Quattrocento Sans"/>
              <a:cs typeface="Quattrocento Sans"/>
              <a:sym typeface="Quattrocento Sans"/>
            </a:endParaRPr>
          </a:p>
          <a:p>
            <a:pPr marL="254000" marR="0" lvl="0" indent="-254000" algn="ctr" rtl="0">
              <a:lnSpc>
                <a:spcPct val="100000"/>
              </a:lnSpc>
              <a:spcBef>
                <a:spcPts val="0"/>
              </a:spcBef>
              <a:spcAft>
                <a:spcPts val="0"/>
              </a:spcAft>
              <a:buClr>
                <a:schemeClr val="dk1"/>
              </a:buClr>
              <a:buSzPts val="1800"/>
              <a:buFont typeface="Noto Sans Symbols"/>
              <a:buChar char="•"/>
            </a:pPr>
            <a:r>
              <a:rPr lang="it-IT" sz="1800">
                <a:solidFill>
                  <a:schemeClr val="dk1"/>
                </a:solidFill>
                <a:latin typeface="Quattrocento Sans"/>
                <a:ea typeface="Quattrocento Sans"/>
                <a:cs typeface="Quattrocento Sans"/>
                <a:sym typeface="Quattrocento Sans"/>
              </a:rPr>
              <a:t>tecniche per apprendere la storia/valori dei gruppi etnici</a:t>
            </a:r>
            <a:endParaRPr sz="1800">
              <a:solidFill>
                <a:schemeClr val="dk1"/>
              </a:solidFill>
              <a:latin typeface="Quattrocento Sans"/>
              <a:ea typeface="Quattrocento Sans"/>
              <a:cs typeface="Quattrocento Sans"/>
              <a:sym typeface="Quattrocento Sans"/>
            </a:endParaRPr>
          </a:p>
          <a:p>
            <a:pPr marL="254000" marR="0" lvl="0" indent="-254000" algn="ctr" rtl="0">
              <a:lnSpc>
                <a:spcPct val="100000"/>
              </a:lnSpc>
              <a:spcBef>
                <a:spcPts val="0"/>
              </a:spcBef>
              <a:spcAft>
                <a:spcPts val="0"/>
              </a:spcAft>
              <a:buClr>
                <a:schemeClr val="dk1"/>
              </a:buClr>
              <a:buSzPts val="1800"/>
              <a:buFont typeface="Noto Sans Symbols"/>
              <a:buChar char="•"/>
            </a:pPr>
            <a:r>
              <a:rPr lang="it-IT" sz="1800">
                <a:solidFill>
                  <a:schemeClr val="dk1"/>
                </a:solidFill>
                <a:latin typeface="Quattrocento Sans"/>
                <a:ea typeface="Quattrocento Sans"/>
                <a:cs typeface="Quattrocento Sans"/>
                <a:sym typeface="Quattrocento Sans"/>
              </a:rPr>
              <a:t>abilità nel comunicare le informazioni sulle culture</a:t>
            </a:r>
            <a:endParaRPr sz="1800">
              <a:solidFill>
                <a:schemeClr val="dk1"/>
              </a:solidFill>
              <a:latin typeface="Quattrocento Sans"/>
              <a:ea typeface="Quattrocento Sans"/>
              <a:cs typeface="Quattrocento Sans"/>
              <a:sym typeface="Quattrocento Sans"/>
            </a:endParaRPr>
          </a:p>
          <a:p>
            <a:pPr marL="254000" marR="0" lvl="0" indent="-254000" algn="ctr" rtl="0">
              <a:lnSpc>
                <a:spcPct val="100000"/>
              </a:lnSpc>
              <a:spcBef>
                <a:spcPts val="0"/>
              </a:spcBef>
              <a:spcAft>
                <a:spcPts val="0"/>
              </a:spcAft>
              <a:buClr>
                <a:schemeClr val="dk1"/>
              </a:buClr>
              <a:buSzPts val="1800"/>
              <a:buFont typeface="Noto Sans Symbols"/>
              <a:buChar char="•"/>
            </a:pPr>
            <a:r>
              <a:rPr lang="it-IT" sz="1800">
                <a:solidFill>
                  <a:schemeClr val="dk1"/>
                </a:solidFill>
                <a:latin typeface="Quattrocento Sans"/>
                <a:ea typeface="Quattrocento Sans"/>
                <a:cs typeface="Quattrocento Sans"/>
                <a:sym typeface="Quattrocento Sans"/>
              </a:rPr>
              <a:t>aumentare la conoscenza delle politiche                                          </a:t>
            </a:r>
            <a:endParaRPr sz="1800">
              <a:solidFill>
                <a:schemeClr val="dk1"/>
              </a:solidFill>
              <a:latin typeface="Quattrocento Sans"/>
              <a:ea typeface="Quattrocento Sans"/>
              <a:cs typeface="Quattrocento Sans"/>
              <a:sym typeface="Quattrocento Sans"/>
            </a:endParaRPr>
          </a:p>
          <a:p>
            <a:pPr marL="0" marR="0" lvl="0" indent="0" algn="l" rtl="0">
              <a:lnSpc>
                <a:spcPct val="100000"/>
              </a:lnSpc>
              <a:spcBef>
                <a:spcPts val="0"/>
              </a:spcBef>
              <a:spcAft>
                <a:spcPts val="0"/>
              </a:spcAft>
              <a:buClr>
                <a:schemeClr val="dk1"/>
              </a:buClr>
              <a:buSzPts val="1800"/>
              <a:buFont typeface="Quattrocento Sans"/>
              <a:buNone/>
            </a:pPr>
            <a:r>
              <a:rPr lang="it-IT" sz="1800">
                <a:solidFill>
                  <a:schemeClr val="dk1"/>
                </a:solidFill>
                <a:latin typeface="Quattrocento Sans"/>
                <a:ea typeface="Quattrocento Sans"/>
                <a:cs typeface="Quattrocento Sans"/>
                <a:sym typeface="Quattrocento Sans"/>
              </a:rPr>
              <a:t>                                                                   </a:t>
            </a:r>
            <a:endParaRPr sz="1800">
              <a:solidFill>
                <a:schemeClr val="dk1"/>
              </a:solidFill>
              <a:latin typeface="Quattrocento Sans"/>
              <a:ea typeface="Quattrocento Sans"/>
              <a:cs typeface="Quattrocento Sans"/>
              <a:sym typeface="Quattrocento Sans"/>
            </a:endParaRPr>
          </a:p>
          <a:p>
            <a:pPr marL="0" marR="0" lvl="0" indent="0" algn="ctr" rtl="0">
              <a:lnSpc>
                <a:spcPct val="100000"/>
              </a:lnSpc>
              <a:spcBef>
                <a:spcPts val="0"/>
              </a:spcBef>
              <a:spcAft>
                <a:spcPts val="0"/>
              </a:spcAft>
              <a:buClr>
                <a:schemeClr val="dk1"/>
              </a:buClr>
              <a:buSzPts val="1800"/>
              <a:buFont typeface="Quattrocento Sans"/>
              <a:buNone/>
            </a:pPr>
            <a:r>
              <a:rPr lang="it-IT" sz="1800">
                <a:solidFill>
                  <a:schemeClr val="dk1"/>
                </a:solidFill>
                <a:latin typeface="Quattrocento Sans"/>
                <a:ea typeface="Quattrocento Sans"/>
                <a:cs typeface="Quattrocento Sans"/>
                <a:sym typeface="Quattrocento Sans"/>
              </a:rPr>
              <a:t>       </a:t>
            </a:r>
            <a:r>
              <a:rPr lang="it-IT" sz="2000">
                <a:solidFill>
                  <a:schemeClr val="dk1"/>
                </a:solidFill>
                <a:latin typeface="Quattrocento Sans"/>
                <a:ea typeface="Quattrocento Sans"/>
                <a:cs typeface="Quattrocento Sans"/>
                <a:sym typeface="Quattrocento Sans"/>
              </a:rPr>
              <a:t> </a:t>
            </a:r>
            <a:r>
              <a:rPr lang="it-IT" sz="2000" b="1" u="sng">
                <a:solidFill>
                  <a:schemeClr val="dk1"/>
                </a:solidFill>
                <a:latin typeface="Quattrocento Sans"/>
                <a:ea typeface="Quattrocento Sans"/>
                <a:cs typeface="Quattrocento Sans"/>
                <a:sym typeface="Quattrocento Sans"/>
              </a:rPr>
              <a:t>PINDERHUGHES </a:t>
            </a:r>
            <a:r>
              <a:rPr lang="it-IT" sz="2000">
                <a:solidFill>
                  <a:schemeClr val="dk1"/>
                </a:solidFill>
                <a:latin typeface="Quattrocento Sans"/>
                <a:ea typeface="Quattrocento Sans"/>
                <a:cs typeface="Quattrocento Sans"/>
                <a:sym typeface="Quattrocento Sans"/>
              </a:rPr>
              <a:t> </a:t>
            </a:r>
            <a:endParaRPr sz="2000">
              <a:solidFill>
                <a:schemeClr val="dk1"/>
              </a:solidFill>
              <a:latin typeface="Quattrocento Sans"/>
              <a:ea typeface="Quattrocento Sans"/>
              <a:cs typeface="Quattrocento Sans"/>
              <a:sym typeface="Quattrocento Sans"/>
            </a:endParaRPr>
          </a:p>
          <a:p>
            <a:pPr marL="0" marR="0" lvl="0" indent="0" algn="ctr" rtl="0">
              <a:lnSpc>
                <a:spcPct val="100000"/>
              </a:lnSpc>
              <a:spcBef>
                <a:spcPts val="0"/>
              </a:spcBef>
              <a:spcAft>
                <a:spcPts val="0"/>
              </a:spcAft>
              <a:buClr>
                <a:schemeClr val="dk1"/>
              </a:buClr>
              <a:buSzPts val="1800"/>
              <a:buFont typeface="Quattrocento Sans"/>
              <a:buNone/>
            </a:pPr>
            <a:r>
              <a:rPr lang="it-IT" sz="1800">
                <a:solidFill>
                  <a:schemeClr val="dk1"/>
                </a:solidFill>
                <a:latin typeface="Quattrocento Sans"/>
                <a:ea typeface="Quattrocento Sans"/>
                <a:cs typeface="Quattrocento Sans"/>
                <a:sym typeface="Quattrocento Sans"/>
              </a:rPr>
              <a:t>      sottolinea</a:t>
            </a:r>
            <a:endParaRPr sz="1800">
              <a:solidFill>
                <a:schemeClr val="dk1"/>
              </a:solidFill>
              <a:latin typeface="Quattrocento Sans"/>
              <a:ea typeface="Quattrocento Sans"/>
              <a:cs typeface="Quattrocento Sans"/>
              <a:sym typeface="Quattrocento Sans"/>
            </a:endParaRPr>
          </a:p>
          <a:p>
            <a:pPr marL="254000" marR="0" lvl="0" indent="-254000" algn="ctr" rtl="0">
              <a:lnSpc>
                <a:spcPct val="100000"/>
              </a:lnSpc>
              <a:spcBef>
                <a:spcPts val="0"/>
              </a:spcBef>
              <a:spcAft>
                <a:spcPts val="0"/>
              </a:spcAft>
              <a:buClr>
                <a:schemeClr val="dk1"/>
              </a:buClr>
              <a:buSzPts val="1800"/>
              <a:buFont typeface="Noto Sans Symbols"/>
              <a:buChar char="•"/>
            </a:pPr>
            <a:r>
              <a:rPr lang="it-IT" sz="1800">
                <a:solidFill>
                  <a:schemeClr val="dk1"/>
                </a:solidFill>
                <a:latin typeface="Quattrocento Sans"/>
                <a:ea typeface="Quattrocento Sans"/>
                <a:cs typeface="Quattrocento Sans"/>
                <a:sym typeface="Quattrocento Sans"/>
              </a:rPr>
              <a:t>RAPPORTI DI POTERE tra e all'interno delle CULTURE</a:t>
            </a:r>
            <a:endParaRPr sz="1800">
              <a:solidFill>
                <a:schemeClr val="dk1"/>
              </a:solidFill>
              <a:latin typeface="Quattrocento Sans"/>
              <a:ea typeface="Quattrocento Sans"/>
              <a:cs typeface="Quattrocento Sans"/>
              <a:sym typeface="Quattrocento Sans"/>
            </a:endParaRPr>
          </a:p>
          <a:p>
            <a:pPr marL="254000" marR="0" lvl="0" indent="-254000" algn="ctr" rtl="0">
              <a:lnSpc>
                <a:spcPct val="100000"/>
              </a:lnSpc>
              <a:spcBef>
                <a:spcPts val="0"/>
              </a:spcBef>
              <a:spcAft>
                <a:spcPts val="0"/>
              </a:spcAft>
              <a:buClr>
                <a:schemeClr val="dk1"/>
              </a:buClr>
              <a:buSzPts val="1800"/>
              <a:buFont typeface="Noto Sans Symbols"/>
              <a:buChar char="•"/>
            </a:pPr>
            <a:r>
              <a:rPr lang="it-IT" sz="1800">
                <a:solidFill>
                  <a:schemeClr val="dk1"/>
                </a:solidFill>
                <a:latin typeface="Quattrocento Sans"/>
                <a:ea typeface="Quattrocento Sans"/>
                <a:cs typeface="Quattrocento Sans"/>
                <a:sym typeface="Quattrocento Sans"/>
              </a:rPr>
              <a:t>AUTODETERMINAZIONE del Servizio Sociale</a:t>
            </a:r>
            <a:endParaRPr sz="1800">
              <a:solidFill>
                <a:schemeClr val="dk1"/>
              </a:solidFill>
              <a:latin typeface="Quattrocento Sans"/>
              <a:ea typeface="Quattrocento Sans"/>
              <a:cs typeface="Quattrocento Sans"/>
              <a:sym typeface="Quattrocento Sans"/>
            </a:endParaRPr>
          </a:p>
          <a:p>
            <a:pPr marL="0" marR="0" lvl="0" indent="0" algn="l" rtl="0">
              <a:lnSpc>
                <a:spcPct val="100000"/>
              </a:lnSpc>
              <a:spcBef>
                <a:spcPts val="0"/>
              </a:spcBef>
              <a:spcAft>
                <a:spcPts val="0"/>
              </a:spcAft>
              <a:buClr>
                <a:schemeClr val="dk1"/>
              </a:buClr>
              <a:buSzPts val="1800"/>
              <a:buFont typeface="Calibri"/>
              <a:buNone/>
            </a:pPr>
            <a:endParaRPr sz="1800">
              <a:solidFill>
                <a:schemeClr val="dk1"/>
              </a:solidFill>
              <a:latin typeface="Times New Roman"/>
              <a:ea typeface="Times New Roman"/>
              <a:cs typeface="Times New Roman"/>
              <a:sym typeface="Times New Roman"/>
            </a:endParaRPr>
          </a:p>
          <a:p>
            <a:pPr marL="0" marR="0" lvl="0" indent="0" algn="l" rtl="0">
              <a:lnSpc>
                <a:spcPct val="100000"/>
              </a:lnSpc>
              <a:spcBef>
                <a:spcPts val="0"/>
              </a:spcBef>
              <a:spcAft>
                <a:spcPts val="0"/>
              </a:spcAft>
              <a:buClr>
                <a:schemeClr val="dk1"/>
              </a:buClr>
              <a:buSzPts val="1800"/>
              <a:buFont typeface="Calibri"/>
              <a:buNone/>
            </a:pPr>
            <a:endParaRPr sz="1800">
              <a:solidFill>
                <a:schemeClr val="dk1"/>
              </a:solidFill>
              <a:latin typeface="Times New Roman"/>
              <a:ea typeface="Times New Roman"/>
              <a:cs typeface="Times New Roman"/>
              <a:sym typeface="Times New Roman"/>
            </a:endParaRPr>
          </a:p>
          <a:p>
            <a:pPr marL="0" marR="0" lvl="0" indent="0" algn="l" rtl="0">
              <a:lnSpc>
                <a:spcPct val="100000"/>
              </a:lnSpc>
              <a:spcBef>
                <a:spcPts val="0"/>
              </a:spcBef>
              <a:spcAft>
                <a:spcPts val="0"/>
              </a:spcAft>
              <a:buClr>
                <a:schemeClr val="dk1"/>
              </a:buClr>
              <a:buSzPts val="1800"/>
              <a:buFont typeface="Calibri"/>
              <a:buNone/>
            </a:pPr>
            <a:endParaRPr sz="1800">
              <a:solidFill>
                <a:schemeClr val="dk1"/>
              </a:solidFill>
              <a:latin typeface="Times New Roman"/>
              <a:ea typeface="Times New Roman"/>
              <a:cs typeface="Times New Roman"/>
              <a:sym typeface="Times New Roman"/>
            </a:endParaRPr>
          </a:p>
        </p:txBody>
      </p:sp>
      <p:sp>
        <p:nvSpPr>
          <p:cNvPr id="184" name="Google Shape;184;p14"/>
          <p:cNvSpPr/>
          <p:nvPr/>
        </p:nvSpPr>
        <p:spPr>
          <a:xfrm>
            <a:off x="3166110" y="5318760"/>
            <a:ext cx="6102350" cy="913765"/>
          </a:xfrm>
          <a:prstGeom prst="flowChartAlternateProcess">
            <a:avLst/>
          </a:prstGeom>
          <a:gradFill>
            <a:gsLst>
              <a:gs pos="0">
                <a:srgbClr val="F7BCA2"/>
              </a:gs>
              <a:gs pos="50000">
                <a:srgbClr val="F4B093"/>
              </a:gs>
              <a:gs pos="100000">
                <a:srgbClr val="F7A47F"/>
              </a:gs>
            </a:gsLst>
            <a:lin ang="5400000" scaled="0"/>
          </a:gradFill>
          <a:ln w="9525" cap="flat" cmpd="sng">
            <a:solidFill>
              <a:schemeClr val="accent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it-IT" sz="1800">
                <a:solidFill>
                  <a:schemeClr val="dk1"/>
                </a:solidFill>
                <a:latin typeface="Quattrocento Sans"/>
                <a:ea typeface="Quattrocento Sans"/>
                <a:cs typeface="Quattrocento Sans"/>
                <a:sym typeface="Quattrocento Sans"/>
              </a:rPr>
              <a:t>l'operatore</a:t>
            </a:r>
            <a:r>
              <a:rPr lang="it-IT" sz="1800">
                <a:solidFill>
                  <a:schemeClr val="dk1"/>
                </a:solidFill>
                <a:latin typeface="Times New Roman"/>
                <a:ea typeface="Times New Roman"/>
                <a:cs typeface="Times New Roman"/>
                <a:sym typeface="Times New Roman"/>
              </a:rPr>
              <a:t> </a:t>
            </a:r>
            <a:r>
              <a:rPr lang="it-IT" sz="1800">
                <a:solidFill>
                  <a:schemeClr val="dk1"/>
                </a:solidFill>
                <a:latin typeface="Quattrocento Sans"/>
                <a:ea typeface="Quattrocento Sans"/>
                <a:cs typeface="Quattrocento Sans"/>
                <a:sym typeface="Quattrocento Sans"/>
              </a:rPr>
              <a:t>deve considerare il proprio punto di vista </a:t>
            </a:r>
            <a:endParaRPr sz="1800">
              <a:solidFill>
                <a:schemeClr val="dk1"/>
              </a:solidFill>
              <a:latin typeface="Quattrocento Sans"/>
              <a:ea typeface="Quattrocento Sans"/>
              <a:cs typeface="Quattrocento Sans"/>
              <a:sym typeface="Quattrocento Sans"/>
            </a:endParaRPr>
          </a:p>
          <a:p>
            <a:pPr marL="0" marR="0" lvl="0" indent="0" algn="ctr" rtl="0">
              <a:spcBef>
                <a:spcPts val="0"/>
              </a:spcBef>
              <a:spcAft>
                <a:spcPts val="0"/>
              </a:spcAft>
              <a:buNone/>
            </a:pPr>
            <a:r>
              <a:rPr lang="it-IT" sz="1800">
                <a:solidFill>
                  <a:schemeClr val="dk1"/>
                </a:solidFill>
                <a:latin typeface="Quattrocento Sans"/>
                <a:ea typeface="Quattrocento Sans"/>
                <a:cs typeface="Quattrocento Sans"/>
                <a:sym typeface="Quattrocento Sans"/>
              </a:rPr>
              <a:t>come uno tra gli altri</a:t>
            </a:r>
            <a:endParaRPr sz="1800">
              <a:solidFill>
                <a:schemeClr val="dk1"/>
              </a:solidFill>
              <a:latin typeface="Quattrocento Sans"/>
              <a:ea typeface="Quattrocento Sans"/>
              <a:cs typeface="Quattrocento Sans"/>
              <a:sym typeface="Quattrocento Sans"/>
            </a:endParaRPr>
          </a:p>
        </p:txBody>
      </p:sp>
      <p:pic>
        <p:nvPicPr>
          <p:cNvPr id="185" name="Google Shape;185;p14" descr="C:/Users/cater/AppData/Roaming/PolarisOffice/ETemp/7120_5641184/fImage38542187713.png"/>
          <p:cNvPicPr preferRelativeResize="0"/>
          <p:nvPr/>
        </p:nvPicPr>
        <p:blipFill rotWithShape="1">
          <a:blip r:embed="rId3">
            <a:alphaModFix/>
          </a:blip>
          <a:srcRect/>
          <a:stretch/>
        </p:blipFill>
        <p:spPr>
          <a:xfrm>
            <a:off x="10452735" y="4123055"/>
            <a:ext cx="457835" cy="457835"/>
          </a:xfrm>
          <a:prstGeom prst="rect">
            <a:avLst/>
          </a:prstGeom>
          <a:noFill/>
          <a:ln>
            <a:noFill/>
          </a:ln>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96D1CF"/>
        </a:solidFill>
        <a:effectLst/>
      </p:bgPr>
    </p:bg>
    <p:spTree>
      <p:nvGrpSpPr>
        <p:cNvPr id="1" name="Shape 189"/>
        <p:cNvGrpSpPr/>
        <p:nvPr/>
      </p:nvGrpSpPr>
      <p:grpSpPr>
        <a:xfrm>
          <a:off x="0" y="0"/>
          <a:ext cx="0" cy="0"/>
          <a:chOff x="0" y="0"/>
          <a:chExt cx="0" cy="0"/>
        </a:xfrm>
      </p:grpSpPr>
      <p:sp>
        <p:nvSpPr>
          <p:cNvPr id="190" name="Google Shape;190;p15"/>
          <p:cNvSpPr/>
          <p:nvPr/>
        </p:nvSpPr>
        <p:spPr>
          <a:xfrm>
            <a:off x="551815" y="18415"/>
            <a:ext cx="5885180" cy="321945"/>
          </a:xfrm>
          <a:prstGeom prst="rect">
            <a:avLst/>
          </a:prstGeom>
          <a:noFill/>
          <a:ln>
            <a:noFill/>
          </a:ln>
        </p:spPr>
        <p:txBody>
          <a:bodyPr spcFirstLastPara="1" wrap="square" lIns="91425" tIns="45700" rIns="91425" bIns="45700" anchor="t" anchorCtr="0">
            <a:noAutofit/>
          </a:bodyPr>
          <a:lstStyle/>
          <a:p>
            <a:pPr marL="0" marR="0" lvl="0" indent="0" algn="l" rtl="0">
              <a:lnSpc>
                <a:spcPct val="150000"/>
              </a:lnSpc>
              <a:spcBef>
                <a:spcPts val="0"/>
              </a:spcBef>
              <a:spcAft>
                <a:spcPts val="0"/>
              </a:spcAft>
              <a:buClr>
                <a:schemeClr val="dk1"/>
              </a:buClr>
              <a:buSzPts val="1000"/>
              <a:buFont typeface="Calibri"/>
              <a:buNone/>
            </a:pPr>
            <a:endParaRPr sz="1000">
              <a:solidFill>
                <a:schemeClr val="lt1"/>
              </a:solidFill>
              <a:latin typeface="Malgun Gothic"/>
              <a:ea typeface="Malgun Gothic"/>
              <a:cs typeface="Malgun Gothic"/>
              <a:sym typeface="Malgun Gothic"/>
            </a:endParaRPr>
          </a:p>
        </p:txBody>
      </p:sp>
      <p:sp>
        <p:nvSpPr>
          <p:cNvPr id="191" name="Google Shape;191;p15"/>
          <p:cNvSpPr/>
          <p:nvPr/>
        </p:nvSpPr>
        <p:spPr>
          <a:xfrm>
            <a:off x="205740" y="992505"/>
            <a:ext cx="11672570" cy="5723890"/>
          </a:xfrm>
          <a:custGeom>
            <a:avLst/>
            <a:gdLst/>
            <a:ahLst/>
            <a:cxnLst/>
            <a:rect l="l" t="t" r="r" b="b"/>
            <a:pathLst>
              <a:path w="11751222" h="5441720" extrusionOk="0">
                <a:moveTo>
                  <a:pt x="289472" y="994603"/>
                </a:moveTo>
                <a:cubicBezTo>
                  <a:pt x="291589" y="829503"/>
                  <a:pt x="60872" y="442153"/>
                  <a:pt x="302172" y="308803"/>
                </a:cubicBezTo>
                <a:cubicBezTo>
                  <a:pt x="543472" y="175453"/>
                  <a:pt x="1123439" y="192386"/>
                  <a:pt x="1737272" y="194503"/>
                </a:cubicBezTo>
                <a:cubicBezTo>
                  <a:pt x="2351105" y="196620"/>
                  <a:pt x="3223172" y="334203"/>
                  <a:pt x="3985172" y="321503"/>
                </a:cubicBezTo>
                <a:cubicBezTo>
                  <a:pt x="4747172" y="308803"/>
                  <a:pt x="5477422" y="169103"/>
                  <a:pt x="6309272" y="118303"/>
                </a:cubicBezTo>
                <a:cubicBezTo>
                  <a:pt x="7141122" y="67503"/>
                  <a:pt x="8193105" y="25170"/>
                  <a:pt x="8976272" y="16703"/>
                </a:cubicBezTo>
                <a:cubicBezTo>
                  <a:pt x="9759439" y="8236"/>
                  <a:pt x="10572239" y="-36214"/>
                  <a:pt x="11008272" y="67503"/>
                </a:cubicBezTo>
                <a:cubicBezTo>
                  <a:pt x="11444305" y="171220"/>
                  <a:pt x="11492989" y="31520"/>
                  <a:pt x="11592472" y="639003"/>
                </a:cubicBezTo>
                <a:cubicBezTo>
                  <a:pt x="11691955" y="1246486"/>
                  <a:pt x="11603055" y="2977920"/>
                  <a:pt x="11605172" y="3712403"/>
                </a:cubicBezTo>
                <a:cubicBezTo>
                  <a:pt x="11607289" y="4446886"/>
                  <a:pt x="11751222" y="4781320"/>
                  <a:pt x="11605172" y="5045903"/>
                </a:cubicBezTo>
                <a:cubicBezTo>
                  <a:pt x="11459122" y="5310486"/>
                  <a:pt x="11274972" y="5266036"/>
                  <a:pt x="10728872" y="5299903"/>
                </a:cubicBezTo>
                <a:cubicBezTo>
                  <a:pt x="10182772" y="5333770"/>
                  <a:pt x="8328572" y="5249103"/>
                  <a:pt x="8328572" y="5249103"/>
                </a:cubicBezTo>
                <a:lnTo>
                  <a:pt x="4543972" y="5274503"/>
                </a:lnTo>
                <a:cubicBezTo>
                  <a:pt x="3646505" y="5295670"/>
                  <a:pt x="3614755" y="5380336"/>
                  <a:pt x="2943772" y="5376103"/>
                </a:cubicBezTo>
                <a:cubicBezTo>
                  <a:pt x="2272789" y="5371870"/>
                  <a:pt x="1007022" y="5441720"/>
                  <a:pt x="518072" y="5249103"/>
                </a:cubicBezTo>
                <a:cubicBezTo>
                  <a:pt x="29122" y="5056486"/>
                  <a:pt x="65105" y="4705120"/>
                  <a:pt x="10072" y="4220403"/>
                </a:cubicBezTo>
                <a:cubicBezTo>
                  <a:pt x="-44961" y="3735686"/>
                  <a:pt x="141305" y="2827636"/>
                  <a:pt x="187872" y="2340803"/>
                </a:cubicBezTo>
                <a:cubicBezTo>
                  <a:pt x="234439" y="1853970"/>
                  <a:pt x="272539" y="1523770"/>
                  <a:pt x="289472" y="1299403"/>
                </a:cubicBezTo>
                <a:cubicBezTo>
                  <a:pt x="306405" y="1075036"/>
                  <a:pt x="287355" y="1159703"/>
                  <a:pt x="289472" y="994603"/>
                </a:cubicBezTo>
                <a:close/>
              </a:path>
            </a:pathLst>
          </a:cu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Calibri"/>
              <a:buNone/>
            </a:pPr>
            <a:endParaRPr sz="1800">
              <a:solidFill>
                <a:schemeClr val="dk1"/>
              </a:solidFill>
              <a:latin typeface="Malgun Gothic"/>
              <a:ea typeface="Malgun Gothic"/>
              <a:cs typeface="Malgun Gothic"/>
              <a:sym typeface="Malgun Gothic"/>
            </a:endParaRPr>
          </a:p>
        </p:txBody>
      </p:sp>
      <p:sp>
        <p:nvSpPr>
          <p:cNvPr id="192" name="Google Shape;192;p15"/>
          <p:cNvSpPr/>
          <p:nvPr/>
        </p:nvSpPr>
        <p:spPr>
          <a:xfrm>
            <a:off x="9566275" y="770890"/>
            <a:ext cx="162560" cy="162560"/>
          </a:xfrm>
          <a:prstGeom prst="cloud">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Calibri"/>
              <a:buNone/>
            </a:pPr>
            <a:endParaRPr sz="1800">
              <a:solidFill>
                <a:srgbClr val="FFFFFF"/>
              </a:solidFill>
              <a:latin typeface="Malgun Gothic"/>
              <a:ea typeface="Malgun Gothic"/>
              <a:cs typeface="Malgun Gothic"/>
              <a:sym typeface="Malgun Gothic"/>
            </a:endParaRPr>
          </a:p>
        </p:txBody>
      </p:sp>
      <p:sp>
        <p:nvSpPr>
          <p:cNvPr id="193" name="Google Shape;193;p15"/>
          <p:cNvSpPr/>
          <p:nvPr/>
        </p:nvSpPr>
        <p:spPr>
          <a:xfrm>
            <a:off x="9566275" y="770890"/>
            <a:ext cx="162560" cy="162560"/>
          </a:xfrm>
          <a:custGeom>
            <a:avLst/>
            <a:gdLst/>
            <a:ahLst/>
            <a:cxnLst/>
            <a:rect l="l" t="t" r="r" b="b"/>
            <a:pathLst>
              <a:path w="1286" h="5136" extrusionOk="0">
                <a:moveTo>
                  <a:pt x="1286" y="5136"/>
                </a:moveTo>
                <a:lnTo>
                  <a:pt x="0" y="5136"/>
                </a:lnTo>
                <a:lnTo>
                  <a:pt x="0" y="1066"/>
                </a:lnTo>
                <a:lnTo>
                  <a:pt x="1" y="995"/>
                </a:lnTo>
                <a:lnTo>
                  <a:pt x="27" y="835"/>
                </a:lnTo>
                <a:lnTo>
                  <a:pt x="76" y="661"/>
                </a:lnTo>
                <a:lnTo>
                  <a:pt x="145" y="484"/>
                </a:lnTo>
                <a:lnTo>
                  <a:pt x="233" y="317"/>
                </a:lnTo>
                <a:lnTo>
                  <a:pt x="309" y="207"/>
                </a:lnTo>
                <a:lnTo>
                  <a:pt x="364" y="144"/>
                </a:lnTo>
                <a:lnTo>
                  <a:pt x="422" y="89"/>
                </a:lnTo>
                <a:lnTo>
                  <a:pt x="482" y="48"/>
                </a:lnTo>
                <a:lnTo>
                  <a:pt x="544" y="17"/>
                </a:lnTo>
                <a:lnTo>
                  <a:pt x="609" y="2"/>
                </a:lnTo>
                <a:lnTo>
                  <a:pt x="642" y="0"/>
                </a:lnTo>
                <a:lnTo>
                  <a:pt x="642" y="0"/>
                </a:lnTo>
                <a:lnTo>
                  <a:pt x="675" y="2"/>
                </a:lnTo>
                <a:lnTo>
                  <a:pt x="740" y="17"/>
                </a:lnTo>
                <a:lnTo>
                  <a:pt x="803" y="48"/>
                </a:lnTo>
                <a:lnTo>
                  <a:pt x="864" y="89"/>
                </a:lnTo>
                <a:lnTo>
                  <a:pt x="921" y="144"/>
                </a:lnTo>
                <a:lnTo>
                  <a:pt x="976" y="207"/>
                </a:lnTo>
                <a:lnTo>
                  <a:pt x="1052" y="317"/>
                </a:lnTo>
                <a:lnTo>
                  <a:pt x="1140" y="484"/>
                </a:lnTo>
                <a:lnTo>
                  <a:pt x="1209" y="661"/>
                </a:lnTo>
                <a:lnTo>
                  <a:pt x="1258" y="835"/>
                </a:lnTo>
                <a:lnTo>
                  <a:pt x="1283" y="995"/>
                </a:lnTo>
                <a:lnTo>
                  <a:pt x="1286" y="1066"/>
                </a:lnTo>
                <a:lnTo>
                  <a:pt x="1286" y="5136"/>
                </a:lnTo>
                <a:close/>
              </a:path>
            </a:pathLst>
          </a:custGeom>
          <a:solidFill>
            <a:srgbClr val="30445B"/>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a:solidFill>
                <a:srgbClr val="000000"/>
              </a:solidFill>
              <a:latin typeface="Malgun Gothic"/>
              <a:ea typeface="Malgun Gothic"/>
              <a:cs typeface="Malgun Gothic"/>
              <a:sym typeface="Malgun Gothic"/>
            </a:endParaRPr>
          </a:p>
        </p:txBody>
      </p:sp>
      <p:sp>
        <p:nvSpPr>
          <p:cNvPr id="194" name="Google Shape;194;p15"/>
          <p:cNvSpPr/>
          <p:nvPr/>
        </p:nvSpPr>
        <p:spPr>
          <a:xfrm>
            <a:off x="8696325" y="783590"/>
            <a:ext cx="2507615" cy="526415"/>
          </a:xfrm>
          <a:custGeom>
            <a:avLst/>
            <a:gdLst/>
            <a:ahLst/>
            <a:cxnLst/>
            <a:rect l="l" t="t" r="r" b="b"/>
            <a:pathLst>
              <a:path w="12192000" h="4678329" extrusionOk="0">
                <a:moveTo>
                  <a:pt x="6012551" y="0"/>
                </a:moveTo>
                <a:lnTo>
                  <a:pt x="6083886" y="0"/>
                </a:lnTo>
                <a:lnTo>
                  <a:pt x="6120521" y="240041"/>
                </a:lnTo>
                <a:cubicBezTo>
                  <a:pt x="6526214" y="2222616"/>
                  <a:pt x="8280395" y="3713983"/>
                  <a:pt x="10382903" y="3713983"/>
                </a:cubicBezTo>
                <a:cubicBezTo>
                  <a:pt x="10983620" y="3713983"/>
                  <a:pt x="11555902" y="3592239"/>
                  <a:pt x="12076421" y="3372078"/>
                </a:cubicBezTo>
                <a:lnTo>
                  <a:pt x="12192000" y="3319826"/>
                </a:lnTo>
                <a:lnTo>
                  <a:pt x="12192000" y="4678329"/>
                </a:lnTo>
                <a:lnTo>
                  <a:pt x="0" y="4678329"/>
                </a:lnTo>
                <a:lnTo>
                  <a:pt x="0" y="3363030"/>
                </a:lnTo>
                <a:lnTo>
                  <a:pt x="20015" y="3372079"/>
                </a:lnTo>
                <a:cubicBezTo>
                  <a:pt x="540535" y="3592240"/>
                  <a:pt x="1112817" y="3713984"/>
                  <a:pt x="1713534" y="3713984"/>
                </a:cubicBezTo>
                <a:cubicBezTo>
                  <a:pt x="3816042" y="3713984"/>
                  <a:pt x="5570223" y="2222617"/>
                  <a:pt x="5975916" y="240042"/>
                </a:cubicBezTo>
                <a:close/>
              </a:path>
            </a:pathLst>
          </a:cu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Calibri"/>
              <a:buNone/>
            </a:pPr>
            <a:endParaRPr sz="1800">
              <a:solidFill>
                <a:srgbClr val="FFFFFF"/>
              </a:solidFill>
              <a:latin typeface="Malgun Gothic"/>
              <a:ea typeface="Malgun Gothic"/>
              <a:cs typeface="Malgun Gothic"/>
              <a:sym typeface="Malgun Gothic"/>
            </a:endParaRPr>
          </a:p>
        </p:txBody>
      </p:sp>
      <p:sp>
        <p:nvSpPr>
          <p:cNvPr id="195" name="Google Shape;195;p15"/>
          <p:cNvSpPr/>
          <p:nvPr/>
        </p:nvSpPr>
        <p:spPr>
          <a:xfrm>
            <a:off x="10058400" y="638810"/>
            <a:ext cx="136525" cy="136525"/>
          </a:xfrm>
          <a:prstGeom prst="cloud">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Calibri"/>
              <a:buNone/>
            </a:pPr>
            <a:endParaRPr sz="1800">
              <a:solidFill>
                <a:srgbClr val="FFFFFF"/>
              </a:solidFill>
              <a:latin typeface="Malgun Gothic"/>
              <a:ea typeface="Malgun Gothic"/>
              <a:cs typeface="Malgun Gothic"/>
              <a:sym typeface="Malgun Gothic"/>
            </a:endParaRPr>
          </a:p>
        </p:txBody>
      </p:sp>
      <p:sp>
        <p:nvSpPr>
          <p:cNvPr id="196" name="Google Shape;196;p15"/>
          <p:cNvSpPr/>
          <p:nvPr/>
        </p:nvSpPr>
        <p:spPr>
          <a:xfrm>
            <a:off x="10058400" y="638810"/>
            <a:ext cx="136525" cy="136525"/>
          </a:xfrm>
          <a:custGeom>
            <a:avLst/>
            <a:gdLst/>
            <a:ahLst/>
            <a:cxnLst/>
            <a:rect l="l" t="t" r="r" b="b"/>
            <a:pathLst>
              <a:path w="1286" h="5136" extrusionOk="0">
                <a:moveTo>
                  <a:pt x="1286" y="5136"/>
                </a:moveTo>
                <a:lnTo>
                  <a:pt x="0" y="5136"/>
                </a:lnTo>
                <a:lnTo>
                  <a:pt x="0" y="1066"/>
                </a:lnTo>
                <a:lnTo>
                  <a:pt x="1" y="995"/>
                </a:lnTo>
                <a:lnTo>
                  <a:pt x="27" y="835"/>
                </a:lnTo>
                <a:lnTo>
                  <a:pt x="76" y="661"/>
                </a:lnTo>
                <a:lnTo>
                  <a:pt x="145" y="484"/>
                </a:lnTo>
                <a:lnTo>
                  <a:pt x="233" y="317"/>
                </a:lnTo>
                <a:lnTo>
                  <a:pt x="309" y="207"/>
                </a:lnTo>
                <a:lnTo>
                  <a:pt x="364" y="144"/>
                </a:lnTo>
                <a:lnTo>
                  <a:pt x="422" y="89"/>
                </a:lnTo>
                <a:lnTo>
                  <a:pt x="482" y="48"/>
                </a:lnTo>
                <a:lnTo>
                  <a:pt x="544" y="17"/>
                </a:lnTo>
                <a:lnTo>
                  <a:pt x="609" y="2"/>
                </a:lnTo>
                <a:lnTo>
                  <a:pt x="642" y="0"/>
                </a:lnTo>
                <a:lnTo>
                  <a:pt x="642" y="0"/>
                </a:lnTo>
                <a:lnTo>
                  <a:pt x="675" y="2"/>
                </a:lnTo>
                <a:lnTo>
                  <a:pt x="740" y="17"/>
                </a:lnTo>
                <a:lnTo>
                  <a:pt x="803" y="48"/>
                </a:lnTo>
                <a:lnTo>
                  <a:pt x="864" y="89"/>
                </a:lnTo>
                <a:lnTo>
                  <a:pt x="921" y="144"/>
                </a:lnTo>
                <a:lnTo>
                  <a:pt x="976" y="207"/>
                </a:lnTo>
                <a:lnTo>
                  <a:pt x="1052" y="317"/>
                </a:lnTo>
                <a:lnTo>
                  <a:pt x="1140" y="484"/>
                </a:lnTo>
                <a:lnTo>
                  <a:pt x="1209" y="661"/>
                </a:lnTo>
                <a:lnTo>
                  <a:pt x="1258" y="835"/>
                </a:lnTo>
                <a:lnTo>
                  <a:pt x="1283" y="995"/>
                </a:lnTo>
                <a:lnTo>
                  <a:pt x="1286" y="1066"/>
                </a:lnTo>
                <a:lnTo>
                  <a:pt x="1286" y="5136"/>
                </a:lnTo>
                <a:close/>
              </a:path>
            </a:pathLst>
          </a:custGeom>
          <a:solidFill>
            <a:srgbClr val="30445B"/>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a:solidFill>
                <a:srgbClr val="000000"/>
              </a:solidFill>
              <a:latin typeface="Malgun Gothic"/>
              <a:ea typeface="Malgun Gothic"/>
              <a:cs typeface="Malgun Gothic"/>
              <a:sym typeface="Malgun Gothic"/>
            </a:endParaRPr>
          </a:p>
        </p:txBody>
      </p:sp>
      <p:sp>
        <p:nvSpPr>
          <p:cNvPr id="197" name="Google Shape;197;p15"/>
          <p:cNvSpPr/>
          <p:nvPr/>
        </p:nvSpPr>
        <p:spPr>
          <a:xfrm>
            <a:off x="9707245" y="651510"/>
            <a:ext cx="42545" cy="42545"/>
          </a:xfrm>
          <a:prstGeom prst="cloud">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Calibri"/>
              <a:buNone/>
            </a:pPr>
            <a:endParaRPr sz="1800">
              <a:solidFill>
                <a:srgbClr val="FFFFFF"/>
              </a:solidFill>
              <a:latin typeface="Malgun Gothic"/>
              <a:ea typeface="Malgun Gothic"/>
              <a:cs typeface="Malgun Gothic"/>
              <a:sym typeface="Malgun Gothic"/>
            </a:endParaRPr>
          </a:p>
        </p:txBody>
      </p:sp>
      <p:sp>
        <p:nvSpPr>
          <p:cNvPr id="198" name="Google Shape;198;p15"/>
          <p:cNvSpPr/>
          <p:nvPr/>
        </p:nvSpPr>
        <p:spPr>
          <a:xfrm>
            <a:off x="9707245" y="651510"/>
            <a:ext cx="42545" cy="42545"/>
          </a:xfrm>
          <a:custGeom>
            <a:avLst/>
            <a:gdLst/>
            <a:ahLst/>
            <a:cxnLst/>
            <a:rect l="l" t="t" r="r" b="b"/>
            <a:pathLst>
              <a:path w="710" h="1056" extrusionOk="0">
                <a:moveTo>
                  <a:pt x="710" y="356"/>
                </a:moveTo>
                <a:lnTo>
                  <a:pt x="707" y="396"/>
                </a:lnTo>
                <a:lnTo>
                  <a:pt x="678" y="494"/>
                </a:lnTo>
                <a:lnTo>
                  <a:pt x="628" y="607"/>
                </a:lnTo>
                <a:lnTo>
                  <a:pt x="566" y="725"/>
                </a:lnTo>
                <a:lnTo>
                  <a:pt x="399" y="994"/>
                </a:lnTo>
                <a:lnTo>
                  <a:pt x="356" y="1056"/>
                </a:lnTo>
                <a:lnTo>
                  <a:pt x="311" y="993"/>
                </a:lnTo>
                <a:lnTo>
                  <a:pt x="144" y="720"/>
                </a:lnTo>
                <a:lnTo>
                  <a:pt x="82" y="602"/>
                </a:lnTo>
                <a:lnTo>
                  <a:pt x="32" y="491"/>
                </a:lnTo>
                <a:lnTo>
                  <a:pt x="3" y="394"/>
                </a:lnTo>
                <a:lnTo>
                  <a:pt x="0" y="356"/>
                </a:lnTo>
                <a:lnTo>
                  <a:pt x="1" y="319"/>
                </a:lnTo>
                <a:lnTo>
                  <a:pt x="16" y="248"/>
                </a:lnTo>
                <a:lnTo>
                  <a:pt x="43" y="183"/>
                </a:lnTo>
                <a:lnTo>
                  <a:pt x="82" y="127"/>
                </a:lnTo>
                <a:lnTo>
                  <a:pt x="131" y="80"/>
                </a:lnTo>
                <a:lnTo>
                  <a:pt x="187" y="42"/>
                </a:lnTo>
                <a:lnTo>
                  <a:pt x="250" y="15"/>
                </a:lnTo>
                <a:lnTo>
                  <a:pt x="320" y="2"/>
                </a:lnTo>
                <a:lnTo>
                  <a:pt x="356" y="0"/>
                </a:lnTo>
                <a:lnTo>
                  <a:pt x="392" y="2"/>
                </a:lnTo>
                <a:lnTo>
                  <a:pt x="459" y="15"/>
                </a:lnTo>
                <a:lnTo>
                  <a:pt x="523" y="42"/>
                </a:lnTo>
                <a:lnTo>
                  <a:pt x="580" y="80"/>
                </a:lnTo>
                <a:lnTo>
                  <a:pt x="628" y="127"/>
                </a:lnTo>
                <a:lnTo>
                  <a:pt x="667" y="183"/>
                </a:lnTo>
                <a:lnTo>
                  <a:pt x="694" y="248"/>
                </a:lnTo>
                <a:lnTo>
                  <a:pt x="708" y="319"/>
                </a:lnTo>
                <a:lnTo>
                  <a:pt x="710" y="356"/>
                </a:lnTo>
                <a:close/>
              </a:path>
            </a:pathLst>
          </a:custGeom>
          <a:solidFill>
            <a:srgbClr val="F2564E"/>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a:solidFill>
                <a:srgbClr val="000000"/>
              </a:solidFill>
              <a:latin typeface="Malgun Gothic"/>
              <a:ea typeface="Malgun Gothic"/>
              <a:cs typeface="Malgun Gothic"/>
              <a:sym typeface="Malgun Gothic"/>
            </a:endParaRPr>
          </a:p>
        </p:txBody>
      </p:sp>
      <p:sp>
        <p:nvSpPr>
          <p:cNvPr id="199" name="Google Shape;199;p15"/>
          <p:cNvSpPr/>
          <p:nvPr/>
        </p:nvSpPr>
        <p:spPr>
          <a:xfrm>
            <a:off x="10145395" y="854710"/>
            <a:ext cx="80010" cy="80010"/>
          </a:xfrm>
          <a:custGeom>
            <a:avLst/>
            <a:gdLst/>
            <a:ahLst/>
            <a:cxnLst/>
            <a:rect l="l" t="t" r="r" b="b"/>
            <a:pathLst>
              <a:path w="539" h="787" extrusionOk="0">
                <a:moveTo>
                  <a:pt x="539" y="268"/>
                </a:moveTo>
                <a:lnTo>
                  <a:pt x="536" y="297"/>
                </a:lnTo>
                <a:lnTo>
                  <a:pt x="514" y="369"/>
                </a:lnTo>
                <a:lnTo>
                  <a:pt x="454" y="496"/>
                </a:lnTo>
                <a:lnTo>
                  <a:pt x="303" y="741"/>
                </a:lnTo>
                <a:lnTo>
                  <a:pt x="270" y="787"/>
                </a:lnTo>
                <a:lnTo>
                  <a:pt x="236" y="741"/>
                </a:lnTo>
                <a:lnTo>
                  <a:pt x="85" y="496"/>
                </a:lnTo>
                <a:lnTo>
                  <a:pt x="25" y="369"/>
                </a:lnTo>
                <a:lnTo>
                  <a:pt x="3" y="297"/>
                </a:lnTo>
                <a:lnTo>
                  <a:pt x="0" y="268"/>
                </a:lnTo>
                <a:lnTo>
                  <a:pt x="2" y="242"/>
                </a:lnTo>
                <a:lnTo>
                  <a:pt x="12" y="191"/>
                </a:lnTo>
                <a:lnTo>
                  <a:pt x="32" y="143"/>
                </a:lnTo>
                <a:lnTo>
                  <a:pt x="61" y="100"/>
                </a:lnTo>
                <a:lnTo>
                  <a:pt x="97" y="62"/>
                </a:lnTo>
                <a:lnTo>
                  <a:pt x="138" y="34"/>
                </a:lnTo>
                <a:lnTo>
                  <a:pt x="187" y="12"/>
                </a:lnTo>
                <a:lnTo>
                  <a:pt x="241" y="0"/>
                </a:lnTo>
                <a:lnTo>
                  <a:pt x="270" y="0"/>
                </a:lnTo>
                <a:lnTo>
                  <a:pt x="298" y="0"/>
                </a:lnTo>
                <a:lnTo>
                  <a:pt x="352" y="12"/>
                </a:lnTo>
                <a:lnTo>
                  <a:pt x="401" y="34"/>
                </a:lnTo>
                <a:lnTo>
                  <a:pt x="442" y="62"/>
                </a:lnTo>
                <a:lnTo>
                  <a:pt x="478" y="100"/>
                </a:lnTo>
                <a:lnTo>
                  <a:pt x="507" y="143"/>
                </a:lnTo>
                <a:lnTo>
                  <a:pt x="527" y="191"/>
                </a:lnTo>
                <a:lnTo>
                  <a:pt x="537" y="242"/>
                </a:lnTo>
                <a:lnTo>
                  <a:pt x="539" y="268"/>
                </a:lnTo>
                <a:close/>
              </a:path>
            </a:pathLst>
          </a:custGeom>
          <a:solidFill>
            <a:srgbClr val="FBCD4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a:solidFill>
                <a:srgbClr val="000000"/>
              </a:solidFill>
              <a:latin typeface="Malgun Gothic"/>
              <a:ea typeface="Malgun Gothic"/>
              <a:cs typeface="Malgun Gothic"/>
              <a:sym typeface="Malgun Gothic"/>
            </a:endParaRPr>
          </a:p>
        </p:txBody>
      </p:sp>
      <p:sp>
        <p:nvSpPr>
          <p:cNvPr id="200" name="Google Shape;200;p15"/>
          <p:cNvSpPr/>
          <p:nvPr/>
        </p:nvSpPr>
        <p:spPr>
          <a:xfrm>
            <a:off x="10145395" y="854710"/>
            <a:ext cx="80010" cy="80010"/>
          </a:xfrm>
          <a:prstGeom prst="cloud">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Calibri"/>
              <a:buNone/>
            </a:pPr>
            <a:endParaRPr sz="1800">
              <a:solidFill>
                <a:srgbClr val="FFFFFF"/>
              </a:solidFill>
              <a:latin typeface="Malgun Gothic"/>
              <a:ea typeface="Malgun Gothic"/>
              <a:cs typeface="Malgun Gothic"/>
              <a:sym typeface="Malgun Gothic"/>
            </a:endParaRPr>
          </a:p>
        </p:txBody>
      </p:sp>
      <p:sp>
        <p:nvSpPr>
          <p:cNvPr id="201" name="Google Shape;201;p15"/>
          <p:cNvSpPr txBox="1"/>
          <p:nvPr/>
        </p:nvSpPr>
        <p:spPr>
          <a:xfrm>
            <a:off x="502285" y="244475"/>
            <a:ext cx="7921625" cy="862330"/>
          </a:xfrm>
          <a:prstGeom prst="rect">
            <a:avLst/>
          </a:prstGeom>
          <a:noFill/>
          <a:ln>
            <a:noFill/>
          </a:ln>
        </p:spPr>
        <p:txBody>
          <a:bodyPr spcFirstLastPara="1" wrap="square" lIns="89525" tIns="46350" rIns="89525" bIns="46350" anchor="t" anchorCtr="0">
            <a:noAutofit/>
          </a:bodyPr>
          <a:lstStyle/>
          <a:p>
            <a:pPr marL="0" marR="0" lvl="0" indent="0" algn="l" rtl="0">
              <a:lnSpc>
                <a:spcPct val="100000"/>
              </a:lnSpc>
              <a:spcBef>
                <a:spcPts val="0"/>
              </a:spcBef>
              <a:spcAft>
                <a:spcPts val="0"/>
              </a:spcAft>
              <a:buClr>
                <a:schemeClr val="dk1"/>
              </a:buClr>
              <a:buSzPts val="3200"/>
              <a:buFont typeface="Baumans"/>
              <a:buNone/>
            </a:pPr>
            <a:r>
              <a:rPr lang="it-IT" sz="3200">
                <a:solidFill>
                  <a:schemeClr val="dk1"/>
                </a:solidFill>
                <a:latin typeface="Baumans"/>
                <a:ea typeface="Baumans"/>
                <a:cs typeface="Baumans"/>
                <a:sym typeface="Baumans"/>
              </a:rPr>
              <a:t>NUOVE COMPETENZE DEL SERVIZIO SOCIALE</a:t>
            </a:r>
            <a:endParaRPr sz="3200">
              <a:solidFill>
                <a:schemeClr val="dk1"/>
              </a:solidFill>
              <a:latin typeface="Baumans"/>
              <a:ea typeface="Baumans"/>
              <a:cs typeface="Baumans"/>
              <a:sym typeface="Baumans"/>
            </a:endParaRPr>
          </a:p>
          <a:p>
            <a:pPr marL="0" marR="0" lvl="0" indent="0" algn="l" rtl="0">
              <a:lnSpc>
                <a:spcPct val="100000"/>
              </a:lnSpc>
              <a:spcBef>
                <a:spcPts val="0"/>
              </a:spcBef>
              <a:spcAft>
                <a:spcPts val="0"/>
              </a:spcAft>
              <a:buClr>
                <a:schemeClr val="dk1"/>
              </a:buClr>
              <a:buSzPts val="1800"/>
              <a:buFont typeface="Baumans"/>
              <a:buNone/>
            </a:pPr>
            <a:r>
              <a:rPr lang="it-IT" sz="1800">
                <a:solidFill>
                  <a:schemeClr val="dk1"/>
                </a:solidFill>
                <a:latin typeface="Baumans"/>
                <a:ea typeface="Baumans"/>
                <a:cs typeface="Baumans"/>
                <a:sym typeface="Baumans"/>
              </a:rPr>
              <a:t>PROCESSI INTERCULTURALI NEL SERVIZIO SOCIALE EUROPEO</a:t>
            </a:r>
            <a:endParaRPr sz="3200">
              <a:solidFill>
                <a:schemeClr val="dk1"/>
              </a:solidFill>
              <a:latin typeface="Baumans"/>
              <a:ea typeface="Baumans"/>
              <a:cs typeface="Baumans"/>
              <a:sym typeface="Baumans"/>
            </a:endParaRPr>
          </a:p>
        </p:txBody>
      </p:sp>
      <p:sp>
        <p:nvSpPr>
          <p:cNvPr id="202" name="Google Shape;202;p15"/>
          <p:cNvSpPr txBox="1"/>
          <p:nvPr/>
        </p:nvSpPr>
        <p:spPr>
          <a:xfrm>
            <a:off x="946150" y="1397635"/>
            <a:ext cx="10324465" cy="4991100"/>
          </a:xfrm>
          <a:prstGeom prst="rect">
            <a:avLst/>
          </a:prstGeom>
          <a:noFill/>
          <a:ln>
            <a:noFill/>
          </a:ln>
        </p:spPr>
        <p:txBody>
          <a:bodyPr spcFirstLastPara="1" wrap="square" lIns="89525" tIns="46350" rIns="89525" bIns="46350" anchor="t" anchorCtr="0">
            <a:noAutofit/>
          </a:bodyPr>
          <a:lstStyle/>
          <a:p>
            <a:pPr marL="0" marR="0" lvl="0" indent="0" algn="ctr" rtl="0">
              <a:lnSpc>
                <a:spcPct val="100000"/>
              </a:lnSpc>
              <a:spcBef>
                <a:spcPts val="0"/>
              </a:spcBef>
              <a:spcAft>
                <a:spcPts val="0"/>
              </a:spcAft>
              <a:buClr>
                <a:schemeClr val="dk1"/>
              </a:buClr>
              <a:buSzPts val="1800"/>
              <a:buFont typeface="Quattrocento Sans"/>
              <a:buNone/>
            </a:pPr>
            <a:r>
              <a:rPr lang="it-IT" sz="1800" i="1">
                <a:solidFill>
                  <a:schemeClr val="dk1"/>
                </a:solidFill>
                <a:latin typeface="Quattrocento Sans"/>
                <a:ea typeface="Quattrocento Sans"/>
                <a:cs typeface="Quattrocento Sans"/>
                <a:sym typeface="Quattrocento Sans"/>
              </a:rPr>
              <a:t>W. Lorenz "la diversità culturale non rappresenta una questione di ordine culturale in quanto tale, ma diviene critica per il fatto che evidenzia l'esistenza di una crisi della solidarietà in seno alle società contemporanee."</a:t>
            </a:r>
            <a:endParaRPr sz="1800" i="1">
              <a:solidFill>
                <a:schemeClr val="dk1"/>
              </a:solidFill>
              <a:latin typeface="Quattrocento Sans"/>
              <a:ea typeface="Quattrocento Sans"/>
              <a:cs typeface="Quattrocento Sans"/>
              <a:sym typeface="Quattrocento Sans"/>
            </a:endParaRPr>
          </a:p>
          <a:p>
            <a:pPr marL="0" marR="0" lvl="0" indent="0" algn="l" rtl="0">
              <a:lnSpc>
                <a:spcPct val="100000"/>
              </a:lnSpc>
              <a:spcBef>
                <a:spcPts val="0"/>
              </a:spcBef>
              <a:spcAft>
                <a:spcPts val="0"/>
              </a:spcAft>
              <a:buClr>
                <a:schemeClr val="dk1"/>
              </a:buClr>
              <a:buSzPts val="1800"/>
              <a:buFont typeface="Quattrocento Sans"/>
              <a:buNone/>
            </a:pPr>
            <a:r>
              <a:rPr lang="it-IT" sz="1800">
                <a:solidFill>
                  <a:schemeClr val="dk1"/>
                </a:solidFill>
                <a:latin typeface="Quattrocento Sans"/>
                <a:ea typeface="Quattrocento Sans"/>
                <a:cs typeface="Quattrocento Sans"/>
                <a:sym typeface="Quattrocento Sans"/>
              </a:rPr>
              <a:t>                  </a:t>
            </a:r>
            <a:endParaRPr sz="1800">
              <a:solidFill>
                <a:schemeClr val="dk1"/>
              </a:solidFill>
              <a:latin typeface="Quattrocento Sans"/>
              <a:ea typeface="Quattrocento Sans"/>
              <a:cs typeface="Quattrocento Sans"/>
              <a:sym typeface="Quattrocento Sans"/>
            </a:endParaRPr>
          </a:p>
          <a:p>
            <a:pPr marL="0" marR="0" lvl="0" indent="0" algn="l" rtl="0">
              <a:lnSpc>
                <a:spcPct val="100000"/>
              </a:lnSpc>
              <a:spcBef>
                <a:spcPts val="0"/>
              </a:spcBef>
              <a:spcAft>
                <a:spcPts val="0"/>
              </a:spcAft>
              <a:buClr>
                <a:schemeClr val="dk1"/>
              </a:buClr>
              <a:buSzPts val="1800"/>
              <a:buFont typeface="Quattrocento Sans"/>
              <a:buNone/>
            </a:pPr>
            <a:r>
              <a:rPr lang="it-IT" sz="1800">
                <a:solidFill>
                  <a:schemeClr val="dk1"/>
                </a:solidFill>
                <a:latin typeface="Quattrocento Sans"/>
                <a:ea typeface="Quattrocento Sans"/>
                <a:cs typeface="Quattrocento Sans"/>
                <a:sym typeface="Quattrocento Sans"/>
              </a:rPr>
              <a:t>                 </a:t>
            </a:r>
            <a:r>
              <a:rPr lang="it-IT" sz="1800" b="1">
                <a:solidFill>
                  <a:schemeClr val="dk1"/>
                </a:solidFill>
                <a:latin typeface="Quattrocento Sans"/>
                <a:ea typeface="Quattrocento Sans"/>
                <a:cs typeface="Quattrocento Sans"/>
                <a:sym typeface="Quattrocento Sans"/>
              </a:rPr>
              <a:t>Germania</a:t>
            </a:r>
            <a:r>
              <a:rPr lang="it-IT" sz="1800">
                <a:solidFill>
                  <a:schemeClr val="dk1"/>
                </a:solidFill>
                <a:latin typeface="Quattrocento Sans"/>
                <a:ea typeface="Quattrocento Sans"/>
                <a:cs typeface="Quattrocento Sans"/>
                <a:sym typeface="Quattrocento Sans"/>
              </a:rPr>
              <a:t>                                                                                        </a:t>
            </a:r>
            <a:r>
              <a:rPr lang="it-IT" sz="1800" b="1">
                <a:solidFill>
                  <a:schemeClr val="dk1"/>
                </a:solidFill>
                <a:latin typeface="Quattrocento Sans"/>
                <a:ea typeface="Quattrocento Sans"/>
                <a:cs typeface="Quattrocento Sans"/>
                <a:sym typeface="Quattrocento Sans"/>
              </a:rPr>
              <a:t>Francia</a:t>
            </a:r>
            <a:endParaRPr sz="1800">
              <a:solidFill>
                <a:schemeClr val="dk1"/>
              </a:solidFill>
              <a:latin typeface="Quattrocento Sans"/>
              <a:ea typeface="Quattrocento Sans"/>
              <a:cs typeface="Quattrocento Sans"/>
              <a:sym typeface="Quattrocento Sans"/>
            </a:endParaRPr>
          </a:p>
          <a:p>
            <a:pPr marL="0" marR="0" lvl="0" indent="0" algn="l" rtl="0">
              <a:lnSpc>
                <a:spcPct val="100000"/>
              </a:lnSpc>
              <a:spcBef>
                <a:spcPts val="0"/>
              </a:spcBef>
              <a:spcAft>
                <a:spcPts val="0"/>
              </a:spcAft>
              <a:buClr>
                <a:schemeClr val="dk1"/>
              </a:buClr>
              <a:buSzPts val="1800"/>
              <a:buFont typeface="Quattrocento Sans"/>
              <a:buNone/>
            </a:pPr>
            <a:r>
              <a:rPr lang="it-IT" sz="1800">
                <a:solidFill>
                  <a:schemeClr val="dk1"/>
                </a:solidFill>
                <a:latin typeface="Quattrocento Sans"/>
                <a:ea typeface="Quattrocento Sans"/>
                <a:cs typeface="Quattrocento Sans"/>
                <a:sym typeface="Quattrocento Sans"/>
              </a:rPr>
              <a:t>Prima del 2004 non esisteva una legge                                                      anni '90 politica </a:t>
            </a:r>
            <a:endParaRPr sz="1800">
              <a:solidFill>
                <a:schemeClr val="dk1"/>
              </a:solidFill>
              <a:latin typeface="Quattrocento Sans"/>
              <a:ea typeface="Quattrocento Sans"/>
              <a:cs typeface="Quattrocento Sans"/>
              <a:sym typeface="Quattrocento Sans"/>
            </a:endParaRPr>
          </a:p>
          <a:p>
            <a:pPr marL="0" marR="0" lvl="0" indent="0" algn="l" rtl="0">
              <a:lnSpc>
                <a:spcPct val="100000"/>
              </a:lnSpc>
              <a:spcBef>
                <a:spcPts val="0"/>
              </a:spcBef>
              <a:spcAft>
                <a:spcPts val="0"/>
              </a:spcAft>
              <a:buClr>
                <a:schemeClr val="dk1"/>
              </a:buClr>
              <a:buSzPts val="1800"/>
              <a:buFont typeface="Quattrocento Sans"/>
              <a:buNone/>
            </a:pPr>
            <a:r>
              <a:rPr lang="it-IT" sz="1800">
                <a:solidFill>
                  <a:schemeClr val="dk1"/>
                </a:solidFill>
                <a:latin typeface="Quattrocento Sans"/>
                <a:ea typeface="Quattrocento Sans"/>
                <a:cs typeface="Quattrocento Sans"/>
                <a:sym typeface="Quattrocento Sans"/>
              </a:rPr>
              <a:t>              sull'immigrazione                                                           da assimilazionista a multiculturale</a:t>
            </a:r>
            <a:endParaRPr sz="1800">
              <a:solidFill>
                <a:schemeClr val="dk1"/>
              </a:solidFill>
              <a:latin typeface="Quattrocento Sans"/>
              <a:ea typeface="Quattrocento Sans"/>
              <a:cs typeface="Quattrocento Sans"/>
              <a:sym typeface="Quattrocento Sans"/>
            </a:endParaRPr>
          </a:p>
          <a:p>
            <a:pPr marL="0" marR="0" lvl="0" indent="0" algn="l" rtl="0">
              <a:lnSpc>
                <a:spcPct val="100000"/>
              </a:lnSpc>
              <a:spcBef>
                <a:spcPts val="0"/>
              </a:spcBef>
              <a:spcAft>
                <a:spcPts val="0"/>
              </a:spcAft>
              <a:buClr>
                <a:schemeClr val="dk1"/>
              </a:buClr>
              <a:buSzPts val="1800"/>
              <a:buFont typeface="Quattrocento Sans"/>
              <a:buNone/>
            </a:pPr>
            <a:r>
              <a:rPr lang="it-IT" sz="1800">
                <a:solidFill>
                  <a:schemeClr val="dk1"/>
                </a:solidFill>
                <a:latin typeface="Quattrocento Sans"/>
                <a:ea typeface="Quattrocento Sans"/>
                <a:cs typeface="Quattrocento Sans"/>
                <a:sym typeface="Quattrocento Sans"/>
              </a:rPr>
              <a:t>                legge attutale</a:t>
            </a:r>
            <a:endParaRPr sz="1800">
              <a:solidFill>
                <a:schemeClr val="dk1"/>
              </a:solidFill>
              <a:latin typeface="Quattrocento Sans"/>
              <a:ea typeface="Quattrocento Sans"/>
              <a:cs typeface="Quattrocento Sans"/>
              <a:sym typeface="Quattrocento Sans"/>
            </a:endParaRPr>
          </a:p>
          <a:p>
            <a:pPr marL="0" marR="0" lvl="0" indent="0" algn="l" rtl="0">
              <a:lnSpc>
                <a:spcPct val="100000"/>
              </a:lnSpc>
              <a:spcBef>
                <a:spcPts val="0"/>
              </a:spcBef>
              <a:spcAft>
                <a:spcPts val="0"/>
              </a:spcAft>
              <a:buClr>
                <a:schemeClr val="dk1"/>
              </a:buClr>
              <a:buSzPts val="1800"/>
              <a:buFont typeface="Quattrocento Sans"/>
              <a:buNone/>
            </a:pPr>
            <a:r>
              <a:rPr lang="it-IT" sz="1800">
                <a:solidFill>
                  <a:schemeClr val="dk1"/>
                </a:solidFill>
                <a:latin typeface="Quattrocento Sans"/>
                <a:ea typeface="Quattrocento Sans"/>
                <a:cs typeface="Quattrocento Sans"/>
                <a:sym typeface="Quattrocento Sans"/>
              </a:rPr>
              <a:t>ETNICITà E COLLOCAZIONE SOCIALE                                                                                                                         </a:t>
            </a:r>
            <a:endParaRPr sz="1800">
              <a:solidFill>
                <a:schemeClr val="dk1"/>
              </a:solidFill>
              <a:latin typeface="Quattrocento Sans"/>
              <a:ea typeface="Quattrocento Sans"/>
              <a:cs typeface="Quattrocento Sans"/>
              <a:sym typeface="Quattrocento Sans"/>
            </a:endParaRPr>
          </a:p>
          <a:p>
            <a:pPr marL="0" marR="0" lvl="0" indent="0" algn="ctr" rtl="0">
              <a:lnSpc>
                <a:spcPct val="100000"/>
              </a:lnSpc>
              <a:spcBef>
                <a:spcPts val="0"/>
              </a:spcBef>
              <a:spcAft>
                <a:spcPts val="0"/>
              </a:spcAft>
              <a:buClr>
                <a:schemeClr val="dk1"/>
              </a:buClr>
              <a:buSzPts val="1800"/>
              <a:buFont typeface="Quattrocento Sans"/>
              <a:buNone/>
            </a:pPr>
            <a:r>
              <a:rPr lang="it-IT" sz="1800">
                <a:solidFill>
                  <a:schemeClr val="dk1"/>
                </a:solidFill>
                <a:latin typeface="Quattrocento Sans"/>
                <a:ea typeface="Quattrocento Sans"/>
                <a:cs typeface="Quattrocento Sans"/>
                <a:sym typeface="Quattrocento Sans"/>
              </a:rPr>
              <a:t>  </a:t>
            </a:r>
            <a:r>
              <a:rPr lang="it-IT" sz="1800" b="1">
                <a:solidFill>
                  <a:schemeClr val="dk1"/>
                </a:solidFill>
                <a:latin typeface="Quattrocento Sans"/>
                <a:ea typeface="Quattrocento Sans"/>
                <a:cs typeface="Quattrocento Sans"/>
                <a:sym typeface="Quattrocento Sans"/>
              </a:rPr>
              <a:t>Inghilterra</a:t>
            </a:r>
            <a:endParaRPr sz="1800" b="1">
              <a:solidFill>
                <a:schemeClr val="dk1"/>
              </a:solidFill>
              <a:latin typeface="Quattrocento Sans"/>
              <a:ea typeface="Quattrocento Sans"/>
              <a:cs typeface="Quattrocento Sans"/>
              <a:sym typeface="Quattrocento Sans"/>
            </a:endParaRPr>
          </a:p>
          <a:p>
            <a:pPr marL="0" marR="0" lvl="0" indent="0" algn="l" rtl="0">
              <a:lnSpc>
                <a:spcPct val="100000"/>
              </a:lnSpc>
              <a:spcBef>
                <a:spcPts val="0"/>
              </a:spcBef>
              <a:spcAft>
                <a:spcPts val="0"/>
              </a:spcAft>
              <a:buClr>
                <a:schemeClr val="dk1"/>
              </a:buClr>
              <a:buSzPts val="1800"/>
              <a:buFont typeface="Quattrocento Sans"/>
              <a:buNone/>
            </a:pPr>
            <a:r>
              <a:rPr lang="it-IT" sz="1800" b="1">
                <a:solidFill>
                  <a:schemeClr val="dk1"/>
                </a:solidFill>
                <a:latin typeface="Quattrocento Sans"/>
                <a:ea typeface="Quattrocento Sans"/>
                <a:cs typeface="Quattrocento Sans"/>
                <a:sym typeface="Quattrocento Sans"/>
              </a:rPr>
              <a:t>                                             </a:t>
            </a:r>
            <a:r>
              <a:rPr lang="it-IT" sz="1800" b="0">
                <a:solidFill>
                  <a:schemeClr val="dk1"/>
                </a:solidFill>
                <a:latin typeface="Quattrocento Sans"/>
                <a:ea typeface="Quattrocento Sans"/>
                <a:cs typeface="Quattrocento Sans"/>
                <a:sym typeface="Quattrocento Sans"/>
              </a:rPr>
              <a:t>Gli operatori svolgono un ruolo primario nel</a:t>
            </a:r>
            <a:endParaRPr sz="1800" b="0">
              <a:solidFill>
                <a:schemeClr val="dk1"/>
              </a:solidFill>
              <a:latin typeface="Quattrocento Sans"/>
              <a:ea typeface="Quattrocento Sans"/>
              <a:cs typeface="Quattrocento Sans"/>
              <a:sym typeface="Quattrocento Sans"/>
            </a:endParaRPr>
          </a:p>
          <a:p>
            <a:pPr marL="0" marR="0" lvl="0" indent="0" algn="l" rtl="0">
              <a:lnSpc>
                <a:spcPct val="100000"/>
              </a:lnSpc>
              <a:spcBef>
                <a:spcPts val="0"/>
              </a:spcBef>
              <a:spcAft>
                <a:spcPts val="0"/>
              </a:spcAft>
              <a:buClr>
                <a:schemeClr val="dk1"/>
              </a:buClr>
              <a:buSzPts val="1800"/>
              <a:buFont typeface="Quattrocento Sans"/>
              <a:buNone/>
            </a:pPr>
            <a:r>
              <a:rPr lang="it-IT" sz="1800" b="0">
                <a:solidFill>
                  <a:schemeClr val="dk1"/>
                </a:solidFill>
                <a:latin typeface="Quattrocento Sans"/>
                <a:ea typeface="Quattrocento Sans"/>
                <a:cs typeface="Quattrocento Sans"/>
                <a:sym typeface="Quattrocento Sans"/>
              </a:rPr>
              <a:t>                                         contrasto al razzismo, è quindi necessario non solo </a:t>
            </a:r>
            <a:endParaRPr sz="1800" b="0">
              <a:solidFill>
                <a:schemeClr val="dk1"/>
              </a:solidFill>
              <a:latin typeface="Quattrocento Sans"/>
              <a:ea typeface="Quattrocento Sans"/>
              <a:cs typeface="Quattrocento Sans"/>
              <a:sym typeface="Quattrocento Sans"/>
            </a:endParaRPr>
          </a:p>
          <a:p>
            <a:pPr marL="0" marR="0" lvl="0" indent="0" algn="l" rtl="0">
              <a:lnSpc>
                <a:spcPct val="100000"/>
              </a:lnSpc>
              <a:spcBef>
                <a:spcPts val="0"/>
              </a:spcBef>
              <a:spcAft>
                <a:spcPts val="0"/>
              </a:spcAft>
              <a:buClr>
                <a:schemeClr val="dk1"/>
              </a:buClr>
              <a:buSzPts val="1800"/>
              <a:buFont typeface="Quattrocento Sans"/>
              <a:buNone/>
            </a:pPr>
            <a:r>
              <a:rPr lang="it-IT" sz="1800" b="0">
                <a:solidFill>
                  <a:schemeClr val="dk1"/>
                </a:solidFill>
                <a:latin typeface="Quattrocento Sans"/>
                <a:ea typeface="Quattrocento Sans"/>
                <a:cs typeface="Quattrocento Sans"/>
                <a:sym typeface="Quattrocento Sans"/>
              </a:rPr>
              <a:t>                                     riconoscere le differenze culturali ma anche quelle di potere</a:t>
            </a:r>
            <a:endParaRPr sz="1800" b="1">
              <a:solidFill>
                <a:schemeClr val="dk1"/>
              </a:solidFill>
              <a:latin typeface="Quattrocento Sans"/>
              <a:ea typeface="Quattrocento Sans"/>
              <a:cs typeface="Quattrocento Sans"/>
              <a:sym typeface="Quattrocento Sans"/>
            </a:endParaRPr>
          </a:p>
          <a:p>
            <a:pPr marL="0" marR="0" lvl="0" indent="0" algn="l" rtl="0">
              <a:lnSpc>
                <a:spcPct val="100000"/>
              </a:lnSpc>
              <a:spcBef>
                <a:spcPts val="0"/>
              </a:spcBef>
              <a:spcAft>
                <a:spcPts val="0"/>
              </a:spcAft>
              <a:buClr>
                <a:schemeClr val="dk1"/>
              </a:buClr>
              <a:buSzPts val="1800"/>
              <a:buFont typeface="Calibri"/>
              <a:buNone/>
            </a:pPr>
            <a:endParaRPr sz="1800">
              <a:solidFill>
                <a:schemeClr val="dk1"/>
              </a:solidFill>
              <a:latin typeface="Quattrocento Sans"/>
              <a:ea typeface="Quattrocento Sans"/>
              <a:cs typeface="Quattrocento Sans"/>
              <a:sym typeface="Quattrocento Sans"/>
            </a:endParaRPr>
          </a:p>
          <a:p>
            <a:pPr marL="0" marR="0" lvl="0" indent="0" algn="ctr" rtl="0">
              <a:lnSpc>
                <a:spcPct val="100000"/>
              </a:lnSpc>
              <a:spcBef>
                <a:spcPts val="0"/>
              </a:spcBef>
              <a:spcAft>
                <a:spcPts val="0"/>
              </a:spcAft>
              <a:buClr>
                <a:schemeClr val="dk1"/>
              </a:buClr>
              <a:buSzPts val="1800"/>
              <a:buFont typeface="Quattrocento Sans"/>
              <a:buNone/>
            </a:pPr>
            <a:r>
              <a:rPr lang="it-IT" sz="1800">
                <a:solidFill>
                  <a:schemeClr val="dk1"/>
                </a:solidFill>
                <a:latin typeface="Quattrocento Sans"/>
                <a:ea typeface="Quattrocento Sans"/>
                <a:cs typeface="Quattrocento Sans"/>
                <a:sym typeface="Quattrocento Sans"/>
              </a:rPr>
              <a:t> </a:t>
            </a:r>
            <a:endParaRPr sz="1800">
              <a:solidFill>
                <a:schemeClr val="dk1"/>
              </a:solidFill>
              <a:latin typeface="Quattrocento Sans"/>
              <a:ea typeface="Quattrocento Sans"/>
              <a:cs typeface="Quattrocento Sans"/>
              <a:sym typeface="Quattrocento Sans"/>
            </a:endParaRPr>
          </a:p>
        </p:txBody>
      </p:sp>
      <p:sp>
        <p:nvSpPr>
          <p:cNvPr id="203" name="Google Shape;203;p15"/>
          <p:cNvSpPr/>
          <p:nvPr/>
        </p:nvSpPr>
        <p:spPr>
          <a:xfrm>
            <a:off x="2609215" y="5290185"/>
            <a:ext cx="7344410" cy="984250"/>
          </a:xfrm>
          <a:prstGeom prst="flowChartAlternateProcess">
            <a:avLst/>
          </a:prstGeom>
          <a:gradFill>
            <a:gsLst>
              <a:gs pos="0">
                <a:srgbClr val="F7BCA2"/>
              </a:gs>
              <a:gs pos="50000">
                <a:srgbClr val="F4B093"/>
              </a:gs>
              <a:gs pos="100000">
                <a:srgbClr val="F7A47F"/>
              </a:gs>
            </a:gsLst>
            <a:lin ang="5400000" scaled="0"/>
          </a:gradFill>
          <a:ln w="9525" cap="flat" cmpd="sng">
            <a:solidFill>
              <a:schemeClr val="accent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Quattrocento Sans"/>
              <a:buNone/>
            </a:pPr>
            <a:r>
              <a:rPr lang="it-IT" sz="1800">
                <a:solidFill>
                  <a:schemeClr val="dk1"/>
                </a:solidFill>
                <a:latin typeface="Quattrocento Sans"/>
                <a:ea typeface="Quattrocento Sans"/>
                <a:cs typeface="Quattrocento Sans"/>
                <a:sym typeface="Quattrocento Sans"/>
              </a:rPr>
              <a:t>L'esperienza migratoria è soggettiva, ma le condizioni dell'immigrazione e la questione dei </a:t>
            </a:r>
            <a:r>
              <a:rPr lang="it-IT" sz="1800" b="1" i="1">
                <a:solidFill>
                  <a:schemeClr val="dk1"/>
                </a:solidFill>
                <a:latin typeface="Quattrocento Sans"/>
                <a:ea typeface="Quattrocento Sans"/>
                <a:cs typeface="Quattrocento Sans"/>
                <a:sym typeface="Quattrocento Sans"/>
              </a:rPr>
              <a:t>diritti</a:t>
            </a:r>
            <a:r>
              <a:rPr lang="it-IT" sz="1800">
                <a:solidFill>
                  <a:schemeClr val="dk1"/>
                </a:solidFill>
                <a:latin typeface="Quattrocento Sans"/>
                <a:ea typeface="Quattrocento Sans"/>
                <a:cs typeface="Quattrocento Sans"/>
                <a:sym typeface="Quattrocento Sans"/>
              </a:rPr>
              <a:t> concorrono a determinarla. </a:t>
            </a:r>
            <a:endParaRPr sz="1800">
              <a:solidFill>
                <a:schemeClr val="dk1"/>
              </a:solidFill>
              <a:latin typeface="Quattrocento Sans"/>
              <a:ea typeface="Quattrocento Sans"/>
              <a:cs typeface="Quattrocento Sans"/>
              <a:sym typeface="Quattrocento Sans"/>
            </a:endParaRPr>
          </a:p>
        </p:txBody>
      </p:sp>
      <p:pic>
        <p:nvPicPr>
          <p:cNvPr id="204" name="Google Shape;204;p15" descr="C:/Users/cater/AppData/Roaming/PolarisOffice/ETemp/7120_5641184/fImage38542197713.png"/>
          <p:cNvPicPr preferRelativeResize="0"/>
          <p:nvPr/>
        </p:nvPicPr>
        <p:blipFill rotWithShape="1">
          <a:blip r:embed="rId3">
            <a:alphaModFix/>
          </a:blip>
          <a:srcRect/>
          <a:stretch/>
        </p:blipFill>
        <p:spPr>
          <a:xfrm>
            <a:off x="10653395" y="4831080"/>
            <a:ext cx="457835" cy="457835"/>
          </a:xfrm>
          <a:prstGeom prst="rect">
            <a:avLst/>
          </a:prstGeom>
          <a:noFill/>
          <a:ln>
            <a:noFill/>
          </a:ln>
        </p:spPr>
      </p:pic>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96D1CF"/>
        </a:solidFill>
        <a:effectLst/>
      </p:bgPr>
    </p:bg>
    <p:spTree>
      <p:nvGrpSpPr>
        <p:cNvPr id="1" name="Shape 208"/>
        <p:cNvGrpSpPr/>
        <p:nvPr/>
      </p:nvGrpSpPr>
      <p:grpSpPr>
        <a:xfrm>
          <a:off x="0" y="0"/>
          <a:ext cx="0" cy="0"/>
          <a:chOff x="0" y="0"/>
          <a:chExt cx="0" cy="0"/>
        </a:xfrm>
      </p:grpSpPr>
      <p:sp>
        <p:nvSpPr>
          <p:cNvPr id="209" name="Google Shape;209;p16"/>
          <p:cNvSpPr/>
          <p:nvPr/>
        </p:nvSpPr>
        <p:spPr>
          <a:xfrm>
            <a:off x="551815" y="18415"/>
            <a:ext cx="5885180" cy="321945"/>
          </a:xfrm>
          <a:prstGeom prst="rect">
            <a:avLst/>
          </a:prstGeom>
          <a:noFill/>
          <a:ln>
            <a:noFill/>
          </a:ln>
        </p:spPr>
        <p:txBody>
          <a:bodyPr spcFirstLastPara="1" wrap="square" lIns="91425" tIns="45700" rIns="91425" bIns="45700" anchor="t" anchorCtr="0">
            <a:noAutofit/>
          </a:bodyPr>
          <a:lstStyle/>
          <a:p>
            <a:pPr marL="0" marR="0" lvl="0" indent="0" algn="l" rtl="0">
              <a:lnSpc>
                <a:spcPct val="150000"/>
              </a:lnSpc>
              <a:spcBef>
                <a:spcPts val="0"/>
              </a:spcBef>
              <a:spcAft>
                <a:spcPts val="0"/>
              </a:spcAft>
              <a:buClr>
                <a:schemeClr val="dk1"/>
              </a:buClr>
              <a:buSzPts val="1000"/>
              <a:buFont typeface="Calibri"/>
              <a:buNone/>
            </a:pPr>
            <a:endParaRPr sz="1000">
              <a:solidFill>
                <a:schemeClr val="lt1"/>
              </a:solidFill>
              <a:latin typeface="Malgun Gothic"/>
              <a:ea typeface="Malgun Gothic"/>
              <a:cs typeface="Malgun Gothic"/>
              <a:sym typeface="Malgun Gothic"/>
            </a:endParaRPr>
          </a:p>
        </p:txBody>
      </p:sp>
      <p:sp>
        <p:nvSpPr>
          <p:cNvPr id="210" name="Google Shape;210;p16"/>
          <p:cNvSpPr/>
          <p:nvPr/>
        </p:nvSpPr>
        <p:spPr>
          <a:xfrm>
            <a:off x="205740" y="992505"/>
            <a:ext cx="11672570" cy="5723890"/>
          </a:xfrm>
          <a:custGeom>
            <a:avLst/>
            <a:gdLst/>
            <a:ahLst/>
            <a:cxnLst/>
            <a:rect l="l" t="t" r="r" b="b"/>
            <a:pathLst>
              <a:path w="11751222" h="5441720" extrusionOk="0">
                <a:moveTo>
                  <a:pt x="289472" y="994603"/>
                </a:moveTo>
                <a:cubicBezTo>
                  <a:pt x="291589" y="829503"/>
                  <a:pt x="60872" y="442153"/>
                  <a:pt x="302172" y="308803"/>
                </a:cubicBezTo>
                <a:cubicBezTo>
                  <a:pt x="543472" y="175453"/>
                  <a:pt x="1123439" y="192386"/>
                  <a:pt x="1737272" y="194503"/>
                </a:cubicBezTo>
                <a:cubicBezTo>
                  <a:pt x="2351105" y="196620"/>
                  <a:pt x="3223172" y="334203"/>
                  <a:pt x="3985172" y="321503"/>
                </a:cubicBezTo>
                <a:cubicBezTo>
                  <a:pt x="4747172" y="308803"/>
                  <a:pt x="5477422" y="169103"/>
                  <a:pt x="6309272" y="118303"/>
                </a:cubicBezTo>
                <a:cubicBezTo>
                  <a:pt x="7141122" y="67503"/>
                  <a:pt x="8193105" y="25170"/>
                  <a:pt x="8976272" y="16703"/>
                </a:cubicBezTo>
                <a:cubicBezTo>
                  <a:pt x="9759439" y="8236"/>
                  <a:pt x="10572239" y="-36214"/>
                  <a:pt x="11008272" y="67503"/>
                </a:cubicBezTo>
                <a:cubicBezTo>
                  <a:pt x="11444305" y="171220"/>
                  <a:pt x="11492989" y="31520"/>
                  <a:pt x="11592472" y="639003"/>
                </a:cubicBezTo>
                <a:cubicBezTo>
                  <a:pt x="11691955" y="1246486"/>
                  <a:pt x="11603055" y="2977920"/>
                  <a:pt x="11605172" y="3712403"/>
                </a:cubicBezTo>
                <a:cubicBezTo>
                  <a:pt x="11607289" y="4446886"/>
                  <a:pt x="11751222" y="4781320"/>
                  <a:pt x="11605172" y="5045903"/>
                </a:cubicBezTo>
                <a:cubicBezTo>
                  <a:pt x="11459122" y="5310486"/>
                  <a:pt x="11274972" y="5266036"/>
                  <a:pt x="10728872" y="5299903"/>
                </a:cubicBezTo>
                <a:cubicBezTo>
                  <a:pt x="10182772" y="5333770"/>
                  <a:pt x="8328572" y="5249103"/>
                  <a:pt x="8328572" y="5249103"/>
                </a:cubicBezTo>
                <a:lnTo>
                  <a:pt x="4543972" y="5274503"/>
                </a:lnTo>
                <a:cubicBezTo>
                  <a:pt x="3646505" y="5295670"/>
                  <a:pt x="3614755" y="5380336"/>
                  <a:pt x="2943772" y="5376103"/>
                </a:cubicBezTo>
                <a:cubicBezTo>
                  <a:pt x="2272789" y="5371870"/>
                  <a:pt x="1007022" y="5441720"/>
                  <a:pt x="518072" y="5249103"/>
                </a:cubicBezTo>
                <a:cubicBezTo>
                  <a:pt x="29122" y="5056486"/>
                  <a:pt x="65105" y="4705120"/>
                  <a:pt x="10072" y="4220403"/>
                </a:cubicBezTo>
                <a:cubicBezTo>
                  <a:pt x="-44961" y="3735686"/>
                  <a:pt x="141305" y="2827636"/>
                  <a:pt x="187872" y="2340803"/>
                </a:cubicBezTo>
                <a:cubicBezTo>
                  <a:pt x="234439" y="1853970"/>
                  <a:pt x="272539" y="1523770"/>
                  <a:pt x="289472" y="1299403"/>
                </a:cubicBezTo>
                <a:cubicBezTo>
                  <a:pt x="306405" y="1075036"/>
                  <a:pt x="287355" y="1159703"/>
                  <a:pt x="289472" y="994603"/>
                </a:cubicBezTo>
                <a:close/>
              </a:path>
            </a:pathLst>
          </a:cu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Calibri"/>
              <a:buNone/>
            </a:pPr>
            <a:endParaRPr sz="1800">
              <a:solidFill>
                <a:schemeClr val="dk1"/>
              </a:solidFill>
              <a:latin typeface="Malgun Gothic"/>
              <a:ea typeface="Malgun Gothic"/>
              <a:cs typeface="Malgun Gothic"/>
              <a:sym typeface="Malgun Gothic"/>
            </a:endParaRPr>
          </a:p>
        </p:txBody>
      </p:sp>
      <p:sp>
        <p:nvSpPr>
          <p:cNvPr id="211" name="Google Shape;211;p16"/>
          <p:cNvSpPr/>
          <p:nvPr/>
        </p:nvSpPr>
        <p:spPr>
          <a:xfrm>
            <a:off x="9566275" y="770890"/>
            <a:ext cx="162560" cy="162560"/>
          </a:xfrm>
          <a:prstGeom prst="cloud">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Calibri"/>
              <a:buNone/>
            </a:pPr>
            <a:endParaRPr sz="1800">
              <a:solidFill>
                <a:srgbClr val="FFFFFF"/>
              </a:solidFill>
              <a:latin typeface="Malgun Gothic"/>
              <a:ea typeface="Malgun Gothic"/>
              <a:cs typeface="Malgun Gothic"/>
              <a:sym typeface="Malgun Gothic"/>
            </a:endParaRPr>
          </a:p>
        </p:txBody>
      </p:sp>
      <p:sp>
        <p:nvSpPr>
          <p:cNvPr id="212" name="Google Shape;212;p16"/>
          <p:cNvSpPr/>
          <p:nvPr/>
        </p:nvSpPr>
        <p:spPr>
          <a:xfrm>
            <a:off x="9566275" y="770890"/>
            <a:ext cx="162560" cy="162560"/>
          </a:xfrm>
          <a:custGeom>
            <a:avLst/>
            <a:gdLst/>
            <a:ahLst/>
            <a:cxnLst/>
            <a:rect l="l" t="t" r="r" b="b"/>
            <a:pathLst>
              <a:path w="1286" h="5136" extrusionOk="0">
                <a:moveTo>
                  <a:pt x="1286" y="5136"/>
                </a:moveTo>
                <a:lnTo>
                  <a:pt x="0" y="5136"/>
                </a:lnTo>
                <a:lnTo>
                  <a:pt x="0" y="1066"/>
                </a:lnTo>
                <a:lnTo>
                  <a:pt x="1" y="995"/>
                </a:lnTo>
                <a:lnTo>
                  <a:pt x="27" y="835"/>
                </a:lnTo>
                <a:lnTo>
                  <a:pt x="76" y="661"/>
                </a:lnTo>
                <a:lnTo>
                  <a:pt x="145" y="484"/>
                </a:lnTo>
                <a:lnTo>
                  <a:pt x="233" y="317"/>
                </a:lnTo>
                <a:lnTo>
                  <a:pt x="309" y="207"/>
                </a:lnTo>
                <a:lnTo>
                  <a:pt x="364" y="144"/>
                </a:lnTo>
                <a:lnTo>
                  <a:pt x="422" y="89"/>
                </a:lnTo>
                <a:lnTo>
                  <a:pt x="482" y="48"/>
                </a:lnTo>
                <a:lnTo>
                  <a:pt x="544" y="17"/>
                </a:lnTo>
                <a:lnTo>
                  <a:pt x="609" y="2"/>
                </a:lnTo>
                <a:lnTo>
                  <a:pt x="642" y="0"/>
                </a:lnTo>
                <a:lnTo>
                  <a:pt x="642" y="0"/>
                </a:lnTo>
                <a:lnTo>
                  <a:pt x="675" y="2"/>
                </a:lnTo>
                <a:lnTo>
                  <a:pt x="740" y="17"/>
                </a:lnTo>
                <a:lnTo>
                  <a:pt x="803" y="48"/>
                </a:lnTo>
                <a:lnTo>
                  <a:pt x="864" y="89"/>
                </a:lnTo>
                <a:lnTo>
                  <a:pt x="921" y="144"/>
                </a:lnTo>
                <a:lnTo>
                  <a:pt x="976" y="207"/>
                </a:lnTo>
                <a:lnTo>
                  <a:pt x="1052" y="317"/>
                </a:lnTo>
                <a:lnTo>
                  <a:pt x="1140" y="484"/>
                </a:lnTo>
                <a:lnTo>
                  <a:pt x="1209" y="661"/>
                </a:lnTo>
                <a:lnTo>
                  <a:pt x="1258" y="835"/>
                </a:lnTo>
                <a:lnTo>
                  <a:pt x="1283" y="995"/>
                </a:lnTo>
                <a:lnTo>
                  <a:pt x="1286" y="1066"/>
                </a:lnTo>
                <a:lnTo>
                  <a:pt x="1286" y="5136"/>
                </a:lnTo>
                <a:close/>
              </a:path>
            </a:pathLst>
          </a:custGeom>
          <a:solidFill>
            <a:srgbClr val="30445B"/>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a:solidFill>
                <a:srgbClr val="000000"/>
              </a:solidFill>
              <a:latin typeface="Malgun Gothic"/>
              <a:ea typeface="Malgun Gothic"/>
              <a:cs typeface="Malgun Gothic"/>
              <a:sym typeface="Malgun Gothic"/>
            </a:endParaRPr>
          </a:p>
        </p:txBody>
      </p:sp>
      <p:sp>
        <p:nvSpPr>
          <p:cNvPr id="213" name="Google Shape;213;p16"/>
          <p:cNvSpPr/>
          <p:nvPr/>
        </p:nvSpPr>
        <p:spPr>
          <a:xfrm>
            <a:off x="8696325" y="783590"/>
            <a:ext cx="2507615" cy="526415"/>
          </a:xfrm>
          <a:custGeom>
            <a:avLst/>
            <a:gdLst/>
            <a:ahLst/>
            <a:cxnLst/>
            <a:rect l="l" t="t" r="r" b="b"/>
            <a:pathLst>
              <a:path w="12192000" h="4678329" extrusionOk="0">
                <a:moveTo>
                  <a:pt x="6012551" y="0"/>
                </a:moveTo>
                <a:lnTo>
                  <a:pt x="6083886" y="0"/>
                </a:lnTo>
                <a:lnTo>
                  <a:pt x="6120521" y="240041"/>
                </a:lnTo>
                <a:cubicBezTo>
                  <a:pt x="6526214" y="2222616"/>
                  <a:pt x="8280395" y="3713983"/>
                  <a:pt x="10382903" y="3713983"/>
                </a:cubicBezTo>
                <a:cubicBezTo>
                  <a:pt x="10983620" y="3713983"/>
                  <a:pt x="11555902" y="3592239"/>
                  <a:pt x="12076421" y="3372078"/>
                </a:cubicBezTo>
                <a:lnTo>
                  <a:pt x="12192000" y="3319826"/>
                </a:lnTo>
                <a:lnTo>
                  <a:pt x="12192000" y="4678329"/>
                </a:lnTo>
                <a:lnTo>
                  <a:pt x="0" y="4678329"/>
                </a:lnTo>
                <a:lnTo>
                  <a:pt x="0" y="3363030"/>
                </a:lnTo>
                <a:lnTo>
                  <a:pt x="20015" y="3372079"/>
                </a:lnTo>
                <a:cubicBezTo>
                  <a:pt x="540535" y="3592240"/>
                  <a:pt x="1112817" y="3713984"/>
                  <a:pt x="1713534" y="3713984"/>
                </a:cubicBezTo>
                <a:cubicBezTo>
                  <a:pt x="3816042" y="3713984"/>
                  <a:pt x="5570223" y="2222617"/>
                  <a:pt x="5975916" y="240042"/>
                </a:cubicBezTo>
                <a:close/>
              </a:path>
            </a:pathLst>
          </a:cu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Calibri"/>
              <a:buNone/>
            </a:pPr>
            <a:endParaRPr sz="1800">
              <a:solidFill>
                <a:srgbClr val="FFFFFF"/>
              </a:solidFill>
              <a:latin typeface="Malgun Gothic"/>
              <a:ea typeface="Malgun Gothic"/>
              <a:cs typeface="Malgun Gothic"/>
              <a:sym typeface="Malgun Gothic"/>
            </a:endParaRPr>
          </a:p>
        </p:txBody>
      </p:sp>
      <p:sp>
        <p:nvSpPr>
          <p:cNvPr id="214" name="Google Shape;214;p16"/>
          <p:cNvSpPr/>
          <p:nvPr/>
        </p:nvSpPr>
        <p:spPr>
          <a:xfrm>
            <a:off x="10058400" y="638810"/>
            <a:ext cx="136525" cy="136525"/>
          </a:xfrm>
          <a:prstGeom prst="cloud">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Calibri"/>
              <a:buNone/>
            </a:pPr>
            <a:endParaRPr sz="1800">
              <a:solidFill>
                <a:srgbClr val="FFFFFF"/>
              </a:solidFill>
              <a:latin typeface="Malgun Gothic"/>
              <a:ea typeface="Malgun Gothic"/>
              <a:cs typeface="Malgun Gothic"/>
              <a:sym typeface="Malgun Gothic"/>
            </a:endParaRPr>
          </a:p>
        </p:txBody>
      </p:sp>
      <p:sp>
        <p:nvSpPr>
          <p:cNvPr id="215" name="Google Shape;215;p16"/>
          <p:cNvSpPr/>
          <p:nvPr/>
        </p:nvSpPr>
        <p:spPr>
          <a:xfrm>
            <a:off x="10058400" y="638810"/>
            <a:ext cx="136525" cy="136525"/>
          </a:xfrm>
          <a:custGeom>
            <a:avLst/>
            <a:gdLst/>
            <a:ahLst/>
            <a:cxnLst/>
            <a:rect l="l" t="t" r="r" b="b"/>
            <a:pathLst>
              <a:path w="1286" h="5136" extrusionOk="0">
                <a:moveTo>
                  <a:pt x="1286" y="5136"/>
                </a:moveTo>
                <a:lnTo>
                  <a:pt x="0" y="5136"/>
                </a:lnTo>
                <a:lnTo>
                  <a:pt x="0" y="1066"/>
                </a:lnTo>
                <a:lnTo>
                  <a:pt x="1" y="995"/>
                </a:lnTo>
                <a:lnTo>
                  <a:pt x="27" y="835"/>
                </a:lnTo>
                <a:lnTo>
                  <a:pt x="76" y="661"/>
                </a:lnTo>
                <a:lnTo>
                  <a:pt x="145" y="484"/>
                </a:lnTo>
                <a:lnTo>
                  <a:pt x="233" y="317"/>
                </a:lnTo>
                <a:lnTo>
                  <a:pt x="309" y="207"/>
                </a:lnTo>
                <a:lnTo>
                  <a:pt x="364" y="144"/>
                </a:lnTo>
                <a:lnTo>
                  <a:pt x="422" y="89"/>
                </a:lnTo>
                <a:lnTo>
                  <a:pt x="482" y="48"/>
                </a:lnTo>
                <a:lnTo>
                  <a:pt x="544" y="17"/>
                </a:lnTo>
                <a:lnTo>
                  <a:pt x="609" y="2"/>
                </a:lnTo>
                <a:lnTo>
                  <a:pt x="642" y="0"/>
                </a:lnTo>
                <a:lnTo>
                  <a:pt x="642" y="0"/>
                </a:lnTo>
                <a:lnTo>
                  <a:pt x="675" y="2"/>
                </a:lnTo>
                <a:lnTo>
                  <a:pt x="740" y="17"/>
                </a:lnTo>
                <a:lnTo>
                  <a:pt x="803" y="48"/>
                </a:lnTo>
                <a:lnTo>
                  <a:pt x="864" y="89"/>
                </a:lnTo>
                <a:lnTo>
                  <a:pt x="921" y="144"/>
                </a:lnTo>
                <a:lnTo>
                  <a:pt x="976" y="207"/>
                </a:lnTo>
                <a:lnTo>
                  <a:pt x="1052" y="317"/>
                </a:lnTo>
                <a:lnTo>
                  <a:pt x="1140" y="484"/>
                </a:lnTo>
                <a:lnTo>
                  <a:pt x="1209" y="661"/>
                </a:lnTo>
                <a:lnTo>
                  <a:pt x="1258" y="835"/>
                </a:lnTo>
                <a:lnTo>
                  <a:pt x="1283" y="995"/>
                </a:lnTo>
                <a:lnTo>
                  <a:pt x="1286" y="1066"/>
                </a:lnTo>
                <a:lnTo>
                  <a:pt x="1286" y="5136"/>
                </a:lnTo>
                <a:close/>
              </a:path>
            </a:pathLst>
          </a:custGeom>
          <a:solidFill>
            <a:srgbClr val="30445B"/>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a:solidFill>
                <a:srgbClr val="000000"/>
              </a:solidFill>
              <a:latin typeface="Malgun Gothic"/>
              <a:ea typeface="Malgun Gothic"/>
              <a:cs typeface="Malgun Gothic"/>
              <a:sym typeface="Malgun Gothic"/>
            </a:endParaRPr>
          </a:p>
        </p:txBody>
      </p:sp>
      <p:sp>
        <p:nvSpPr>
          <p:cNvPr id="216" name="Google Shape;216;p16"/>
          <p:cNvSpPr/>
          <p:nvPr/>
        </p:nvSpPr>
        <p:spPr>
          <a:xfrm>
            <a:off x="9707245" y="651510"/>
            <a:ext cx="42545" cy="42545"/>
          </a:xfrm>
          <a:prstGeom prst="cloud">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Calibri"/>
              <a:buNone/>
            </a:pPr>
            <a:endParaRPr sz="1800">
              <a:solidFill>
                <a:srgbClr val="FFFFFF"/>
              </a:solidFill>
              <a:latin typeface="Malgun Gothic"/>
              <a:ea typeface="Malgun Gothic"/>
              <a:cs typeface="Malgun Gothic"/>
              <a:sym typeface="Malgun Gothic"/>
            </a:endParaRPr>
          </a:p>
        </p:txBody>
      </p:sp>
      <p:sp>
        <p:nvSpPr>
          <p:cNvPr id="217" name="Google Shape;217;p16"/>
          <p:cNvSpPr/>
          <p:nvPr/>
        </p:nvSpPr>
        <p:spPr>
          <a:xfrm>
            <a:off x="9707245" y="651510"/>
            <a:ext cx="42545" cy="42545"/>
          </a:xfrm>
          <a:custGeom>
            <a:avLst/>
            <a:gdLst/>
            <a:ahLst/>
            <a:cxnLst/>
            <a:rect l="l" t="t" r="r" b="b"/>
            <a:pathLst>
              <a:path w="710" h="1056" extrusionOk="0">
                <a:moveTo>
                  <a:pt x="710" y="356"/>
                </a:moveTo>
                <a:lnTo>
                  <a:pt x="707" y="396"/>
                </a:lnTo>
                <a:lnTo>
                  <a:pt x="678" y="494"/>
                </a:lnTo>
                <a:lnTo>
                  <a:pt x="628" y="607"/>
                </a:lnTo>
                <a:lnTo>
                  <a:pt x="566" y="725"/>
                </a:lnTo>
                <a:lnTo>
                  <a:pt x="399" y="994"/>
                </a:lnTo>
                <a:lnTo>
                  <a:pt x="356" y="1056"/>
                </a:lnTo>
                <a:lnTo>
                  <a:pt x="311" y="993"/>
                </a:lnTo>
                <a:lnTo>
                  <a:pt x="144" y="720"/>
                </a:lnTo>
                <a:lnTo>
                  <a:pt x="82" y="602"/>
                </a:lnTo>
                <a:lnTo>
                  <a:pt x="32" y="491"/>
                </a:lnTo>
                <a:lnTo>
                  <a:pt x="3" y="394"/>
                </a:lnTo>
                <a:lnTo>
                  <a:pt x="0" y="356"/>
                </a:lnTo>
                <a:lnTo>
                  <a:pt x="1" y="319"/>
                </a:lnTo>
                <a:lnTo>
                  <a:pt x="16" y="248"/>
                </a:lnTo>
                <a:lnTo>
                  <a:pt x="43" y="183"/>
                </a:lnTo>
                <a:lnTo>
                  <a:pt x="82" y="127"/>
                </a:lnTo>
                <a:lnTo>
                  <a:pt x="131" y="80"/>
                </a:lnTo>
                <a:lnTo>
                  <a:pt x="187" y="42"/>
                </a:lnTo>
                <a:lnTo>
                  <a:pt x="250" y="15"/>
                </a:lnTo>
                <a:lnTo>
                  <a:pt x="320" y="2"/>
                </a:lnTo>
                <a:lnTo>
                  <a:pt x="356" y="0"/>
                </a:lnTo>
                <a:lnTo>
                  <a:pt x="392" y="2"/>
                </a:lnTo>
                <a:lnTo>
                  <a:pt x="459" y="15"/>
                </a:lnTo>
                <a:lnTo>
                  <a:pt x="523" y="42"/>
                </a:lnTo>
                <a:lnTo>
                  <a:pt x="580" y="80"/>
                </a:lnTo>
                <a:lnTo>
                  <a:pt x="628" y="127"/>
                </a:lnTo>
                <a:lnTo>
                  <a:pt x="667" y="183"/>
                </a:lnTo>
                <a:lnTo>
                  <a:pt x="694" y="248"/>
                </a:lnTo>
                <a:lnTo>
                  <a:pt x="708" y="319"/>
                </a:lnTo>
                <a:lnTo>
                  <a:pt x="710" y="356"/>
                </a:lnTo>
                <a:close/>
              </a:path>
            </a:pathLst>
          </a:custGeom>
          <a:solidFill>
            <a:srgbClr val="F2564E"/>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a:solidFill>
                <a:srgbClr val="000000"/>
              </a:solidFill>
              <a:latin typeface="Malgun Gothic"/>
              <a:ea typeface="Malgun Gothic"/>
              <a:cs typeface="Malgun Gothic"/>
              <a:sym typeface="Malgun Gothic"/>
            </a:endParaRPr>
          </a:p>
        </p:txBody>
      </p:sp>
      <p:sp>
        <p:nvSpPr>
          <p:cNvPr id="218" name="Google Shape;218;p16"/>
          <p:cNvSpPr/>
          <p:nvPr/>
        </p:nvSpPr>
        <p:spPr>
          <a:xfrm>
            <a:off x="10145395" y="854710"/>
            <a:ext cx="80010" cy="80010"/>
          </a:xfrm>
          <a:custGeom>
            <a:avLst/>
            <a:gdLst/>
            <a:ahLst/>
            <a:cxnLst/>
            <a:rect l="l" t="t" r="r" b="b"/>
            <a:pathLst>
              <a:path w="539" h="787" extrusionOk="0">
                <a:moveTo>
                  <a:pt x="539" y="268"/>
                </a:moveTo>
                <a:lnTo>
                  <a:pt x="536" y="297"/>
                </a:lnTo>
                <a:lnTo>
                  <a:pt x="514" y="369"/>
                </a:lnTo>
                <a:lnTo>
                  <a:pt x="454" y="496"/>
                </a:lnTo>
                <a:lnTo>
                  <a:pt x="303" y="741"/>
                </a:lnTo>
                <a:lnTo>
                  <a:pt x="270" y="787"/>
                </a:lnTo>
                <a:lnTo>
                  <a:pt x="236" y="741"/>
                </a:lnTo>
                <a:lnTo>
                  <a:pt x="85" y="496"/>
                </a:lnTo>
                <a:lnTo>
                  <a:pt x="25" y="369"/>
                </a:lnTo>
                <a:lnTo>
                  <a:pt x="3" y="297"/>
                </a:lnTo>
                <a:lnTo>
                  <a:pt x="0" y="268"/>
                </a:lnTo>
                <a:lnTo>
                  <a:pt x="2" y="242"/>
                </a:lnTo>
                <a:lnTo>
                  <a:pt x="12" y="191"/>
                </a:lnTo>
                <a:lnTo>
                  <a:pt x="32" y="143"/>
                </a:lnTo>
                <a:lnTo>
                  <a:pt x="61" y="100"/>
                </a:lnTo>
                <a:lnTo>
                  <a:pt x="97" y="62"/>
                </a:lnTo>
                <a:lnTo>
                  <a:pt x="138" y="34"/>
                </a:lnTo>
                <a:lnTo>
                  <a:pt x="187" y="12"/>
                </a:lnTo>
                <a:lnTo>
                  <a:pt x="241" y="0"/>
                </a:lnTo>
                <a:lnTo>
                  <a:pt x="270" y="0"/>
                </a:lnTo>
                <a:lnTo>
                  <a:pt x="298" y="0"/>
                </a:lnTo>
                <a:lnTo>
                  <a:pt x="352" y="12"/>
                </a:lnTo>
                <a:lnTo>
                  <a:pt x="401" y="34"/>
                </a:lnTo>
                <a:lnTo>
                  <a:pt x="442" y="62"/>
                </a:lnTo>
                <a:lnTo>
                  <a:pt x="478" y="100"/>
                </a:lnTo>
                <a:lnTo>
                  <a:pt x="507" y="143"/>
                </a:lnTo>
                <a:lnTo>
                  <a:pt x="527" y="191"/>
                </a:lnTo>
                <a:lnTo>
                  <a:pt x="537" y="242"/>
                </a:lnTo>
                <a:lnTo>
                  <a:pt x="539" y="268"/>
                </a:lnTo>
                <a:close/>
              </a:path>
            </a:pathLst>
          </a:custGeom>
          <a:solidFill>
            <a:srgbClr val="FBCD4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a:solidFill>
                <a:srgbClr val="000000"/>
              </a:solidFill>
              <a:latin typeface="Malgun Gothic"/>
              <a:ea typeface="Malgun Gothic"/>
              <a:cs typeface="Malgun Gothic"/>
              <a:sym typeface="Malgun Gothic"/>
            </a:endParaRPr>
          </a:p>
        </p:txBody>
      </p:sp>
      <p:sp>
        <p:nvSpPr>
          <p:cNvPr id="219" name="Google Shape;219;p16"/>
          <p:cNvSpPr/>
          <p:nvPr/>
        </p:nvSpPr>
        <p:spPr>
          <a:xfrm>
            <a:off x="10145395" y="854710"/>
            <a:ext cx="80010" cy="80010"/>
          </a:xfrm>
          <a:prstGeom prst="cloud">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Calibri"/>
              <a:buNone/>
            </a:pPr>
            <a:endParaRPr sz="1800">
              <a:solidFill>
                <a:srgbClr val="FFFFFF"/>
              </a:solidFill>
              <a:latin typeface="Malgun Gothic"/>
              <a:ea typeface="Malgun Gothic"/>
              <a:cs typeface="Malgun Gothic"/>
              <a:sym typeface="Malgun Gothic"/>
            </a:endParaRPr>
          </a:p>
        </p:txBody>
      </p:sp>
      <p:sp>
        <p:nvSpPr>
          <p:cNvPr id="220" name="Google Shape;220;p16"/>
          <p:cNvSpPr txBox="1"/>
          <p:nvPr/>
        </p:nvSpPr>
        <p:spPr>
          <a:xfrm>
            <a:off x="542290" y="7620"/>
            <a:ext cx="7414260" cy="1384935"/>
          </a:xfrm>
          <a:prstGeom prst="rect">
            <a:avLst/>
          </a:prstGeom>
          <a:noFill/>
          <a:ln>
            <a:noFill/>
          </a:ln>
        </p:spPr>
        <p:txBody>
          <a:bodyPr spcFirstLastPara="1" wrap="square" lIns="89525" tIns="46350" rIns="89525" bIns="46350" anchor="t" anchorCtr="0">
            <a:noAutofit/>
          </a:bodyPr>
          <a:lstStyle/>
          <a:p>
            <a:pPr marL="0" marR="0" lvl="0" indent="0" algn="l" rtl="0">
              <a:lnSpc>
                <a:spcPct val="100000"/>
              </a:lnSpc>
              <a:spcBef>
                <a:spcPts val="0"/>
              </a:spcBef>
              <a:spcAft>
                <a:spcPts val="0"/>
              </a:spcAft>
              <a:buClr>
                <a:schemeClr val="dk1"/>
              </a:buClr>
              <a:buSzPts val="3200"/>
              <a:buFont typeface="Baumans"/>
              <a:buNone/>
            </a:pPr>
            <a:r>
              <a:rPr lang="it-IT" sz="3200">
                <a:solidFill>
                  <a:schemeClr val="dk1"/>
                </a:solidFill>
                <a:latin typeface="Baumans"/>
                <a:ea typeface="Baumans"/>
                <a:cs typeface="Baumans"/>
                <a:sym typeface="Baumans"/>
              </a:rPr>
              <a:t>EMIGRARE-IMMIGRARE: DUE SITUAZIONI </a:t>
            </a:r>
            <a:endParaRPr sz="3200">
              <a:solidFill>
                <a:schemeClr val="dk1"/>
              </a:solidFill>
              <a:latin typeface="Baumans"/>
              <a:ea typeface="Baumans"/>
              <a:cs typeface="Baumans"/>
              <a:sym typeface="Baumans"/>
            </a:endParaRPr>
          </a:p>
          <a:p>
            <a:pPr marL="0" marR="0" lvl="0" indent="0" algn="l" rtl="0">
              <a:lnSpc>
                <a:spcPct val="100000"/>
              </a:lnSpc>
              <a:spcBef>
                <a:spcPts val="0"/>
              </a:spcBef>
              <a:spcAft>
                <a:spcPts val="0"/>
              </a:spcAft>
              <a:buClr>
                <a:schemeClr val="dk1"/>
              </a:buClr>
              <a:buSzPts val="3200"/>
              <a:buFont typeface="Baumans"/>
              <a:buNone/>
            </a:pPr>
            <a:r>
              <a:rPr lang="it-IT" sz="3200">
                <a:solidFill>
                  <a:schemeClr val="dk1"/>
                </a:solidFill>
                <a:latin typeface="Baumans"/>
                <a:ea typeface="Baumans"/>
                <a:cs typeface="Baumans"/>
                <a:sym typeface="Baumans"/>
              </a:rPr>
              <a:t>EMBLEMATICHE</a:t>
            </a:r>
            <a:endParaRPr sz="3200">
              <a:solidFill>
                <a:schemeClr val="dk1"/>
              </a:solidFill>
              <a:latin typeface="Baumans"/>
              <a:ea typeface="Baumans"/>
              <a:cs typeface="Baumans"/>
              <a:sym typeface="Baumans"/>
            </a:endParaRPr>
          </a:p>
          <a:p>
            <a:pPr marL="0" marR="0" lvl="0" indent="0" algn="l" rtl="0">
              <a:lnSpc>
                <a:spcPct val="100000"/>
              </a:lnSpc>
              <a:spcBef>
                <a:spcPts val="0"/>
              </a:spcBef>
              <a:spcAft>
                <a:spcPts val="0"/>
              </a:spcAft>
              <a:buClr>
                <a:schemeClr val="dk1"/>
              </a:buClr>
              <a:buSzPts val="2000"/>
              <a:buFont typeface="Baumans"/>
              <a:buNone/>
            </a:pPr>
            <a:r>
              <a:rPr lang="it-IT" sz="2000">
                <a:solidFill>
                  <a:schemeClr val="dk1"/>
                </a:solidFill>
                <a:latin typeface="Baumans"/>
                <a:ea typeface="Baumans"/>
                <a:cs typeface="Baumans"/>
                <a:sym typeface="Baumans"/>
              </a:rPr>
              <a:t>TENERE INSIEME PIù REALTÀ</a:t>
            </a:r>
            <a:endParaRPr sz="2000">
              <a:solidFill>
                <a:schemeClr val="dk1"/>
              </a:solidFill>
              <a:latin typeface="Baumans"/>
              <a:ea typeface="Baumans"/>
              <a:cs typeface="Baumans"/>
              <a:sym typeface="Baumans"/>
            </a:endParaRPr>
          </a:p>
        </p:txBody>
      </p:sp>
      <p:sp>
        <p:nvSpPr>
          <p:cNvPr id="221" name="Google Shape;221;p16"/>
          <p:cNvSpPr txBox="1"/>
          <p:nvPr/>
        </p:nvSpPr>
        <p:spPr>
          <a:xfrm>
            <a:off x="789305" y="2352675"/>
            <a:ext cx="10615295" cy="3138805"/>
          </a:xfrm>
          <a:prstGeom prst="rect">
            <a:avLst/>
          </a:prstGeom>
          <a:noFill/>
          <a:ln>
            <a:noFill/>
          </a:ln>
        </p:spPr>
        <p:txBody>
          <a:bodyPr spcFirstLastPara="1" wrap="square" lIns="89525" tIns="46350" rIns="89525" bIns="46350" anchor="t" anchorCtr="0">
            <a:noAutofit/>
          </a:bodyPr>
          <a:lstStyle/>
          <a:p>
            <a:pPr marL="0" marR="0" lvl="0" indent="0" algn="l" rtl="0">
              <a:spcBef>
                <a:spcPts val="0"/>
              </a:spcBef>
              <a:spcAft>
                <a:spcPts val="0"/>
              </a:spcAft>
              <a:buClr>
                <a:schemeClr val="dk1"/>
              </a:buClr>
              <a:buSzPts val="1800"/>
              <a:buFont typeface="Quattrocento Sans"/>
              <a:buNone/>
            </a:pPr>
            <a:r>
              <a:rPr lang="it-IT" sz="1800">
                <a:solidFill>
                  <a:schemeClr val="dk1"/>
                </a:solidFill>
                <a:latin typeface="Quattrocento Sans"/>
                <a:ea typeface="Quattrocento Sans"/>
                <a:cs typeface="Quattrocento Sans"/>
                <a:sym typeface="Quattrocento Sans"/>
              </a:rPr>
              <a:t>Il </a:t>
            </a:r>
            <a:r>
              <a:rPr lang="it-IT" sz="1800" b="1">
                <a:solidFill>
                  <a:schemeClr val="dk1"/>
                </a:solidFill>
                <a:latin typeface="Quattrocento Sans"/>
                <a:ea typeface="Quattrocento Sans"/>
                <a:cs typeface="Quattrocento Sans"/>
                <a:sym typeface="Quattrocento Sans"/>
              </a:rPr>
              <a:t>fenomeno migratorio </a:t>
            </a:r>
            <a:r>
              <a:rPr lang="it-IT" sz="1800">
                <a:solidFill>
                  <a:schemeClr val="dk1"/>
                </a:solidFill>
                <a:latin typeface="Quattrocento Sans"/>
                <a:ea typeface="Quattrocento Sans"/>
                <a:cs typeface="Quattrocento Sans"/>
                <a:sym typeface="Quattrocento Sans"/>
              </a:rPr>
              <a:t>non è solo un fenomeno di gruppo, bensì </a:t>
            </a:r>
            <a:r>
              <a:rPr lang="it-IT" sz="1800" b="1">
                <a:solidFill>
                  <a:schemeClr val="dk1"/>
                </a:solidFill>
                <a:latin typeface="Quattrocento Sans"/>
                <a:ea typeface="Quattrocento Sans"/>
                <a:cs typeface="Quattrocento Sans"/>
                <a:sym typeface="Quattrocento Sans"/>
              </a:rPr>
              <a:t>individuale</a:t>
            </a:r>
            <a:r>
              <a:rPr lang="it-IT" sz="1800">
                <a:solidFill>
                  <a:schemeClr val="dk1"/>
                </a:solidFill>
                <a:latin typeface="Quattrocento Sans"/>
                <a:ea typeface="Quattrocento Sans"/>
                <a:cs typeface="Quattrocento Sans"/>
                <a:sym typeface="Quattrocento Sans"/>
              </a:rPr>
              <a:t> che comporta una </a:t>
            </a:r>
            <a:r>
              <a:rPr lang="it-IT" sz="1800" b="1">
                <a:solidFill>
                  <a:schemeClr val="dk1"/>
                </a:solidFill>
                <a:latin typeface="Quattrocento Sans"/>
                <a:ea typeface="Quattrocento Sans"/>
                <a:cs typeface="Quattrocento Sans"/>
                <a:sym typeface="Quattrocento Sans"/>
              </a:rPr>
              <a:t>crisi</a:t>
            </a:r>
            <a:r>
              <a:rPr lang="it-IT" sz="1800">
                <a:solidFill>
                  <a:schemeClr val="dk1"/>
                </a:solidFill>
                <a:latin typeface="Quattrocento Sans"/>
                <a:ea typeface="Quattrocento Sans"/>
                <a:cs typeface="Quattrocento Sans"/>
                <a:sym typeface="Quattrocento Sans"/>
              </a:rPr>
              <a:t> </a:t>
            </a:r>
            <a:r>
              <a:rPr lang="it-IT" sz="1800" b="1">
                <a:solidFill>
                  <a:schemeClr val="dk1"/>
                </a:solidFill>
                <a:latin typeface="Quattrocento Sans"/>
                <a:ea typeface="Quattrocento Sans"/>
                <a:cs typeface="Quattrocento Sans"/>
                <a:sym typeface="Quattrocento Sans"/>
              </a:rPr>
              <a:t>d'identità</a:t>
            </a:r>
            <a:r>
              <a:rPr lang="it-IT" sz="1800">
                <a:solidFill>
                  <a:schemeClr val="dk1"/>
                </a:solidFill>
                <a:latin typeface="Quattrocento Sans"/>
                <a:ea typeface="Quattrocento Sans"/>
                <a:cs typeface="Quattrocento Sans"/>
                <a:sym typeface="Quattrocento Sans"/>
              </a:rPr>
              <a:t> ed una </a:t>
            </a:r>
            <a:r>
              <a:rPr lang="it-IT" sz="1800" b="1">
                <a:solidFill>
                  <a:schemeClr val="dk1"/>
                </a:solidFill>
                <a:latin typeface="Quattrocento Sans"/>
                <a:ea typeface="Quattrocento Sans"/>
                <a:cs typeface="Quattrocento Sans"/>
                <a:sym typeface="Quattrocento Sans"/>
              </a:rPr>
              <a:t>implicazione psicologica</a:t>
            </a:r>
            <a:r>
              <a:rPr lang="it-IT" sz="1800">
                <a:solidFill>
                  <a:schemeClr val="dk1"/>
                </a:solidFill>
                <a:latin typeface="Quattrocento Sans"/>
                <a:ea typeface="Quattrocento Sans"/>
                <a:cs typeface="Quattrocento Sans"/>
                <a:sym typeface="Quattrocento Sans"/>
              </a:rPr>
              <a:t>.  </a:t>
            </a:r>
            <a:endParaRPr sz="1800">
              <a:solidFill>
                <a:schemeClr val="dk1"/>
              </a:solidFill>
              <a:latin typeface="Quattrocento Sans"/>
              <a:ea typeface="Quattrocento Sans"/>
              <a:cs typeface="Quattrocento Sans"/>
              <a:sym typeface="Quattrocento Sans"/>
            </a:endParaRPr>
          </a:p>
          <a:p>
            <a:pPr marL="0" marR="0" lvl="0" indent="0" algn="l" rtl="0">
              <a:spcBef>
                <a:spcPts val="0"/>
              </a:spcBef>
              <a:spcAft>
                <a:spcPts val="0"/>
              </a:spcAft>
              <a:buClr>
                <a:schemeClr val="dk1"/>
              </a:buClr>
              <a:buSzPts val="1800"/>
              <a:buFont typeface="Calibri"/>
              <a:buNone/>
            </a:pPr>
            <a:endParaRPr sz="1800">
              <a:solidFill>
                <a:schemeClr val="dk1"/>
              </a:solidFill>
              <a:latin typeface="Quattrocento Sans"/>
              <a:ea typeface="Quattrocento Sans"/>
              <a:cs typeface="Quattrocento Sans"/>
              <a:sym typeface="Quattrocento Sans"/>
            </a:endParaRPr>
          </a:p>
          <a:p>
            <a:pPr marL="0" marR="0" lvl="0" indent="0" algn="l" rtl="0">
              <a:spcBef>
                <a:spcPts val="0"/>
              </a:spcBef>
              <a:spcAft>
                <a:spcPts val="0"/>
              </a:spcAft>
              <a:buClr>
                <a:schemeClr val="dk1"/>
              </a:buClr>
              <a:buSzPts val="1800"/>
              <a:buFont typeface="Quattrocento Sans"/>
              <a:buNone/>
            </a:pPr>
            <a:r>
              <a:rPr lang="it-IT" sz="1800" i="0">
                <a:solidFill>
                  <a:schemeClr val="dk1"/>
                </a:solidFill>
                <a:latin typeface="Quattrocento Sans"/>
                <a:ea typeface="Quattrocento Sans"/>
                <a:cs typeface="Quattrocento Sans"/>
                <a:sym typeface="Quattrocento Sans"/>
              </a:rPr>
              <a:t>Sayad, analizzando il fenomeno immigrazione-emigrazione, vede nell'emigrazione la richiesta di continuare ad essere presenti nonostante l'assenza: </a:t>
            </a:r>
            <a:r>
              <a:rPr lang="it-IT" sz="1800" b="1" i="0">
                <a:solidFill>
                  <a:schemeClr val="dk1"/>
                </a:solidFill>
                <a:latin typeface="Quattrocento Sans"/>
                <a:ea typeface="Quattrocento Sans"/>
                <a:cs typeface="Quattrocento Sans"/>
                <a:sym typeface="Quattrocento Sans"/>
              </a:rPr>
              <a:t>Paradosso dell'immigrato.</a:t>
            </a:r>
            <a:r>
              <a:rPr lang="it-IT" sz="1800" i="0">
                <a:solidFill>
                  <a:schemeClr val="dk1"/>
                </a:solidFill>
                <a:latin typeface="Quattrocento Sans"/>
                <a:ea typeface="Quattrocento Sans"/>
                <a:cs typeface="Quattrocento Sans"/>
                <a:sym typeface="Quattrocento Sans"/>
              </a:rPr>
              <a:t> </a:t>
            </a:r>
            <a:endParaRPr sz="1800" i="0">
              <a:solidFill>
                <a:schemeClr val="dk1"/>
              </a:solidFill>
              <a:latin typeface="Quattrocento Sans"/>
              <a:ea typeface="Quattrocento Sans"/>
              <a:cs typeface="Quattrocento Sans"/>
              <a:sym typeface="Quattrocento Sans"/>
            </a:endParaRPr>
          </a:p>
          <a:p>
            <a:pPr marL="0" marR="0" lvl="0" indent="0" algn="l" rtl="0">
              <a:spcBef>
                <a:spcPts val="0"/>
              </a:spcBef>
              <a:spcAft>
                <a:spcPts val="0"/>
              </a:spcAft>
              <a:buClr>
                <a:schemeClr val="dk1"/>
              </a:buClr>
              <a:buSzPts val="1800"/>
              <a:buFont typeface="Calibri"/>
              <a:buNone/>
            </a:pPr>
            <a:endParaRPr sz="1800">
              <a:solidFill>
                <a:schemeClr val="dk1"/>
              </a:solidFill>
              <a:latin typeface="Quattrocento Sans"/>
              <a:ea typeface="Quattrocento Sans"/>
              <a:cs typeface="Quattrocento Sans"/>
              <a:sym typeface="Quattrocento Sans"/>
            </a:endParaRPr>
          </a:p>
          <a:p>
            <a:pPr marL="0" marR="0" lvl="0" indent="0" algn="l" rtl="0">
              <a:spcBef>
                <a:spcPts val="0"/>
              </a:spcBef>
              <a:spcAft>
                <a:spcPts val="0"/>
              </a:spcAft>
              <a:buClr>
                <a:schemeClr val="dk1"/>
              </a:buClr>
              <a:buSzPts val="1800"/>
              <a:buFont typeface="Calibri"/>
              <a:buNone/>
            </a:pPr>
            <a:r>
              <a:rPr lang="it-IT" sz="1800">
                <a:solidFill>
                  <a:schemeClr val="dk1"/>
                </a:solidFill>
                <a:latin typeface="Calibri"/>
                <a:ea typeface="Calibri"/>
                <a:cs typeface="Calibri"/>
                <a:sym typeface="Calibri"/>
              </a:rPr>
              <a:t>È </a:t>
            </a:r>
            <a:r>
              <a:rPr lang="it-IT" sz="1800">
                <a:solidFill>
                  <a:schemeClr val="dk1"/>
                </a:solidFill>
                <a:latin typeface="Quattrocento Sans"/>
                <a:ea typeface="Quattrocento Sans"/>
                <a:cs typeface="Quattrocento Sans"/>
                <a:sym typeface="Quattrocento Sans"/>
              </a:rPr>
              <a:t>un fenomeno soprattutto</a:t>
            </a:r>
            <a:r>
              <a:rPr lang="it-IT" sz="1800" b="1">
                <a:solidFill>
                  <a:schemeClr val="dk1"/>
                </a:solidFill>
                <a:latin typeface="Quattrocento Sans"/>
                <a:ea typeface="Quattrocento Sans"/>
                <a:cs typeface="Quattrocento Sans"/>
                <a:sym typeface="Quattrocento Sans"/>
              </a:rPr>
              <a:t> familiare </a:t>
            </a:r>
            <a:r>
              <a:rPr lang="it-IT" sz="1800" b="0">
                <a:solidFill>
                  <a:schemeClr val="dk1"/>
                </a:solidFill>
                <a:latin typeface="Quattrocento Sans"/>
                <a:ea typeface="Quattrocento Sans"/>
                <a:cs typeface="Quattrocento Sans"/>
                <a:sym typeface="Quattrocento Sans"/>
              </a:rPr>
              <a:t>per raggiungere mezzi e risorse per il gruppo. Il peso familiare porta a non considerare l'individualità come un valore. </a:t>
            </a:r>
            <a:endParaRPr sz="1800" b="0">
              <a:solidFill>
                <a:schemeClr val="dk1"/>
              </a:solidFill>
              <a:latin typeface="Quattrocento Sans"/>
              <a:ea typeface="Quattrocento Sans"/>
              <a:cs typeface="Quattrocento Sans"/>
              <a:sym typeface="Quattrocento Sans"/>
            </a:endParaRPr>
          </a:p>
          <a:p>
            <a:pPr marL="0" marR="0" lvl="0" indent="0" algn="l" rtl="0">
              <a:spcBef>
                <a:spcPts val="0"/>
              </a:spcBef>
              <a:spcAft>
                <a:spcPts val="0"/>
              </a:spcAft>
              <a:buClr>
                <a:schemeClr val="dk1"/>
              </a:buClr>
              <a:buSzPts val="1800"/>
              <a:buFont typeface="Calibri"/>
              <a:buNone/>
            </a:pPr>
            <a:endParaRPr sz="1800" b="0">
              <a:solidFill>
                <a:schemeClr val="dk1"/>
              </a:solidFill>
              <a:latin typeface="Quattrocento Sans"/>
              <a:ea typeface="Quattrocento Sans"/>
              <a:cs typeface="Quattrocento Sans"/>
              <a:sym typeface="Quattrocento Sans"/>
            </a:endParaRPr>
          </a:p>
          <a:p>
            <a:pPr marL="0" marR="0" lvl="0" indent="0" algn="l" rtl="0">
              <a:spcBef>
                <a:spcPts val="0"/>
              </a:spcBef>
              <a:spcAft>
                <a:spcPts val="0"/>
              </a:spcAft>
              <a:buClr>
                <a:schemeClr val="dk1"/>
              </a:buClr>
              <a:buSzPts val="1800"/>
              <a:buFont typeface="Quattrocento Sans"/>
              <a:buNone/>
            </a:pPr>
            <a:r>
              <a:rPr lang="it-IT" sz="1800" b="1">
                <a:solidFill>
                  <a:schemeClr val="dk1"/>
                </a:solidFill>
                <a:latin typeface="Quattrocento Sans"/>
                <a:ea typeface="Quattrocento Sans"/>
                <a:cs typeface="Quattrocento Sans"/>
                <a:sym typeface="Quattrocento Sans"/>
              </a:rPr>
              <a:t>"doppia assenza"</a:t>
            </a:r>
            <a:r>
              <a:rPr lang="it-IT" sz="1800" b="0">
                <a:solidFill>
                  <a:schemeClr val="dk1"/>
                </a:solidFill>
                <a:latin typeface="Quattrocento Sans"/>
                <a:ea typeface="Quattrocento Sans"/>
                <a:cs typeface="Quattrocento Sans"/>
                <a:sym typeface="Quattrocento Sans"/>
              </a:rPr>
              <a:t> = condizione di rinvio del ritorno a casa e di presenza-assenza nei due paesi</a:t>
            </a:r>
            <a:endParaRPr sz="1800" b="0">
              <a:solidFill>
                <a:schemeClr val="dk1"/>
              </a:solidFill>
              <a:latin typeface="Quattrocento Sans"/>
              <a:ea typeface="Quattrocento Sans"/>
              <a:cs typeface="Quattrocento Sans"/>
              <a:sym typeface="Quattrocento Sans"/>
            </a:endParaRPr>
          </a:p>
          <a:p>
            <a:pPr marL="0" marR="0" lvl="0" indent="0" algn="l" rtl="0">
              <a:spcBef>
                <a:spcPts val="0"/>
              </a:spcBef>
              <a:spcAft>
                <a:spcPts val="0"/>
              </a:spcAft>
              <a:buClr>
                <a:schemeClr val="dk1"/>
              </a:buClr>
              <a:buSzPts val="1800"/>
              <a:buFont typeface="Calibri"/>
              <a:buNone/>
            </a:pPr>
            <a:endParaRPr sz="1800">
              <a:solidFill>
                <a:schemeClr val="dk1"/>
              </a:solidFill>
              <a:latin typeface="Quattrocento Sans"/>
              <a:ea typeface="Quattrocento Sans"/>
              <a:cs typeface="Quattrocento Sans"/>
              <a:sym typeface="Quattrocento Sans"/>
            </a:endParaRPr>
          </a:p>
        </p:txBody>
      </p:sp>
      <p:pic>
        <p:nvPicPr>
          <p:cNvPr id="222" name="Google Shape;222;p16" descr="C:/Users/cater/AppData/Roaming/PolarisOffice/ETemp/8968_8051672/fImage3854222763.png"/>
          <p:cNvPicPr preferRelativeResize="0"/>
          <p:nvPr/>
        </p:nvPicPr>
        <p:blipFill rotWithShape="1">
          <a:blip r:embed="rId3">
            <a:alphaModFix/>
          </a:blip>
          <a:srcRect/>
          <a:stretch/>
        </p:blipFill>
        <p:spPr>
          <a:xfrm>
            <a:off x="10316210" y="1403985"/>
            <a:ext cx="457835" cy="457835"/>
          </a:xfrm>
          <a:prstGeom prst="rect">
            <a:avLst/>
          </a:prstGeom>
          <a:noFill/>
          <a:ln>
            <a:noFill/>
          </a:ln>
        </p:spPr>
      </p:pic>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26"/>
        <p:cNvGrpSpPr/>
        <p:nvPr/>
      </p:nvGrpSpPr>
      <p:grpSpPr>
        <a:xfrm>
          <a:off x="0" y="0"/>
          <a:ext cx="0" cy="0"/>
          <a:chOff x="0" y="0"/>
          <a:chExt cx="0" cy="0"/>
        </a:xfrm>
      </p:grpSpPr>
      <p:sp>
        <p:nvSpPr>
          <p:cNvPr id="227" name="Google Shape;227;p17"/>
          <p:cNvSpPr/>
          <p:nvPr/>
        </p:nvSpPr>
        <p:spPr>
          <a:xfrm>
            <a:off x="551815" y="18415"/>
            <a:ext cx="5885815" cy="322580"/>
          </a:xfrm>
          <a:prstGeom prst="rect">
            <a:avLst/>
          </a:prstGeom>
          <a:noFill/>
          <a:ln>
            <a:noFill/>
          </a:ln>
        </p:spPr>
        <p:txBody>
          <a:bodyPr spcFirstLastPara="1" wrap="square" lIns="91425" tIns="45700" rIns="91425" bIns="45700" anchor="t" anchorCtr="0">
            <a:noAutofit/>
          </a:bodyPr>
          <a:lstStyle/>
          <a:p>
            <a:pPr marL="0" marR="0" lvl="0" indent="0" algn="l" rtl="0">
              <a:lnSpc>
                <a:spcPct val="150000"/>
              </a:lnSpc>
              <a:spcBef>
                <a:spcPts val="0"/>
              </a:spcBef>
              <a:spcAft>
                <a:spcPts val="0"/>
              </a:spcAft>
              <a:buClr>
                <a:schemeClr val="dk1"/>
              </a:buClr>
              <a:buSzPts val="1000"/>
              <a:buFont typeface="Calibri"/>
              <a:buNone/>
            </a:pPr>
            <a:endParaRPr sz="1000">
              <a:solidFill>
                <a:schemeClr val="lt1"/>
              </a:solidFill>
              <a:latin typeface="Malgun Gothic"/>
              <a:ea typeface="Malgun Gothic"/>
              <a:cs typeface="Malgun Gothic"/>
              <a:sym typeface="Malgun Gothic"/>
            </a:endParaRPr>
          </a:p>
        </p:txBody>
      </p:sp>
      <p:sp>
        <p:nvSpPr>
          <p:cNvPr id="228" name="Google Shape;228;p17"/>
          <p:cNvSpPr/>
          <p:nvPr/>
        </p:nvSpPr>
        <p:spPr>
          <a:xfrm>
            <a:off x="165735" y="1045845"/>
            <a:ext cx="11673205" cy="5724525"/>
          </a:xfrm>
          <a:custGeom>
            <a:avLst/>
            <a:gdLst/>
            <a:ahLst/>
            <a:cxnLst/>
            <a:rect l="l" t="t" r="r" b="b"/>
            <a:pathLst>
              <a:path w="11751223" h="5441721" extrusionOk="0">
                <a:moveTo>
                  <a:pt x="289472" y="994603"/>
                </a:moveTo>
                <a:cubicBezTo>
                  <a:pt x="291589" y="829503"/>
                  <a:pt x="60872" y="442153"/>
                  <a:pt x="302172" y="308803"/>
                </a:cubicBezTo>
                <a:cubicBezTo>
                  <a:pt x="543472" y="175453"/>
                  <a:pt x="1123439" y="192386"/>
                  <a:pt x="1737272" y="194503"/>
                </a:cubicBezTo>
                <a:cubicBezTo>
                  <a:pt x="2351105" y="196620"/>
                  <a:pt x="3223172" y="334203"/>
                  <a:pt x="3985172" y="321503"/>
                </a:cubicBezTo>
                <a:cubicBezTo>
                  <a:pt x="4747172" y="308803"/>
                  <a:pt x="5477422" y="169103"/>
                  <a:pt x="6309272" y="118303"/>
                </a:cubicBezTo>
                <a:cubicBezTo>
                  <a:pt x="7141122" y="67503"/>
                  <a:pt x="8193105" y="25170"/>
                  <a:pt x="8976272" y="16703"/>
                </a:cubicBezTo>
                <a:cubicBezTo>
                  <a:pt x="9759439" y="8236"/>
                  <a:pt x="10572239" y="-36214"/>
                  <a:pt x="11008272" y="67503"/>
                </a:cubicBezTo>
                <a:cubicBezTo>
                  <a:pt x="11444305" y="171220"/>
                  <a:pt x="11492989" y="31520"/>
                  <a:pt x="11592472" y="639003"/>
                </a:cubicBezTo>
                <a:cubicBezTo>
                  <a:pt x="11691955" y="1246486"/>
                  <a:pt x="11603055" y="2977920"/>
                  <a:pt x="11605172" y="3712403"/>
                </a:cubicBezTo>
                <a:cubicBezTo>
                  <a:pt x="11607289" y="4446886"/>
                  <a:pt x="11751222" y="4781320"/>
                  <a:pt x="11605172" y="5045903"/>
                </a:cubicBezTo>
                <a:cubicBezTo>
                  <a:pt x="11459122" y="5310486"/>
                  <a:pt x="11274972" y="5266036"/>
                  <a:pt x="10728872" y="5299903"/>
                </a:cubicBezTo>
                <a:cubicBezTo>
                  <a:pt x="10182772" y="5333770"/>
                  <a:pt x="8328572" y="5249103"/>
                  <a:pt x="8328572" y="5249103"/>
                </a:cubicBezTo>
                <a:lnTo>
                  <a:pt x="4543972" y="5274503"/>
                </a:lnTo>
                <a:cubicBezTo>
                  <a:pt x="3646505" y="5295670"/>
                  <a:pt x="3614755" y="5380336"/>
                  <a:pt x="2943772" y="5376103"/>
                </a:cubicBezTo>
                <a:cubicBezTo>
                  <a:pt x="2272789" y="5371870"/>
                  <a:pt x="1007022" y="5441720"/>
                  <a:pt x="518072" y="5249103"/>
                </a:cubicBezTo>
                <a:cubicBezTo>
                  <a:pt x="29122" y="5056486"/>
                  <a:pt x="65105" y="4705120"/>
                  <a:pt x="10072" y="4220403"/>
                </a:cubicBezTo>
                <a:cubicBezTo>
                  <a:pt x="-44961" y="3735686"/>
                  <a:pt x="141305" y="2827636"/>
                  <a:pt x="187872" y="2340803"/>
                </a:cubicBezTo>
                <a:cubicBezTo>
                  <a:pt x="234439" y="1853970"/>
                  <a:pt x="272539" y="1523770"/>
                  <a:pt x="289472" y="1299403"/>
                </a:cubicBezTo>
                <a:cubicBezTo>
                  <a:pt x="306405" y="1075036"/>
                  <a:pt x="287355" y="1159703"/>
                  <a:pt x="289472" y="994603"/>
                </a:cubicBezTo>
                <a:close/>
              </a:path>
            </a:pathLst>
          </a:cu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Calibri"/>
              <a:buNone/>
            </a:pPr>
            <a:endParaRPr sz="1800">
              <a:solidFill>
                <a:schemeClr val="dk1"/>
              </a:solidFill>
              <a:latin typeface="Malgun Gothic"/>
              <a:ea typeface="Malgun Gothic"/>
              <a:cs typeface="Malgun Gothic"/>
              <a:sym typeface="Malgun Gothic"/>
            </a:endParaRPr>
          </a:p>
        </p:txBody>
      </p:sp>
      <p:sp>
        <p:nvSpPr>
          <p:cNvPr id="229" name="Google Shape;229;p17"/>
          <p:cNvSpPr/>
          <p:nvPr/>
        </p:nvSpPr>
        <p:spPr>
          <a:xfrm>
            <a:off x="9566275" y="770890"/>
            <a:ext cx="163195" cy="163195"/>
          </a:xfrm>
          <a:prstGeom prst="cloud">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Calibri"/>
              <a:buNone/>
            </a:pPr>
            <a:endParaRPr sz="1800">
              <a:solidFill>
                <a:srgbClr val="FFFFFF"/>
              </a:solidFill>
              <a:latin typeface="Malgun Gothic"/>
              <a:ea typeface="Malgun Gothic"/>
              <a:cs typeface="Malgun Gothic"/>
              <a:sym typeface="Malgun Gothic"/>
            </a:endParaRPr>
          </a:p>
        </p:txBody>
      </p:sp>
      <p:sp>
        <p:nvSpPr>
          <p:cNvPr id="230" name="Google Shape;230;p17"/>
          <p:cNvSpPr/>
          <p:nvPr/>
        </p:nvSpPr>
        <p:spPr>
          <a:xfrm>
            <a:off x="9566275" y="770890"/>
            <a:ext cx="163195" cy="163195"/>
          </a:xfrm>
          <a:custGeom>
            <a:avLst/>
            <a:gdLst/>
            <a:ahLst/>
            <a:cxnLst/>
            <a:rect l="l" t="t" r="r" b="b"/>
            <a:pathLst>
              <a:path w="1287" h="5137" extrusionOk="0">
                <a:moveTo>
                  <a:pt x="1286" y="5136"/>
                </a:moveTo>
                <a:lnTo>
                  <a:pt x="0" y="5136"/>
                </a:lnTo>
                <a:lnTo>
                  <a:pt x="0" y="1066"/>
                </a:lnTo>
                <a:lnTo>
                  <a:pt x="1" y="995"/>
                </a:lnTo>
                <a:lnTo>
                  <a:pt x="27" y="835"/>
                </a:lnTo>
                <a:lnTo>
                  <a:pt x="76" y="661"/>
                </a:lnTo>
                <a:lnTo>
                  <a:pt x="145" y="484"/>
                </a:lnTo>
                <a:lnTo>
                  <a:pt x="233" y="317"/>
                </a:lnTo>
                <a:lnTo>
                  <a:pt x="309" y="207"/>
                </a:lnTo>
                <a:lnTo>
                  <a:pt x="364" y="144"/>
                </a:lnTo>
                <a:lnTo>
                  <a:pt x="422" y="89"/>
                </a:lnTo>
                <a:lnTo>
                  <a:pt x="482" y="48"/>
                </a:lnTo>
                <a:lnTo>
                  <a:pt x="544" y="17"/>
                </a:lnTo>
                <a:lnTo>
                  <a:pt x="609" y="2"/>
                </a:lnTo>
                <a:lnTo>
                  <a:pt x="642" y="0"/>
                </a:lnTo>
                <a:lnTo>
                  <a:pt x="642" y="0"/>
                </a:lnTo>
                <a:lnTo>
                  <a:pt x="675" y="2"/>
                </a:lnTo>
                <a:lnTo>
                  <a:pt x="740" y="17"/>
                </a:lnTo>
                <a:lnTo>
                  <a:pt x="803" y="48"/>
                </a:lnTo>
                <a:lnTo>
                  <a:pt x="864" y="89"/>
                </a:lnTo>
                <a:lnTo>
                  <a:pt x="921" y="144"/>
                </a:lnTo>
                <a:lnTo>
                  <a:pt x="976" y="207"/>
                </a:lnTo>
                <a:lnTo>
                  <a:pt x="1052" y="317"/>
                </a:lnTo>
                <a:lnTo>
                  <a:pt x="1140" y="484"/>
                </a:lnTo>
                <a:lnTo>
                  <a:pt x="1209" y="661"/>
                </a:lnTo>
                <a:lnTo>
                  <a:pt x="1258" y="835"/>
                </a:lnTo>
                <a:lnTo>
                  <a:pt x="1283" y="995"/>
                </a:lnTo>
                <a:lnTo>
                  <a:pt x="1286" y="1066"/>
                </a:lnTo>
                <a:lnTo>
                  <a:pt x="1286" y="5136"/>
                </a:lnTo>
                <a:close/>
              </a:path>
            </a:pathLst>
          </a:custGeom>
          <a:solidFill>
            <a:srgbClr val="30445B"/>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a:solidFill>
                <a:srgbClr val="000000"/>
              </a:solidFill>
              <a:latin typeface="Malgun Gothic"/>
              <a:ea typeface="Malgun Gothic"/>
              <a:cs typeface="Malgun Gothic"/>
              <a:sym typeface="Malgun Gothic"/>
            </a:endParaRPr>
          </a:p>
        </p:txBody>
      </p:sp>
      <p:sp>
        <p:nvSpPr>
          <p:cNvPr id="231" name="Google Shape;231;p17"/>
          <p:cNvSpPr/>
          <p:nvPr/>
        </p:nvSpPr>
        <p:spPr>
          <a:xfrm>
            <a:off x="8696325" y="783590"/>
            <a:ext cx="2508250" cy="527050"/>
          </a:xfrm>
          <a:custGeom>
            <a:avLst/>
            <a:gdLst/>
            <a:ahLst/>
            <a:cxnLst/>
            <a:rect l="l" t="t" r="r" b="b"/>
            <a:pathLst>
              <a:path w="12192001" h="4678330" extrusionOk="0">
                <a:moveTo>
                  <a:pt x="6012551" y="0"/>
                </a:moveTo>
                <a:lnTo>
                  <a:pt x="6083886" y="0"/>
                </a:lnTo>
                <a:lnTo>
                  <a:pt x="6120521" y="240041"/>
                </a:lnTo>
                <a:cubicBezTo>
                  <a:pt x="6526214" y="2222616"/>
                  <a:pt x="8280395" y="3713983"/>
                  <a:pt x="10382903" y="3713983"/>
                </a:cubicBezTo>
                <a:cubicBezTo>
                  <a:pt x="10983620" y="3713983"/>
                  <a:pt x="11555902" y="3592239"/>
                  <a:pt x="12076421" y="3372078"/>
                </a:cubicBezTo>
                <a:lnTo>
                  <a:pt x="12192000" y="3319826"/>
                </a:lnTo>
                <a:lnTo>
                  <a:pt x="12192000" y="4678329"/>
                </a:lnTo>
                <a:lnTo>
                  <a:pt x="0" y="4678329"/>
                </a:lnTo>
                <a:lnTo>
                  <a:pt x="0" y="3363030"/>
                </a:lnTo>
                <a:lnTo>
                  <a:pt x="20015" y="3372079"/>
                </a:lnTo>
                <a:cubicBezTo>
                  <a:pt x="540535" y="3592240"/>
                  <a:pt x="1112817" y="3713984"/>
                  <a:pt x="1713534" y="3713984"/>
                </a:cubicBezTo>
                <a:cubicBezTo>
                  <a:pt x="3816042" y="3713984"/>
                  <a:pt x="5570223" y="2222617"/>
                  <a:pt x="5975916" y="240042"/>
                </a:cubicBezTo>
                <a:close/>
              </a:path>
            </a:pathLst>
          </a:cu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Calibri"/>
              <a:buNone/>
            </a:pPr>
            <a:endParaRPr sz="1800">
              <a:solidFill>
                <a:srgbClr val="FFFFFF"/>
              </a:solidFill>
              <a:latin typeface="Malgun Gothic"/>
              <a:ea typeface="Malgun Gothic"/>
              <a:cs typeface="Malgun Gothic"/>
              <a:sym typeface="Malgun Gothic"/>
            </a:endParaRPr>
          </a:p>
        </p:txBody>
      </p:sp>
      <p:sp>
        <p:nvSpPr>
          <p:cNvPr id="232" name="Google Shape;232;p17"/>
          <p:cNvSpPr/>
          <p:nvPr/>
        </p:nvSpPr>
        <p:spPr>
          <a:xfrm>
            <a:off x="10058400" y="638810"/>
            <a:ext cx="137160" cy="137160"/>
          </a:xfrm>
          <a:prstGeom prst="cloud">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Calibri"/>
              <a:buNone/>
            </a:pPr>
            <a:endParaRPr sz="1800">
              <a:solidFill>
                <a:srgbClr val="FFFFFF"/>
              </a:solidFill>
              <a:latin typeface="Malgun Gothic"/>
              <a:ea typeface="Malgun Gothic"/>
              <a:cs typeface="Malgun Gothic"/>
              <a:sym typeface="Malgun Gothic"/>
            </a:endParaRPr>
          </a:p>
        </p:txBody>
      </p:sp>
      <p:sp>
        <p:nvSpPr>
          <p:cNvPr id="233" name="Google Shape;233;p17"/>
          <p:cNvSpPr/>
          <p:nvPr/>
        </p:nvSpPr>
        <p:spPr>
          <a:xfrm>
            <a:off x="10058400" y="638810"/>
            <a:ext cx="137160" cy="137160"/>
          </a:xfrm>
          <a:custGeom>
            <a:avLst/>
            <a:gdLst/>
            <a:ahLst/>
            <a:cxnLst/>
            <a:rect l="l" t="t" r="r" b="b"/>
            <a:pathLst>
              <a:path w="1287" h="5137" extrusionOk="0">
                <a:moveTo>
                  <a:pt x="1286" y="5136"/>
                </a:moveTo>
                <a:lnTo>
                  <a:pt x="0" y="5136"/>
                </a:lnTo>
                <a:lnTo>
                  <a:pt x="0" y="1066"/>
                </a:lnTo>
                <a:lnTo>
                  <a:pt x="1" y="995"/>
                </a:lnTo>
                <a:lnTo>
                  <a:pt x="27" y="835"/>
                </a:lnTo>
                <a:lnTo>
                  <a:pt x="76" y="661"/>
                </a:lnTo>
                <a:lnTo>
                  <a:pt x="145" y="484"/>
                </a:lnTo>
                <a:lnTo>
                  <a:pt x="233" y="317"/>
                </a:lnTo>
                <a:lnTo>
                  <a:pt x="309" y="207"/>
                </a:lnTo>
                <a:lnTo>
                  <a:pt x="364" y="144"/>
                </a:lnTo>
                <a:lnTo>
                  <a:pt x="422" y="89"/>
                </a:lnTo>
                <a:lnTo>
                  <a:pt x="482" y="48"/>
                </a:lnTo>
                <a:lnTo>
                  <a:pt x="544" y="17"/>
                </a:lnTo>
                <a:lnTo>
                  <a:pt x="609" y="2"/>
                </a:lnTo>
                <a:lnTo>
                  <a:pt x="642" y="0"/>
                </a:lnTo>
                <a:lnTo>
                  <a:pt x="642" y="0"/>
                </a:lnTo>
                <a:lnTo>
                  <a:pt x="675" y="2"/>
                </a:lnTo>
                <a:lnTo>
                  <a:pt x="740" y="17"/>
                </a:lnTo>
                <a:lnTo>
                  <a:pt x="803" y="48"/>
                </a:lnTo>
                <a:lnTo>
                  <a:pt x="864" y="89"/>
                </a:lnTo>
                <a:lnTo>
                  <a:pt x="921" y="144"/>
                </a:lnTo>
                <a:lnTo>
                  <a:pt x="976" y="207"/>
                </a:lnTo>
                <a:lnTo>
                  <a:pt x="1052" y="317"/>
                </a:lnTo>
                <a:lnTo>
                  <a:pt x="1140" y="484"/>
                </a:lnTo>
                <a:lnTo>
                  <a:pt x="1209" y="661"/>
                </a:lnTo>
                <a:lnTo>
                  <a:pt x="1258" y="835"/>
                </a:lnTo>
                <a:lnTo>
                  <a:pt x="1283" y="995"/>
                </a:lnTo>
                <a:lnTo>
                  <a:pt x="1286" y="1066"/>
                </a:lnTo>
                <a:lnTo>
                  <a:pt x="1286" y="5136"/>
                </a:lnTo>
                <a:close/>
              </a:path>
            </a:pathLst>
          </a:custGeom>
          <a:solidFill>
            <a:srgbClr val="30445B"/>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a:solidFill>
                <a:srgbClr val="000000"/>
              </a:solidFill>
              <a:latin typeface="Malgun Gothic"/>
              <a:ea typeface="Malgun Gothic"/>
              <a:cs typeface="Malgun Gothic"/>
              <a:sym typeface="Malgun Gothic"/>
            </a:endParaRPr>
          </a:p>
        </p:txBody>
      </p:sp>
      <p:sp>
        <p:nvSpPr>
          <p:cNvPr id="234" name="Google Shape;234;p17"/>
          <p:cNvSpPr/>
          <p:nvPr/>
        </p:nvSpPr>
        <p:spPr>
          <a:xfrm>
            <a:off x="9707245" y="651510"/>
            <a:ext cx="43180" cy="43180"/>
          </a:xfrm>
          <a:prstGeom prst="cloud">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Calibri"/>
              <a:buNone/>
            </a:pPr>
            <a:endParaRPr sz="1800">
              <a:solidFill>
                <a:srgbClr val="FFFFFF"/>
              </a:solidFill>
              <a:latin typeface="Malgun Gothic"/>
              <a:ea typeface="Malgun Gothic"/>
              <a:cs typeface="Malgun Gothic"/>
              <a:sym typeface="Malgun Gothic"/>
            </a:endParaRPr>
          </a:p>
        </p:txBody>
      </p:sp>
      <p:sp>
        <p:nvSpPr>
          <p:cNvPr id="235" name="Google Shape;235;p17"/>
          <p:cNvSpPr/>
          <p:nvPr/>
        </p:nvSpPr>
        <p:spPr>
          <a:xfrm>
            <a:off x="9707245" y="651510"/>
            <a:ext cx="43180" cy="43180"/>
          </a:xfrm>
          <a:custGeom>
            <a:avLst/>
            <a:gdLst/>
            <a:ahLst/>
            <a:cxnLst/>
            <a:rect l="l" t="t" r="r" b="b"/>
            <a:pathLst>
              <a:path w="711" h="1057" extrusionOk="0">
                <a:moveTo>
                  <a:pt x="710" y="356"/>
                </a:moveTo>
                <a:lnTo>
                  <a:pt x="707" y="396"/>
                </a:lnTo>
                <a:lnTo>
                  <a:pt x="678" y="494"/>
                </a:lnTo>
                <a:lnTo>
                  <a:pt x="628" y="607"/>
                </a:lnTo>
                <a:lnTo>
                  <a:pt x="566" y="725"/>
                </a:lnTo>
                <a:lnTo>
                  <a:pt x="399" y="994"/>
                </a:lnTo>
                <a:lnTo>
                  <a:pt x="356" y="1056"/>
                </a:lnTo>
                <a:lnTo>
                  <a:pt x="311" y="993"/>
                </a:lnTo>
                <a:lnTo>
                  <a:pt x="144" y="720"/>
                </a:lnTo>
                <a:lnTo>
                  <a:pt x="82" y="602"/>
                </a:lnTo>
                <a:lnTo>
                  <a:pt x="32" y="491"/>
                </a:lnTo>
                <a:lnTo>
                  <a:pt x="3" y="394"/>
                </a:lnTo>
                <a:lnTo>
                  <a:pt x="0" y="356"/>
                </a:lnTo>
                <a:lnTo>
                  <a:pt x="1" y="319"/>
                </a:lnTo>
                <a:lnTo>
                  <a:pt x="16" y="248"/>
                </a:lnTo>
                <a:lnTo>
                  <a:pt x="43" y="183"/>
                </a:lnTo>
                <a:lnTo>
                  <a:pt x="82" y="127"/>
                </a:lnTo>
                <a:lnTo>
                  <a:pt x="131" y="80"/>
                </a:lnTo>
                <a:lnTo>
                  <a:pt x="187" y="42"/>
                </a:lnTo>
                <a:lnTo>
                  <a:pt x="250" y="15"/>
                </a:lnTo>
                <a:lnTo>
                  <a:pt x="320" y="2"/>
                </a:lnTo>
                <a:lnTo>
                  <a:pt x="356" y="0"/>
                </a:lnTo>
                <a:lnTo>
                  <a:pt x="392" y="2"/>
                </a:lnTo>
                <a:lnTo>
                  <a:pt x="459" y="15"/>
                </a:lnTo>
                <a:lnTo>
                  <a:pt x="523" y="42"/>
                </a:lnTo>
                <a:lnTo>
                  <a:pt x="580" y="80"/>
                </a:lnTo>
                <a:lnTo>
                  <a:pt x="628" y="127"/>
                </a:lnTo>
                <a:lnTo>
                  <a:pt x="667" y="183"/>
                </a:lnTo>
                <a:lnTo>
                  <a:pt x="694" y="248"/>
                </a:lnTo>
                <a:lnTo>
                  <a:pt x="708" y="319"/>
                </a:lnTo>
                <a:lnTo>
                  <a:pt x="710" y="356"/>
                </a:lnTo>
                <a:close/>
              </a:path>
            </a:pathLst>
          </a:custGeom>
          <a:solidFill>
            <a:srgbClr val="F2564E"/>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a:solidFill>
                <a:srgbClr val="000000"/>
              </a:solidFill>
              <a:latin typeface="Malgun Gothic"/>
              <a:ea typeface="Malgun Gothic"/>
              <a:cs typeface="Malgun Gothic"/>
              <a:sym typeface="Malgun Gothic"/>
            </a:endParaRPr>
          </a:p>
        </p:txBody>
      </p:sp>
      <p:sp>
        <p:nvSpPr>
          <p:cNvPr id="236" name="Google Shape;236;p17"/>
          <p:cNvSpPr/>
          <p:nvPr/>
        </p:nvSpPr>
        <p:spPr>
          <a:xfrm>
            <a:off x="9918065" y="100330"/>
            <a:ext cx="93345" cy="41275"/>
          </a:xfrm>
          <a:custGeom>
            <a:avLst/>
            <a:gdLst/>
            <a:ahLst/>
            <a:cxnLst/>
            <a:rect l="l" t="t" r="r" b="b"/>
            <a:pathLst>
              <a:path w="1480" h="644" extrusionOk="0">
                <a:moveTo>
                  <a:pt x="1479" y="643"/>
                </a:moveTo>
                <a:lnTo>
                  <a:pt x="1399" y="598"/>
                </a:lnTo>
                <a:lnTo>
                  <a:pt x="1226" y="526"/>
                </a:lnTo>
                <a:lnTo>
                  <a:pt x="1040" y="478"/>
                </a:lnTo>
                <a:lnTo>
                  <a:pt x="843" y="452"/>
                </a:lnTo>
                <a:lnTo>
                  <a:pt x="739" y="451"/>
                </a:lnTo>
                <a:lnTo>
                  <a:pt x="687" y="451"/>
                </a:lnTo>
                <a:lnTo>
                  <a:pt x="586" y="458"/>
                </a:lnTo>
                <a:lnTo>
                  <a:pt x="438" y="480"/>
                </a:lnTo>
                <a:lnTo>
                  <a:pt x="254" y="530"/>
                </a:lnTo>
                <a:lnTo>
                  <a:pt x="81" y="601"/>
                </a:lnTo>
                <a:lnTo>
                  <a:pt x="0" y="643"/>
                </a:lnTo>
                <a:lnTo>
                  <a:pt x="23" y="573"/>
                </a:lnTo>
                <a:lnTo>
                  <a:pt x="82" y="444"/>
                </a:lnTo>
                <a:lnTo>
                  <a:pt x="154" y="327"/>
                </a:lnTo>
                <a:lnTo>
                  <a:pt x="239" y="225"/>
                </a:lnTo>
                <a:lnTo>
                  <a:pt x="336" y="140"/>
                </a:lnTo>
                <a:lnTo>
                  <a:pt x="442" y="72"/>
                </a:lnTo>
                <a:lnTo>
                  <a:pt x="556" y="26"/>
                </a:lnTo>
                <a:lnTo>
                  <a:pt x="677" y="2"/>
                </a:lnTo>
                <a:lnTo>
                  <a:pt x="739" y="0"/>
                </a:lnTo>
                <a:lnTo>
                  <a:pt x="802" y="2"/>
                </a:lnTo>
                <a:lnTo>
                  <a:pt x="922" y="26"/>
                </a:lnTo>
                <a:lnTo>
                  <a:pt x="1036" y="72"/>
                </a:lnTo>
                <a:lnTo>
                  <a:pt x="1139" y="140"/>
                </a:lnTo>
                <a:lnTo>
                  <a:pt x="1236" y="225"/>
                </a:lnTo>
                <a:lnTo>
                  <a:pt x="1321" y="327"/>
                </a:lnTo>
                <a:lnTo>
                  <a:pt x="1393" y="444"/>
                </a:lnTo>
                <a:lnTo>
                  <a:pt x="1455" y="573"/>
                </a:lnTo>
                <a:lnTo>
                  <a:pt x="1479" y="643"/>
                </a:lnTo>
                <a:close/>
              </a:path>
            </a:pathLst>
          </a:custGeom>
          <a:solidFill>
            <a:srgbClr val="96DDF8"/>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a:solidFill>
                <a:srgbClr val="000000"/>
              </a:solidFill>
              <a:latin typeface="Malgun Gothic"/>
              <a:ea typeface="Malgun Gothic"/>
              <a:cs typeface="Malgun Gothic"/>
              <a:sym typeface="Malgun Gothic"/>
            </a:endParaRPr>
          </a:p>
        </p:txBody>
      </p:sp>
      <p:sp>
        <p:nvSpPr>
          <p:cNvPr id="237" name="Google Shape;237;p17"/>
          <p:cNvSpPr/>
          <p:nvPr/>
        </p:nvSpPr>
        <p:spPr>
          <a:xfrm>
            <a:off x="10145395" y="854710"/>
            <a:ext cx="80645" cy="80645"/>
          </a:xfrm>
          <a:custGeom>
            <a:avLst/>
            <a:gdLst/>
            <a:ahLst/>
            <a:cxnLst/>
            <a:rect l="l" t="t" r="r" b="b"/>
            <a:pathLst>
              <a:path w="540" h="788" extrusionOk="0">
                <a:moveTo>
                  <a:pt x="539" y="268"/>
                </a:moveTo>
                <a:lnTo>
                  <a:pt x="536" y="297"/>
                </a:lnTo>
                <a:lnTo>
                  <a:pt x="514" y="369"/>
                </a:lnTo>
                <a:lnTo>
                  <a:pt x="454" y="496"/>
                </a:lnTo>
                <a:lnTo>
                  <a:pt x="303" y="741"/>
                </a:lnTo>
                <a:lnTo>
                  <a:pt x="270" y="787"/>
                </a:lnTo>
                <a:lnTo>
                  <a:pt x="236" y="741"/>
                </a:lnTo>
                <a:lnTo>
                  <a:pt x="85" y="496"/>
                </a:lnTo>
                <a:lnTo>
                  <a:pt x="25" y="369"/>
                </a:lnTo>
                <a:lnTo>
                  <a:pt x="3" y="297"/>
                </a:lnTo>
                <a:lnTo>
                  <a:pt x="0" y="268"/>
                </a:lnTo>
                <a:lnTo>
                  <a:pt x="2" y="242"/>
                </a:lnTo>
                <a:lnTo>
                  <a:pt x="12" y="191"/>
                </a:lnTo>
                <a:lnTo>
                  <a:pt x="32" y="143"/>
                </a:lnTo>
                <a:lnTo>
                  <a:pt x="61" y="100"/>
                </a:lnTo>
                <a:lnTo>
                  <a:pt x="97" y="62"/>
                </a:lnTo>
                <a:lnTo>
                  <a:pt x="138" y="34"/>
                </a:lnTo>
                <a:lnTo>
                  <a:pt x="187" y="12"/>
                </a:lnTo>
                <a:lnTo>
                  <a:pt x="241" y="0"/>
                </a:lnTo>
                <a:lnTo>
                  <a:pt x="270" y="0"/>
                </a:lnTo>
                <a:lnTo>
                  <a:pt x="298" y="0"/>
                </a:lnTo>
                <a:lnTo>
                  <a:pt x="352" y="12"/>
                </a:lnTo>
                <a:lnTo>
                  <a:pt x="401" y="34"/>
                </a:lnTo>
                <a:lnTo>
                  <a:pt x="442" y="62"/>
                </a:lnTo>
                <a:lnTo>
                  <a:pt x="478" y="100"/>
                </a:lnTo>
                <a:lnTo>
                  <a:pt x="507" y="143"/>
                </a:lnTo>
                <a:lnTo>
                  <a:pt x="527" y="191"/>
                </a:lnTo>
                <a:lnTo>
                  <a:pt x="537" y="242"/>
                </a:lnTo>
                <a:lnTo>
                  <a:pt x="539" y="268"/>
                </a:lnTo>
                <a:close/>
              </a:path>
            </a:pathLst>
          </a:custGeom>
          <a:solidFill>
            <a:srgbClr val="FBCD4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a:solidFill>
                <a:srgbClr val="000000"/>
              </a:solidFill>
              <a:latin typeface="Malgun Gothic"/>
              <a:ea typeface="Malgun Gothic"/>
              <a:cs typeface="Malgun Gothic"/>
              <a:sym typeface="Malgun Gothic"/>
            </a:endParaRPr>
          </a:p>
        </p:txBody>
      </p:sp>
      <p:sp>
        <p:nvSpPr>
          <p:cNvPr id="238" name="Google Shape;238;p17"/>
          <p:cNvSpPr/>
          <p:nvPr/>
        </p:nvSpPr>
        <p:spPr>
          <a:xfrm>
            <a:off x="10145395" y="854710"/>
            <a:ext cx="80645" cy="80645"/>
          </a:xfrm>
          <a:prstGeom prst="cloud">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Calibri"/>
              <a:buNone/>
            </a:pPr>
            <a:endParaRPr sz="1800">
              <a:solidFill>
                <a:srgbClr val="FFFFFF"/>
              </a:solidFill>
              <a:latin typeface="Malgun Gothic"/>
              <a:ea typeface="Malgun Gothic"/>
              <a:cs typeface="Malgun Gothic"/>
              <a:sym typeface="Malgun Gothic"/>
            </a:endParaRPr>
          </a:p>
        </p:txBody>
      </p:sp>
      <p:sp>
        <p:nvSpPr>
          <p:cNvPr id="239" name="Google Shape;239;p17"/>
          <p:cNvSpPr txBox="1"/>
          <p:nvPr/>
        </p:nvSpPr>
        <p:spPr>
          <a:xfrm>
            <a:off x="542290" y="7620"/>
            <a:ext cx="7414260" cy="1384935"/>
          </a:xfrm>
          <a:prstGeom prst="rect">
            <a:avLst/>
          </a:prstGeom>
          <a:noFill/>
          <a:ln>
            <a:noFill/>
          </a:ln>
        </p:spPr>
        <p:txBody>
          <a:bodyPr spcFirstLastPara="1" wrap="square" lIns="89525" tIns="46350" rIns="89525" bIns="46350" anchor="t" anchorCtr="0">
            <a:noAutofit/>
          </a:bodyPr>
          <a:lstStyle/>
          <a:p>
            <a:pPr marL="0" marR="0" lvl="0" indent="0" algn="l" rtl="0">
              <a:lnSpc>
                <a:spcPct val="100000"/>
              </a:lnSpc>
              <a:spcBef>
                <a:spcPts val="0"/>
              </a:spcBef>
              <a:spcAft>
                <a:spcPts val="0"/>
              </a:spcAft>
              <a:buClr>
                <a:schemeClr val="dk1"/>
              </a:buClr>
              <a:buSzPts val="3200"/>
              <a:buFont typeface="Baumans"/>
              <a:buNone/>
            </a:pPr>
            <a:r>
              <a:rPr lang="it-IT" sz="3200">
                <a:solidFill>
                  <a:schemeClr val="dk1"/>
                </a:solidFill>
                <a:latin typeface="Baumans"/>
                <a:ea typeface="Baumans"/>
                <a:cs typeface="Baumans"/>
                <a:sym typeface="Baumans"/>
              </a:rPr>
              <a:t>EMIGRARE-IMMIGRARE: DUE SITUAZIONI </a:t>
            </a:r>
            <a:endParaRPr sz="3200">
              <a:solidFill>
                <a:schemeClr val="dk1"/>
              </a:solidFill>
              <a:latin typeface="Baumans"/>
              <a:ea typeface="Baumans"/>
              <a:cs typeface="Baumans"/>
              <a:sym typeface="Baumans"/>
            </a:endParaRPr>
          </a:p>
          <a:p>
            <a:pPr marL="0" marR="0" lvl="0" indent="0" algn="l" rtl="0">
              <a:lnSpc>
                <a:spcPct val="100000"/>
              </a:lnSpc>
              <a:spcBef>
                <a:spcPts val="0"/>
              </a:spcBef>
              <a:spcAft>
                <a:spcPts val="0"/>
              </a:spcAft>
              <a:buClr>
                <a:schemeClr val="dk1"/>
              </a:buClr>
              <a:buSzPts val="3200"/>
              <a:buFont typeface="Baumans"/>
              <a:buNone/>
            </a:pPr>
            <a:r>
              <a:rPr lang="it-IT" sz="3200">
                <a:solidFill>
                  <a:schemeClr val="dk1"/>
                </a:solidFill>
                <a:latin typeface="Baumans"/>
                <a:ea typeface="Baumans"/>
                <a:cs typeface="Baumans"/>
                <a:sym typeface="Baumans"/>
              </a:rPr>
              <a:t>EMBLEMATICHE</a:t>
            </a:r>
            <a:endParaRPr sz="3200">
              <a:solidFill>
                <a:schemeClr val="dk1"/>
              </a:solidFill>
              <a:latin typeface="Baumans"/>
              <a:ea typeface="Baumans"/>
              <a:cs typeface="Baumans"/>
              <a:sym typeface="Baumans"/>
            </a:endParaRPr>
          </a:p>
          <a:p>
            <a:pPr marL="0" marR="0" lvl="0" indent="0" algn="l" rtl="0">
              <a:lnSpc>
                <a:spcPct val="100000"/>
              </a:lnSpc>
              <a:spcBef>
                <a:spcPts val="0"/>
              </a:spcBef>
              <a:spcAft>
                <a:spcPts val="0"/>
              </a:spcAft>
              <a:buClr>
                <a:schemeClr val="dk1"/>
              </a:buClr>
              <a:buSzPts val="2000"/>
              <a:buFont typeface="Baumans"/>
              <a:buNone/>
            </a:pPr>
            <a:r>
              <a:rPr lang="it-IT" sz="2000">
                <a:solidFill>
                  <a:schemeClr val="dk1"/>
                </a:solidFill>
                <a:latin typeface="Baumans"/>
                <a:ea typeface="Baumans"/>
                <a:cs typeface="Baumans"/>
                <a:sym typeface="Baumans"/>
              </a:rPr>
              <a:t>IL VIAGGIO NEL SOGNO E NELL'ESPERIENZA DELLE IMMIGRATE</a:t>
            </a:r>
            <a:endParaRPr sz="2000">
              <a:solidFill>
                <a:schemeClr val="dk1"/>
              </a:solidFill>
              <a:latin typeface="Baumans"/>
              <a:ea typeface="Baumans"/>
              <a:cs typeface="Baumans"/>
              <a:sym typeface="Baumans"/>
            </a:endParaRPr>
          </a:p>
        </p:txBody>
      </p:sp>
      <p:sp>
        <p:nvSpPr>
          <p:cNvPr id="240" name="Google Shape;240;p17"/>
          <p:cNvSpPr txBox="1"/>
          <p:nvPr/>
        </p:nvSpPr>
        <p:spPr>
          <a:xfrm>
            <a:off x="789305" y="2352675"/>
            <a:ext cx="10614660" cy="647065"/>
          </a:xfrm>
          <a:prstGeom prst="rect">
            <a:avLst/>
          </a:prstGeom>
          <a:noFill/>
          <a:ln>
            <a:noFill/>
          </a:ln>
        </p:spPr>
        <p:txBody>
          <a:bodyPr spcFirstLastPara="1" wrap="square" lIns="89525" tIns="46350" rIns="89525" bIns="46350" anchor="t" anchorCtr="0">
            <a:noAutofit/>
          </a:bodyPr>
          <a:lstStyle/>
          <a:p>
            <a:pPr marL="0" marR="0" lvl="0" indent="0" algn="l" rtl="0">
              <a:spcBef>
                <a:spcPts val="0"/>
              </a:spcBef>
              <a:spcAft>
                <a:spcPts val="0"/>
              </a:spcAft>
              <a:buNone/>
            </a:pPr>
            <a:endParaRPr sz="1800">
              <a:solidFill>
                <a:schemeClr val="dk1"/>
              </a:solidFill>
              <a:latin typeface="Quattrocento Sans"/>
              <a:ea typeface="Quattrocento Sans"/>
              <a:cs typeface="Quattrocento Sans"/>
              <a:sym typeface="Quattrocento Sans"/>
            </a:endParaRPr>
          </a:p>
          <a:p>
            <a:pPr marL="0" marR="0" lvl="0" indent="0" algn="l" rtl="0">
              <a:spcBef>
                <a:spcPts val="0"/>
              </a:spcBef>
              <a:spcAft>
                <a:spcPts val="0"/>
              </a:spcAft>
              <a:buNone/>
            </a:pPr>
            <a:endParaRPr sz="1800">
              <a:solidFill>
                <a:schemeClr val="dk1"/>
              </a:solidFill>
              <a:latin typeface="Quattrocento Sans"/>
              <a:ea typeface="Quattrocento Sans"/>
              <a:cs typeface="Quattrocento Sans"/>
              <a:sym typeface="Quattrocento Sans"/>
            </a:endParaRPr>
          </a:p>
        </p:txBody>
      </p:sp>
      <p:sp>
        <p:nvSpPr>
          <p:cNvPr id="241" name="Google Shape;241;p17"/>
          <p:cNvSpPr txBox="1"/>
          <p:nvPr/>
        </p:nvSpPr>
        <p:spPr>
          <a:xfrm>
            <a:off x="975995" y="2018665"/>
            <a:ext cx="10227310" cy="3415665"/>
          </a:xfrm>
          <a:prstGeom prst="rect">
            <a:avLst/>
          </a:prstGeom>
          <a:noFill/>
          <a:ln>
            <a:noFill/>
          </a:ln>
        </p:spPr>
        <p:txBody>
          <a:bodyPr spcFirstLastPara="1" wrap="square" lIns="89525" tIns="46350" rIns="89525" bIns="46350" anchor="t" anchorCtr="0">
            <a:noAutofit/>
          </a:bodyPr>
          <a:lstStyle/>
          <a:p>
            <a:pPr marL="0" marR="0" lvl="0" indent="0" algn="l" rtl="0">
              <a:spcBef>
                <a:spcPts val="0"/>
              </a:spcBef>
              <a:spcAft>
                <a:spcPts val="0"/>
              </a:spcAft>
              <a:buNone/>
            </a:pPr>
            <a:r>
              <a:rPr lang="it-IT" sz="1800">
                <a:solidFill>
                  <a:schemeClr val="dk1"/>
                </a:solidFill>
                <a:latin typeface="Quattrocento Sans"/>
                <a:ea typeface="Quattrocento Sans"/>
                <a:cs typeface="Quattrocento Sans"/>
                <a:sym typeface="Quattrocento Sans"/>
              </a:rPr>
              <a:t>L'esperienza femminile si concentra nei </a:t>
            </a:r>
            <a:r>
              <a:rPr lang="it-IT" sz="1800" b="1">
                <a:solidFill>
                  <a:schemeClr val="dk1"/>
                </a:solidFill>
                <a:latin typeface="Quattrocento Sans"/>
                <a:ea typeface="Quattrocento Sans"/>
                <a:cs typeface="Quattrocento Sans"/>
                <a:sym typeface="Quattrocento Sans"/>
              </a:rPr>
              <a:t>servizi presso le famiglie (lavoro domestico e di cura)</a:t>
            </a:r>
            <a:r>
              <a:rPr lang="it-IT" sz="1800">
                <a:solidFill>
                  <a:schemeClr val="dk1"/>
                </a:solidFill>
                <a:latin typeface="Quattrocento Sans"/>
                <a:ea typeface="Quattrocento Sans"/>
                <a:cs typeface="Quattrocento Sans"/>
                <a:sym typeface="Quattrocento Sans"/>
              </a:rPr>
              <a:t>.</a:t>
            </a:r>
            <a:endParaRPr sz="1800">
              <a:solidFill>
                <a:schemeClr val="dk1"/>
              </a:solidFill>
              <a:latin typeface="Quattrocento Sans"/>
              <a:ea typeface="Quattrocento Sans"/>
              <a:cs typeface="Quattrocento Sans"/>
              <a:sym typeface="Quattrocento Sans"/>
            </a:endParaRPr>
          </a:p>
          <a:p>
            <a:pPr marL="0" marR="0" lvl="0" indent="0" algn="l" rtl="0">
              <a:spcBef>
                <a:spcPts val="0"/>
              </a:spcBef>
              <a:spcAft>
                <a:spcPts val="0"/>
              </a:spcAft>
              <a:buNone/>
            </a:pPr>
            <a:r>
              <a:rPr lang="it-IT" sz="1800">
                <a:solidFill>
                  <a:schemeClr val="dk1"/>
                </a:solidFill>
                <a:latin typeface="Quattrocento Sans"/>
                <a:ea typeface="Quattrocento Sans"/>
                <a:cs typeface="Quattrocento Sans"/>
                <a:sym typeface="Quattrocento Sans"/>
              </a:rPr>
              <a:t>è il periodo del sacrificio che si articola in 3 fasi: </a:t>
            </a:r>
            <a:endParaRPr sz="1800">
              <a:solidFill>
                <a:schemeClr val="dk1"/>
              </a:solidFill>
              <a:latin typeface="Quattrocento Sans"/>
              <a:ea typeface="Quattrocento Sans"/>
              <a:cs typeface="Quattrocento Sans"/>
              <a:sym typeface="Quattrocento Sans"/>
            </a:endParaRPr>
          </a:p>
          <a:p>
            <a:pPr marL="254000" marR="0" lvl="0" indent="-254000" algn="l" rtl="0">
              <a:spcBef>
                <a:spcPts val="0"/>
              </a:spcBef>
              <a:spcAft>
                <a:spcPts val="0"/>
              </a:spcAft>
              <a:buClr>
                <a:schemeClr val="dk1"/>
              </a:buClr>
              <a:buSzPts val="1800"/>
              <a:buFont typeface="Noto Sans Symbols"/>
              <a:buChar char="•"/>
            </a:pPr>
            <a:r>
              <a:rPr lang="it-IT" sz="1800">
                <a:solidFill>
                  <a:schemeClr val="dk1"/>
                </a:solidFill>
                <a:latin typeface="Quattrocento Sans"/>
                <a:ea typeface="Quattrocento Sans"/>
                <a:cs typeface="Quattrocento Sans"/>
                <a:sym typeface="Quattrocento Sans"/>
              </a:rPr>
              <a:t>lavoro fisso 24h/gg presso la famiglia </a:t>
            </a:r>
            <a:endParaRPr sz="1800">
              <a:solidFill>
                <a:schemeClr val="dk1"/>
              </a:solidFill>
              <a:latin typeface="Quattrocento Sans"/>
              <a:ea typeface="Quattrocento Sans"/>
              <a:cs typeface="Quattrocento Sans"/>
              <a:sym typeface="Quattrocento Sans"/>
            </a:endParaRPr>
          </a:p>
          <a:p>
            <a:pPr marL="254000" marR="0" lvl="0" indent="-254000" algn="l" rtl="0">
              <a:spcBef>
                <a:spcPts val="0"/>
              </a:spcBef>
              <a:spcAft>
                <a:spcPts val="0"/>
              </a:spcAft>
              <a:buClr>
                <a:schemeClr val="dk1"/>
              </a:buClr>
              <a:buSzPts val="1800"/>
              <a:buFont typeface="Noto Sans Symbols"/>
              <a:buChar char="•"/>
            </a:pPr>
            <a:r>
              <a:rPr lang="it-IT" sz="1800">
                <a:solidFill>
                  <a:schemeClr val="dk1"/>
                </a:solidFill>
                <a:latin typeface="Quattrocento Sans"/>
                <a:ea typeface="Quattrocento Sans"/>
                <a:cs typeface="Quattrocento Sans"/>
                <a:sym typeface="Quattrocento Sans"/>
              </a:rPr>
              <a:t>diversificare le attività ed il ritmo lavorativo in funzione di raggiungere maggiore autonomia</a:t>
            </a:r>
            <a:endParaRPr sz="1800">
              <a:solidFill>
                <a:schemeClr val="dk1"/>
              </a:solidFill>
              <a:latin typeface="Quattrocento Sans"/>
              <a:ea typeface="Quattrocento Sans"/>
              <a:cs typeface="Quattrocento Sans"/>
              <a:sym typeface="Quattrocento Sans"/>
            </a:endParaRPr>
          </a:p>
          <a:p>
            <a:pPr marL="254000" marR="0" lvl="0" indent="-254000" algn="l" rtl="0">
              <a:spcBef>
                <a:spcPts val="0"/>
              </a:spcBef>
              <a:spcAft>
                <a:spcPts val="0"/>
              </a:spcAft>
              <a:buClr>
                <a:schemeClr val="dk1"/>
              </a:buClr>
              <a:buSzPts val="1800"/>
              <a:buFont typeface="Noto Sans Symbols"/>
              <a:buChar char="•"/>
            </a:pPr>
            <a:r>
              <a:rPr lang="it-IT" sz="1800">
                <a:solidFill>
                  <a:schemeClr val="dk1"/>
                </a:solidFill>
                <a:latin typeface="Quattrocento Sans"/>
                <a:ea typeface="Quattrocento Sans"/>
                <a:cs typeface="Quattrocento Sans"/>
                <a:sym typeface="Quattrocento Sans"/>
              </a:rPr>
              <a:t>definitivo abbandono del lavoro giorno e notte</a:t>
            </a:r>
            <a:endParaRPr sz="1800">
              <a:solidFill>
                <a:schemeClr val="dk1"/>
              </a:solidFill>
              <a:latin typeface="Quattrocento Sans"/>
              <a:ea typeface="Quattrocento Sans"/>
              <a:cs typeface="Quattrocento Sans"/>
              <a:sym typeface="Quattrocento Sans"/>
            </a:endParaRPr>
          </a:p>
          <a:p>
            <a:pPr marL="0" marR="0" lvl="0" indent="0" algn="l" rtl="0">
              <a:spcBef>
                <a:spcPts val="0"/>
              </a:spcBef>
              <a:spcAft>
                <a:spcPts val="0"/>
              </a:spcAft>
              <a:buClr>
                <a:schemeClr val="dk1"/>
              </a:buClr>
              <a:buSzPts val="1800"/>
              <a:buFont typeface="Calibri"/>
              <a:buNone/>
            </a:pPr>
            <a:endParaRPr sz="1800">
              <a:solidFill>
                <a:schemeClr val="dk1"/>
              </a:solidFill>
              <a:latin typeface="Quattrocento Sans"/>
              <a:ea typeface="Quattrocento Sans"/>
              <a:cs typeface="Quattrocento Sans"/>
              <a:sym typeface="Quattrocento Sans"/>
            </a:endParaRPr>
          </a:p>
          <a:p>
            <a:pPr marL="0" marR="0" lvl="0" indent="0" algn="l" rtl="0">
              <a:spcBef>
                <a:spcPts val="0"/>
              </a:spcBef>
              <a:spcAft>
                <a:spcPts val="0"/>
              </a:spcAft>
              <a:buClr>
                <a:schemeClr val="dk1"/>
              </a:buClr>
              <a:buSzPts val="1800"/>
              <a:buFont typeface="Quattrocento Sans"/>
              <a:buNone/>
            </a:pPr>
            <a:r>
              <a:rPr lang="it-IT" sz="1800">
                <a:solidFill>
                  <a:schemeClr val="dk1"/>
                </a:solidFill>
                <a:latin typeface="Quattrocento Sans"/>
                <a:ea typeface="Quattrocento Sans"/>
                <a:cs typeface="Quattrocento Sans"/>
                <a:sym typeface="Quattrocento Sans"/>
              </a:rPr>
              <a:t>L'emigrazione è un processo </a:t>
            </a:r>
            <a:r>
              <a:rPr lang="it-IT" sz="1800" i="1" u="sng">
                <a:solidFill>
                  <a:schemeClr val="dk1"/>
                </a:solidFill>
                <a:latin typeface="Quattrocento Sans"/>
                <a:ea typeface="Quattrocento Sans"/>
                <a:cs typeface="Quattrocento Sans"/>
                <a:sym typeface="Quattrocento Sans"/>
              </a:rPr>
              <a:t>selettivo</a:t>
            </a:r>
            <a:r>
              <a:rPr lang="it-IT" sz="1800">
                <a:solidFill>
                  <a:schemeClr val="dk1"/>
                </a:solidFill>
                <a:latin typeface="Quattrocento Sans"/>
                <a:ea typeface="Quattrocento Sans"/>
                <a:cs typeface="Quattrocento Sans"/>
                <a:sym typeface="Quattrocento Sans"/>
              </a:rPr>
              <a:t> che coinvolge chi è disposto a sopportare i costi maggiori in termini sia affettivi che monetari, infatti il lavoro ha lo scopo di mantenere la famiglia del paese d'origine. </a:t>
            </a:r>
            <a:endParaRPr sz="1800">
              <a:solidFill>
                <a:schemeClr val="dk1"/>
              </a:solidFill>
              <a:latin typeface="Quattrocento Sans"/>
              <a:ea typeface="Quattrocento Sans"/>
              <a:cs typeface="Quattrocento Sans"/>
              <a:sym typeface="Quattrocento Sans"/>
            </a:endParaRPr>
          </a:p>
          <a:p>
            <a:pPr marL="0" marR="0" lvl="0" indent="0" algn="l" rtl="0">
              <a:spcBef>
                <a:spcPts val="0"/>
              </a:spcBef>
              <a:spcAft>
                <a:spcPts val="0"/>
              </a:spcAft>
              <a:buClr>
                <a:schemeClr val="dk1"/>
              </a:buClr>
              <a:buSzPts val="1800"/>
              <a:buFont typeface="Calibri"/>
              <a:buNone/>
            </a:pPr>
            <a:endParaRPr sz="1800">
              <a:solidFill>
                <a:schemeClr val="dk1"/>
              </a:solidFill>
              <a:latin typeface="Quattrocento Sans"/>
              <a:ea typeface="Quattrocento Sans"/>
              <a:cs typeface="Quattrocento Sans"/>
              <a:sym typeface="Quattrocento Sans"/>
            </a:endParaRPr>
          </a:p>
          <a:p>
            <a:pPr marL="0" marR="0" lvl="0" indent="0" algn="l" rtl="0">
              <a:spcBef>
                <a:spcPts val="0"/>
              </a:spcBef>
              <a:spcAft>
                <a:spcPts val="0"/>
              </a:spcAft>
              <a:buClr>
                <a:schemeClr val="dk1"/>
              </a:buClr>
              <a:buSzPts val="1800"/>
              <a:buFont typeface="Quattrocento Sans"/>
              <a:buNone/>
            </a:pPr>
            <a:r>
              <a:rPr lang="it-IT" sz="1800" b="1">
                <a:solidFill>
                  <a:schemeClr val="dk1"/>
                </a:solidFill>
                <a:latin typeface="Quattrocento Sans"/>
                <a:ea typeface="Quattrocento Sans"/>
                <a:cs typeface="Quattrocento Sans"/>
                <a:sym typeface="Quattrocento Sans"/>
              </a:rPr>
              <a:t>Ricongiungimenti </a:t>
            </a:r>
            <a:r>
              <a:rPr lang="it-IT" sz="1800">
                <a:solidFill>
                  <a:schemeClr val="dk1"/>
                </a:solidFill>
                <a:latin typeface="Quattrocento Sans"/>
                <a:ea typeface="Quattrocento Sans"/>
                <a:cs typeface="Quattrocento Sans"/>
                <a:sym typeface="Quattrocento Sans"/>
              </a:rPr>
              <a:t>= migliori indicatore del processo di stabilizzazione</a:t>
            </a:r>
            <a:endParaRPr sz="1800">
              <a:solidFill>
                <a:schemeClr val="dk1"/>
              </a:solidFill>
              <a:latin typeface="Quattrocento Sans"/>
              <a:ea typeface="Quattrocento Sans"/>
              <a:cs typeface="Quattrocento Sans"/>
              <a:sym typeface="Quattrocento Sans"/>
            </a:endParaRPr>
          </a:p>
          <a:p>
            <a:pPr marL="254000" marR="0" lvl="0" indent="-139700" algn="l" rtl="0">
              <a:spcBef>
                <a:spcPts val="0"/>
              </a:spcBef>
              <a:spcAft>
                <a:spcPts val="0"/>
              </a:spcAft>
              <a:buClr>
                <a:schemeClr val="dk1"/>
              </a:buClr>
              <a:buSzPts val="1800"/>
              <a:buFont typeface="Noto Sans Symbols"/>
              <a:buNone/>
            </a:pPr>
            <a:endParaRPr sz="1800">
              <a:solidFill>
                <a:schemeClr val="dk1"/>
              </a:solidFill>
              <a:latin typeface="Quattrocento Sans"/>
              <a:ea typeface="Quattrocento Sans"/>
              <a:cs typeface="Quattrocento Sans"/>
              <a:sym typeface="Quattrocento Sans"/>
            </a:endParaRPr>
          </a:p>
        </p:txBody>
      </p:sp>
      <p:pic>
        <p:nvPicPr>
          <p:cNvPr id="242" name="Google Shape;242;p17" descr="C:/Users/cater/AppData/Roaming/PolarisOffice/ETemp/8968_8051672/fImage3854223763.png"/>
          <p:cNvPicPr preferRelativeResize="0"/>
          <p:nvPr/>
        </p:nvPicPr>
        <p:blipFill rotWithShape="1">
          <a:blip r:embed="rId3">
            <a:alphaModFix/>
          </a:blip>
          <a:srcRect/>
          <a:stretch/>
        </p:blipFill>
        <p:spPr>
          <a:xfrm>
            <a:off x="9574530" y="5610225"/>
            <a:ext cx="457835" cy="457835"/>
          </a:xfrm>
          <a:prstGeom prst="rect">
            <a:avLst/>
          </a:prstGeom>
          <a:noFill/>
          <a:ln>
            <a:noFill/>
          </a:ln>
        </p:spPr>
      </p:pic>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46"/>
        <p:cNvGrpSpPr/>
        <p:nvPr/>
      </p:nvGrpSpPr>
      <p:grpSpPr>
        <a:xfrm>
          <a:off x="0" y="0"/>
          <a:ext cx="0" cy="0"/>
          <a:chOff x="0" y="0"/>
          <a:chExt cx="0" cy="0"/>
        </a:xfrm>
      </p:grpSpPr>
      <p:sp>
        <p:nvSpPr>
          <p:cNvPr id="247" name="Google Shape;247;p18"/>
          <p:cNvSpPr/>
          <p:nvPr/>
        </p:nvSpPr>
        <p:spPr>
          <a:xfrm>
            <a:off x="551815" y="18415"/>
            <a:ext cx="5885815" cy="322580"/>
          </a:xfrm>
          <a:prstGeom prst="rect">
            <a:avLst/>
          </a:prstGeom>
          <a:noFill/>
          <a:ln>
            <a:noFill/>
          </a:ln>
        </p:spPr>
        <p:txBody>
          <a:bodyPr spcFirstLastPara="1" wrap="square" lIns="91425" tIns="45700" rIns="91425" bIns="45700" anchor="t" anchorCtr="0">
            <a:noAutofit/>
          </a:bodyPr>
          <a:lstStyle/>
          <a:p>
            <a:pPr marL="0" marR="0" lvl="0" indent="0" algn="l" rtl="0">
              <a:lnSpc>
                <a:spcPct val="150000"/>
              </a:lnSpc>
              <a:spcBef>
                <a:spcPts val="0"/>
              </a:spcBef>
              <a:spcAft>
                <a:spcPts val="0"/>
              </a:spcAft>
              <a:buClr>
                <a:schemeClr val="dk1"/>
              </a:buClr>
              <a:buSzPts val="1000"/>
              <a:buFont typeface="Calibri"/>
              <a:buNone/>
            </a:pPr>
            <a:endParaRPr sz="1000">
              <a:solidFill>
                <a:schemeClr val="lt1"/>
              </a:solidFill>
              <a:latin typeface="Malgun Gothic"/>
              <a:ea typeface="Malgun Gothic"/>
              <a:cs typeface="Malgun Gothic"/>
              <a:sym typeface="Malgun Gothic"/>
            </a:endParaRPr>
          </a:p>
        </p:txBody>
      </p:sp>
      <p:sp>
        <p:nvSpPr>
          <p:cNvPr id="248" name="Google Shape;248;p18"/>
          <p:cNvSpPr/>
          <p:nvPr/>
        </p:nvSpPr>
        <p:spPr>
          <a:xfrm>
            <a:off x="165735" y="1045845"/>
            <a:ext cx="11673205" cy="5724525"/>
          </a:xfrm>
          <a:custGeom>
            <a:avLst/>
            <a:gdLst/>
            <a:ahLst/>
            <a:cxnLst/>
            <a:rect l="l" t="t" r="r" b="b"/>
            <a:pathLst>
              <a:path w="11751223" h="5441721" extrusionOk="0">
                <a:moveTo>
                  <a:pt x="289472" y="994603"/>
                </a:moveTo>
                <a:cubicBezTo>
                  <a:pt x="291589" y="829503"/>
                  <a:pt x="60872" y="442153"/>
                  <a:pt x="302172" y="308803"/>
                </a:cubicBezTo>
                <a:cubicBezTo>
                  <a:pt x="543472" y="175453"/>
                  <a:pt x="1123439" y="192386"/>
                  <a:pt x="1737272" y="194503"/>
                </a:cubicBezTo>
                <a:cubicBezTo>
                  <a:pt x="2351105" y="196620"/>
                  <a:pt x="3223172" y="334203"/>
                  <a:pt x="3985172" y="321503"/>
                </a:cubicBezTo>
                <a:cubicBezTo>
                  <a:pt x="4747172" y="308803"/>
                  <a:pt x="5477422" y="169103"/>
                  <a:pt x="6309272" y="118303"/>
                </a:cubicBezTo>
                <a:cubicBezTo>
                  <a:pt x="7141122" y="67503"/>
                  <a:pt x="8193105" y="25170"/>
                  <a:pt x="8976272" y="16703"/>
                </a:cubicBezTo>
                <a:cubicBezTo>
                  <a:pt x="9759439" y="8236"/>
                  <a:pt x="10572239" y="-36214"/>
                  <a:pt x="11008272" y="67503"/>
                </a:cubicBezTo>
                <a:cubicBezTo>
                  <a:pt x="11444305" y="171220"/>
                  <a:pt x="11492989" y="31520"/>
                  <a:pt x="11592472" y="639003"/>
                </a:cubicBezTo>
                <a:cubicBezTo>
                  <a:pt x="11691955" y="1246486"/>
                  <a:pt x="11603055" y="2977920"/>
                  <a:pt x="11605172" y="3712403"/>
                </a:cubicBezTo>
                <a:cubicBezTo>
                  <a:pt x="11607289" y="4446886"/>
                  <a:pt x="11751222" y="4781320"/>
                  <a:pt x="11605172" y="5045903"/>
                </a:cubicBezTo>
                <a:cubicBezTo>
                  <a:pt x="11459122" y="5310486"/>
                  <a:pt x="11274972" y="5266036"/>
                  <a:pt x="10728872" y="5299903"/>
                </a:cubicBezTo>
                <a:cubicBezTo>
                  <a:pt x="10182772" y="5333770"/>
                  <a:pt x="8328572" y="5249103"/>
                  <a:pt x="8328572" y="5249103"/>
                </a:cubicBezTo>
                <a:lnTo>
                  <a:pt x="4543972" y="5274503"/>
                </a:lnTo>
                <a:cubicBezTo>
                  <a:pt x="3646505" y="5295670"/>
                  <a:pt x="3614755" y="5380336"/>
                  <a:pt x="2943772" y="5376103"/>
                </a:cubicBezTo>
                <a:cubicBezTo>
                  <a:pt x="2272789" y="5371870"/>
                  <a:pt x="1007022" y="5441720"/>
                  <a:pt x="518072" y="5249103"/>
                </a:cubicBezTo>
                <a:cubicBezTo>
                  <a:pt x="29122" y="5056486"/>
                  <a:pt x="65105" y="4705120"/>
                  <a:pt x="10072" y="4220403"/>
                </a:cubicBezTo>
                <a:cubicBezTo>
                  <a:pt x="-44961" y="3735686"/>
                  <a:pt x="141305" y="2827636"/>
                  <a:pt x="187872" y="2340803"/>
                </a:cubicBezTo>
                <a:cubicBezTo>
                  <a:pt x="234439" y="1853970"/>
                  <a:pt x="272539" y="1523770"/>
                  <a:pt x="289472" y="1299403"/>
                </a:cubicBezTo>
                <a:cubicBezTo>
                  <a:pt x="306405" y="1075036"/>
                  <a:pt x="287355" y="1159703"/>
                  <a:pt x="289472" y="994603"/>
                </a:cubicBezTo>
                <a:close/>
              </a:path>
            </a:pathLst>
          </a:cu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Calibri"/>
              <a:buNone/>
            </a:pPr>
            <a:endParaRPr sz="1800">
              <a:solidFill>
                <a:schemeClr val="dk1"/>
              </a:solidFill>
              <a:latin typeface="Malgun Gothic"/>
              <a:ea typeface="Malgun Gothic"/>
              <a:cs typeface="Malgun Gothic"/>
              <a:sym typeface="Malgun Gothic"/>
            </a:endParaRPr>
          </a:p>
        </p:txBody>
      </p:sp>
      <p:sp>
        <p:nvSpPr>
          <p:cNvPr id="249" name="Google Shape;249;p18"/>
          <p:cNvSpPr/>
          <p:nvPr/>
        </p:nvSpPr>
        <p:spPr>
          <a:xfrm>
            <a:off x="9566275" y="770890"/>
            <a:ext cx="163195" cy="163195"/>
          </a:xfrm>
          <a:prstGeom prst="cloud">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Calibri"/>
              <a:buNone/>
            </a:pPr>
            <a:endParaRPr sz="1800">
              <a:solidFill>
                <a:srgbClr val="FFFFFF"/>
              </a:solidFill>
              <a:latin typeface="Malgun Gothic"/>
              <a:ea typeface="Malgun Gothic"/>
              <a:cs typeface="Malgun Gothic"/>
              <a:sym typeface="Malgun Gothic"/>
            </a:endParaRPr>
          </a:p>
        </p:txBody>
      </p:sp>
      <p:sp>
        <p:nvSpPr>
          <p:cNvPr id="250" name="Google Shape;250;p18"/>
          <p:cNvSpPr/>
          <p:nvPr/>
        </p:nvSpPr>
        <p:spPr>
          <a:xfrm>
            <a:off x="9566275" y="770890"/>
            <a:ext cx="163195" cy="163195"/>
          </a:xfrm>
          <a:custGeom>
            <a:avLst/>
            <a:gdLst/>
            <a:ahLst/>
            <a:cxnLst/>
            <a:rect l="l" t="t" r="r" b="b"/>
            <a:pathLst>
              <a:path w="1287" h="5137" extrusionOk="0">
                <a:moveTo>
                  <a:pt x="1286" y="5136"/>
                </a:moveTo>
                <a:lnTo>
                  <a:pt x="0" y="5136"/>
                </a:lnTo>
                <a:lnTo>
                  <a:pt x="0" y="1066"/>
                </a:lnTo>
                <a:lnTo>
                  <a:pt x="1" y="995"/>
                </a:lnTo>
                <a:lnTo>
                  <a:pt x="27" y="835"/>
                </a:lnTo>
                <a:lnTo>
                  <a:pt x="76" y="661"/>
                </a:lnTo>
                <a:lnTo>
                  <a:pt x="145" y="484"/>
                </a:lnTo>
                <a:lnTo>
                  <a:pt x="233" y="317"/>
                </a:lnTo>
                <a:lnTo>
                  <a:pt x="309" y="207"/>
                </a:lnTo>
                <a:lnTo>
                  <a:pt x="364" y="144"/>
                </a:lnTo>
                <a:lnTo>
                  <a:pt x="422" y="89"/>
                </a:lnTo>
                <a:lnTo>
                  <a:pt x="482" y="48"/>
                </a:lnTo>
                <a:lnTo>
                  <a:pt x="544" y="17"/>
                </a:lnTo>
                <a:lnTo>
                  <a:pt x="609" y="2"/>
                </a:lnTo>
                <a:lnTo>
                  <a:pt x="642" y="0"/>
                </a:lnTo>
                <a:lnTo>
                  <a:pt x="642" y="0"/>
                </a:lnTo>
                <a:lnTo>
                  <a:pt x="675" y="2"/>
                </a:lnTo>
                <a:lnTo>
                  <a:pt x="740" y="17"/>
                </a:lnTo>
                <a:lnTo>
                  <a:pt x="803" y="48"/>
                </a:lnTo>
                <a:lnTo>
                  <a:pt x="864" y="89"/>
                </a:lnTo>
                <a:lnTo>
                  <a:pt x="921" y="144"/>
                </a:lnTo>
                <a:lnTo>
                  <a:pt x="976" y="207"/>
                </a:lnTo>
                <a:lnTo>
                  <a:pt x="1052" y="317"/>
                </a:lnTo>
                <a:lnTo>
                  <a:pt x="1140" y="484"/>
                </a:lnTo>
                <a:lnTo>
                  <a:pt x="1209" y="661"/>
                </a:lnTo>
                <a:lnTo>
                  <a:pt x="1258" y="835"/>
                </a:lnTo>
                <a:lnTo>
                  <a:pt x="1283" y="995"/>
                </a:lnTo>
                <a:lnTo>
                  <a:pt x="1286" y="1066"/>
                </a:lnTo>
                <a:lnTo>
                  <a:pt x="1286" y="5136"/>
                </a:lnTo>
                <a:close/>
              </a:path>
            </a:pathLst>
          </a:custGeom>
          <a:solidFill>
            <a:srgbClr val="30445B"/>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a:solidFill>
                <a:srgbClr val="000000"/>
              </a:solidFill>
              <a:latin typeface="Malgun Gothic"/>
              <a:ea typeface="Malgun Gothic"/>
              <a:cs typeface="Malgun Gothic"/>
              <a:sym typeface="Malgun Gothic"/>
            </a:endParaRPr>
          </a:p>
        </p:txBody>
      </p:sp>
      <p:sp>
        <p:nvSpPr>
          <p:cNvPr id="251" name="Google Shape;251;p18"/>
          <p:cNvSpPr/>
          <p:nvPr/>
        </p:nvSpPr>
        <p:spPr>
          <a:xfrm>
            <a:off x="8696325" y="783590"/>
            <a:ext cx="2508250" cy="527050"/>
          </a:xfrm>
          <a:custGeom>
            <a:avLst/>
            <a:gdLst/>
            <a:ahLst/>
            <a:cxnLst/>
            <a:rect l="l" t="t" r="r" b="b"/>
            <a:pathLst>
              <a:path w="12192001" h="4678330" extrusionOk="0">
                <a:moveTo>
                  <a:pt x="6012551" y="0"/>
                </a:moveTo>
                <a:lnTo>
                  <a:pt x="6083886" y="0"/>
                </a:lnTo>
                <a:lnTo>
                  <a:pt x="6120521" y="240041"/>
                </a:lnTo>
                <a:cubicBezTo>
                  <a:pt x="6526214" y="2222616"/>
                  <a:pt x="8280395" y="3713983"/>
                  <a:pt x="10382903" y="3713983"/>
                </a:cubicBezTo>
                <a:cubicBezTo>
                  <a:pt x="10983620" y="3713983"/>
                  <a:pt x="11555902" y="3592239"/>
                  <a:pt x="12076421" y="3372078"/>
                </a:cubicBezTo>
                <a:lnTo>
                  <a:pt x="12192000" y="3319826"/>
                </a:lnTo>
                <a:lnTo>
                  <a:pt x="12192000" y="4678329"/>
                </a:lnTo>
                <a:lnTo>
                  <a:pt x="0" y="4678329"/>
                </a:lnTo>
                <a:lnTo>
                  <a:pt x="0" y="3363030"/>
                </a:lnTo>
                <a:lnTo>
                  <a:pt x="20015" y="3372079"/>
                </a:lnTo>
                <a:cubicBezTo>
                  <a:pt x="540535" y="3592240"/>
                  <a:pt x="1112817" y="3713984"/>
                  <a:pt x="1713534" y="3713984"/>
                </a:cubicBezTo>
                <a:cubicBezTo>
                  <a:pt x="3816042" y="3713984"/>
                  <a:pt x="5570223" y="2222617"/>
                  <a:pt x="5975916" y="240042"/>
                </a:cubicBezTo>
                <a:close/>
              </a:path>
            </a:pathLst>
          </a:cu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Calibri"/>
              <a:buNone/>
            </a:pPr>
            <a:endParaRPr sz="1800">
              <a:solidFill>
                <a:srgbClr val="FFFFFF"/>
              </a:solidFill>
              <a:latin typeface="Malgun Gothic"/>
              <a:ea typeface="Malgun Gothic"/>
              <a:cs typeface="Malgun Gothic"/>
              <a:sym typeface="Malgun Gothic"/>
            </a:endParaRPr>
          </a:p>
        </p:txBody>
      </p:sp>
      <p:sp>
        <p:nvSpPr>
          <p:cNvPr id="252" name="Google Shape;252;p18"/>
          <p:cNvSpPr/>
          <p:nvPr/>
        </p:nvSpPr>
        <p:spPr>
          <a:xfrm>
            <a:off x="10058400" y="638810"/>
            <a:ext cx="137160" cy="137160"/>
          </a:xfrm>
          <a:prstGeom prst="cloud">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Calibri"/>
              <a:buNone/>
            </a:pPr>
            <a:endParaRPr sz="1800">
              <a:solidFill>
                <a:srgbClr val="FFFFFF"/>
              </a:solidFill>
              <a:latin typeface="Malgun Gothic"/>
              <a:ea typeface="Malgun Gothic"/>
              <a:cs typeface="Malgun Gothic"/>
              <a:sym typeface="Malgun Gothic"/>
            </a:endParaRPr>
          </a:p>
        </p:txBody>
      </p:sp>
      <p:sp>
        <p:nvSpPr>
          <p:cNvPr id="253" name="Google Shape;253;p18"/>
          <p:cNvSpPr/>
          <p:nvPr/>
        </p:nvSpPr>
        <p:spPr>
          <a:xfrm>
            <a:off x="10058400" y="638810"/>
            <a:ext cx="137160" cy="137160"/>
          </a:xfrm>
          <a:custGeom>
            <a:avLst/>
            <a:gdLst/>
            <a:ahLst/>
            <a:cxnLst/>
            <a:rect l="l" t="t" r="r" b="b"/>
            <a:pathLst>
              <a:path w="1287" h="5137" extrusionOk="0">
                <a:moveTo>
                  <a:pt x="1286" y="5136"/>
                </a:moveTo>
                <a:lnTo>
                  <a:pt x="0" y="5136"/>
                </a:lnTo>
                <a:lnTo>
                  <a:pt x="0" y="1066"/>
                </a:lnTo>
                <a:lnTo>
                  <a:pt x="1" y="995"/>
                </a:lnTo>
                <a:lnTo>
                  <a:pt x="27" y="835"/>
                </a:lnTo>
                <a:lnTo>
                  <a:pt x="76" y="661"/>
                </a:lnTo>
                <a:lnTo>
                  <a:pt x="145" y="484"/>
                </a:lnTo>
                <a:lnTo>
                  <a:pt x="233" y="317"/>
                </a:lnTo>
                <a:lnTo>
                  <a:pt x="309" y="207"/>
                </a:lnTo>
                <a:lnTo>
                  <a:pt x="364" y="144"/>
                </a:lnTo>
                <a:lnTo>
                  <a:pt x="422" y="89"/>
                </a:lnTo>
                <a:lnTo>
                  <a:pt x="482" y="48"/>
                </a:lnTo>
                <a:lnTo>
                  <a:pt x="544" y="17"/>
                </a:lnTo>
                <a:lnTo>
                  <a:pt x="609" y="2"/>
                </a:lnTo>
                <a:lnTo>
                  <a:pt x="642" y="0"/>
                </a:lnTo>
                <a:lnTo>
                  <a:pt x="642" y="0"/>
                </a:lnTo>
                <a:lnTo>
                  <a:pt x="675" y="2"/>
                </a:lnTo>
                <a:lnTo>
                  <a:pt x="740" y="17"/>
                </a:lnTo>
                <a:lnTo>
                  <a:pt x="803" y="48"/>
                </a:lnTo>
                <a:lnTo>
                  <a:pt x="864" y="89"/>
                </a:lnTo>
                <a:lnTo>
                  <a:pt x="921" y="144"/>
                </a:lnTo>
                <a:lnTo>
                  <a:pt x="976" y="207"/>
                </a:lnTo>
                <a:lnTo>
                  <a:pt x="1052" y="317"/>
                </a:lnTo>
                <a:lnTo>
                  <a:pt x="1140" y="484"/>
                </a:lnTo>
                <a:lnTo>
                  <a:pt x="1209" y="661"/>
                </a:lnTo>
                <a:lnTo>
                  <a:pt x="1258" y="835"/>
                </a:lnTo>
                <a:lnTo>
                  <a:pt x="1283" y="995"/>
                </a:lnTo>
                <a:lnTo>
                  <a:pt x="1286" y="1066"/>
                </a:lnTo>
                <a:lnTo>
                  <a:pt x="1286" y="5136"/>
                </a:lnTo>
                <a:close/>
              </a:path>
            </a:pathLst>
          </a:custGeom>
          <a:solidFill>
            <a:srgbClr val="30445B"/>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a:solidFill>
                <a:srgbClr val="000000"/>
              </a:solidFill>
              <a:latin typeface="Malgun Gothic"/>
              <a:ea typeface="Malgun Gothic"/>
              <a:cs typeface="Malgun Gothic"/>
              <a:sym typeface="Malgun Gothic"/>
            </a:endParaRPr>
          </a:p>
        </p:txBody>
      </p:sp>
      <p:sp>
        <p:nvSpPr>
          <p:cNvPr id="254" name="Google Shape;254;p18"/>
          <p:cNvSpPr/>
          <p:nvPr/>
        </p:nvSpPr>
        <p:spPr>
          <a:xfrm>
            <a:off x="9707245" y="651510"/>
            <a:ext cx="43180" cy="43180"/>
          </a:xfrm>
          <a:prstGeom prst="cloud">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Calibri"/>
              <a:buNone/>
            </a:pPr>
            <a:endParaRPr sz="1800">
              <a:solidFill>
                <a:srgbClr val="FFFFFF"/>
              </a:solidFill>
              <a:latin typeface="Malgun Gothic"/>
              <a:ea typeface="Malgun Gothic"/>
              <a:cs typeface="Malgun Gothic"/>
              <a:sym typeface="Malgun Gothic"/>
            </a:endParaRPr>
          </a:p>
        </p:txBody>
      </p:sp>
      <p:sp>
        <p:nvSpPr>
          <p:cNvPr id="255" name="Google Shape;255;p18"/>
          <p:cNvSpPr/>
          <p:nvPr/>
        </p:nvSpPr>
        <p:spPr>
          <a:xfrm>
            <a:off x="9707245" y="651510"/>
            <a:ext cx="43180" cy="43180"/>
          </a:xfrm>
          <a:custGeom>
            <a:avLst/>
            <a:gdLst/>
            <a:ahLst/>
            <a:cxnLst/>
            <a:rect l="l" t="t" r="r" b="b"/>
            <a:pathLst>
              <a:path w="711" h="1057" extrusionOk="0">
                <a:moveTo>
                  <a:pt x="710" y="356"/>
                </a:moveTo>
                <a:lnTo>
                  <a:pt x="707" y="396"/>
                </a:lnTo>
                <a:lnTo>
                  <a:pt x="678" y="494"/>
                </a:lnTo>
                <a:lnTo>
                  <a:pt x="628" y="607"/>
                </a:lnTo>
                <a:lnTo>
                  <a:pt x="566" y="725"/>
                </a:lnTo>
                <a:lnTo>
                  <a:pt x="399" y="994"/>
                </a:lnTo>
                <a:lnTo>
                  <a:pt x="356" y="1056"/>
                </a:lnTo>
                <a:lnTo>
                  <a:pt x="311" y="993"/>
                </a:lnTo>
                <a:lnTo>
                  <a:pt x="144" y="720"/>
                </a:lnTo>
                <a:lnTo>
                  <a:pt x="82" y="602"/>
                </a:lnTo>
                <a:lnTo>
                  <a:pt x="32" y="491"/>
                </a:lnTo>
                <a:lnTo>
                  <a:pt x="3" y="394"/>
                </a:lnTo>
                <a:lnTo>
                  <a:pt x="0" y="356"/>
                </a:lnTo>
                <a:lnTo>
                  <a:pt x="1" y="319"/>
                </a:lnTo>
                <a:lnTo>
                  <a:pt x="16" y="248"/>
                </a:lnTo>
                <a:lnTo>
                  <a:pt x="43" y="183"/>
                </a:lnTo>
                <a:lnTo>
                  <a:pt x="82" y="127"/>
                </a:lnTo>
                <a:lnTo>
                  <a:pt x="131" y="80"/>
                </a:lnTo>
                <a:lnTo>
                  <a:pt x="187" y="42"/>
                </a:lnTo>
                <a:lnTo>
                  <a:pt x="250" y="15"/>
                </a:lnTo>
                <a:lnTo>
                  <a:pt x="320" y="2"/>
                </a:lnTo>
                <a:lnTo>
                  <a:pt x="356" y="0"/>
                </a:lnTo>
                <a:lnTo>
                  <a:pt x="392" y="2"/>
                </a:lnTo>
                <a:lnTo>
                  <a:pt x="459" y="15"/>
                </a:lnTo>
                <a:lnTo>
                  <a:pt x="523" y="42"/>
                </a:lnTo>
                <a:lnTo>
                  <a:pt x="580" y="80"/>
                </a:lnTo>
                <a:lnTo>
                  <a:pt x="628" y="127"/>
                </a:lnTo>
                <a:lnTo>
                  <a:pt x="667" y="183"/>
                </a:lnTo>
                <a:lnTo>
                  <a:pt x="694" y="248"/>
                </a:lnTo>
                <a:lnTo>
                  <a:pt x="708" y="319"/>
                </a:lnTo>
                <a:lnTo>
                  <a:pt x="710" y="356"/>
                </a:lnTo>
                <a:close/>
              </a:path>
            </a:pathLst>
          </a:custGeom>
          <a:solidFill>
            <a:srgbClr val="F2564E"/>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a:solidFill>
                <a:srgbClr val="000000"/>
              </a:solidFill>
              <a:latin typeface="Malgun Gothic"/>
              <a:ea typeface="Malgun Gothic"/>
              <a:cs typeface="Malgun Gothic"/>
              <a:sym typeface="Malgun Gothic"/>
            </a:endParaRPr>
          </a:p>
        </p:txBody>
      </p:sp>
      <p:sp>
        <p:nvSpPr>
          <p:cNvPr id="256" name="Google Shape;256;p18"/>
          <p:cNvSpPr/>
          <p:nvPr/>
        </p:nvSpPr>
        <p:spPr>
          <a:xfrm>
            <a:off x="9918065" y="100330"/>
            <a:ext cx="93345" cy="41275"/>
          </a:xfrm>
          <a:custGeom>
            <a:avLst/>
            <a:gdLst/>
            <a:ahLst/>
            <a:cxnLst/>
            <a:rect l="l" t="t" r="r" b="b"/>
            <a:pathLst>
              <a:path w="1480" h="644" extrusionOk="0">
                <a:moveTo>
                  <a:pt x="1479" y="643"/>
                </a:moveTo>
                <a:lnTo>
                  <a:pt x="1399" y="598"/>
                </a:lnTo>
                <a:lnTo>
                  <a:pt x="1226" y="526"/>
                </a:lnTo>
                <a:lnTo>
                  <a:pt x="1040" y="478"/>
                </a:lnTo>
                <a:lnTo>
                  <a:pt x="843" y="452"/>
                </a:lnTo>
                <a:lnTo>
                  <a:pt x="739" y="451"/>
                </a:lnTo>
                <a:lnTo>
                  <a:pt x="687" y="451"/>
                </a:lnTo>
                <a:lnTo>
                  <a:pt x="586" y="458"/>
                </a:lnTo>
                <a:lnTo>
                  <a:pt x="438" y="480"/>
                </a:lnTo>
                <a:lnTo>
                  <a:pt x="254" y="530"/>
                </a:lnTo>
                <a:lnTo>
                  <a:pt x="81" y="601"/>
                </a:lnTo>
                <a:lnTo>
                  <a:pt x="0" y="643"/>
                </a:lnTo>
                <a:lnTo>
                  <a:pt x="23" y="573"/>
                </a:lnTo>
                <a:lnTo>
                  <a:pt x="82" y="444"/>
                </a:lnTo>
                <a:lnTo>
                  <a:pt x="154" y="327"/>
                </a:lnTo>
                <a:lnTo>
                  <a:pt x="239" y="225"/>
                </a:lnTo>
                <a:lnTo>
                  <a:pt x="336" y="140"/>
                </a:lnTo>
                <a:lnTo>
                  <a:pt x="442" y="72"/>
                </a:lnTo>
                <a:lnTo>
                  <a:pt x="556" y="26"/>
                </a:lnTo>
                <a:lnTo>
                  <a:pt x="677" y="2"/>
                </a:lnTo>
                <a:lnTo>
                  <a:pt x="739" y="0"/>
                </a:lnTo>
                <a:lnTo>
                  <a:pt x="802" y="2"/>
                </a:lnTo>
                <a:lnTo>
                  <a:pt x="922" y="26"/>
                </a:lnTo>
                <a:lnTo>
                  <a:pt x="1036" y="72"/>
                </a:lnTo>
                <a:lnTo>
                  <a:pt x="1139" y="140"/>
                </a:lnTo>
                <a:lnTo>
                  <a:pt x="1236" y="225"/>
                </a:lnTo>
                <a:lnTo>
                  <a:pt x="1321" y="327"/>
                </a:lnTo>
                <a:lnTo>
                  <a:pt x="1393" y="444"/>
                </a:lnTo>
                <a:lnTo>
                  <a:pt x="1455" y="573"/>
                </a:lnTo>
                <a:lnTo>
                  <a:pt x="1479" y="643"/>
                </a:lnTo>
                <a:close/>
              </a:path>
            </a:pathLst>
          </a:custGeom>
          <a:solidFill>
            <a:srgbClr val="96DDF8"/>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a:solidFill>
                <a:srgbClr val="000000"/>
              </a:solidFill>
              <a:latin typeface="Malgun Gothic"/>
              <a:ea typeface="Malgun Gothic"/>
              <a:cs typeface="Malgun Gothic"/>
              <a:sym typeface="Malgun Gothic"/>
            </a:endParaRPr>
          </a:p>
        </p:txBody>
      </p:sp>
      <p:sp>
        <p:nvSpPr>
          <p:cNvPr id="257" name="Google Shape;257;p18"/>
          <p:cNvSpPr/>
          <p:nvPr/>
        </p:nvSpPr>
        <p:spPr>
          <a:xfrm>
            <a:off x="10145395" y="854710"/>
            <a:ext cx="80645" cy="80645"/>
          </a:xfrm>
          <a:custGeom>
            <a:avLst/>
            <a:gdLst/>
            <a:ahLst/>
            <a:cxnLst/>
            <a:rect l="l" t="t" r="r" b="b"/>
            <a:pathLst>
              <a:path w="540" h="788" extrusionOk="0">
                <a:moveTo>
                  <a:pt x="539" y="268"/>
                </a:moveTo>
                <a:lnTo>
                  <a:pt x="536" y="297"/>
                </a:lnTo>
                <a:lnTo>
                  <a:pt x="514" y="369"/>
                </a:lnTo>
                <a:lnTo>
                  <a:pt x="454" y="496"/>
                </a:lnTo>
                <a:lnTo>
                  <a:pt x="303" y="741"/>
                </a:lnTo>
                <a:lnTo>
                  <a:pt x="270" y="787"/>
                </a:lnTo>
                <a:lnTo>
                  <a:pt x="236" y="741"/>
                </a:lnTo>
                <a:lnTo>
                  <a:pt x="85" y="496"/>
                </a:lnTo>
                <a:lnTo>
                  <a:pt x="25" y="369"/>
                </a:lnTo>
                <a:lnTo>
                  <a:pt x="3" y="297"/>
                </a:lnTo>
                <a:lnTo>
                  <a:pt x="0" y="268"/>
                </a:lnTo>
                <a:lnTo>
                  <a:pt x="2" y="242"/>
                </a:lnTo>
                <a:lnTo>
                  <a:pt x="12" y="191"/>
                </a:lnTo>
                <a:lnTo>
                  <a:pt x="32" y="143"/>
                </a:lnTo>
                <a:lnTo>
                  <a:pt x="61" y="100"/>
                </a:lnTo>
                <a:lnTo>
                  <a:pt x="97" y="62"/>
                </a:lnTo>
                <a:lnTo>
                  <a:pt x="138" y="34"/>
                </a:lnTo>
                <a:lnTo>
                  <a:pt x="187" y="12"/>
                </a:lnTo>
                <a:lnTo>
                  <a:pt x="241" y="0"/>
                </a:lnTo>
                <a:lnTo>
                  <a:pt x="270" y="0"/>
                </a:lnTo>
                <a:lnTo>
                  <a:pt x="298" y="0"/>
                </a:lnTo>
                <a:lnTo>
                  <a:pt x="352" y="12"/>
                </a:lnTo>
                <a:lnTo>
                  <a:pt x="401" y="34"/>
                </a:lnTo>
                <a:lnTo>
                  <a:pt x="442" y="62"/>
                </a:lnTo>
                <a:lnTo>
                  <a:pt x="478" y="100"/>
                </a:lnTo>
                <a:lnTo>
                  <a:pt x="507" y="143"/>
                </a:lnTo>
                <a:lnTo>
                  <a:pt x="527" y="191"/>
                </a:lnTo>
                <a:lnTo>
                  <a:pt x="537" y="242"/>
                </a:lnTo>
                <a:lnTo>
                  <a:pt x="539" y="268"/>
                </a:lnTo>
                <a:close/>
              </a:path>
            </a:pathLst>
          </a:custGeom>
          <a:solidFill>
            <a:srgbClr val="FBCD4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a:solidFill>
                <a:srgbClr val="000000"/>
              </a:solidFill>
              <a:latin typeface="Malgun Gothic"/>
              <a:ea typeface="Malgun Gothic"/>
              <a:cs typeface="Malgun Gothic"/>
              <a:sym typeface="Malgun Gothic"/>
            </a:endParaRPr>
          </a:p>
        </p:txBody>
      </p:sp>
      <p:sp>
        <p:nvSpPr>
          <p:cNvPr id="258" name="Google Shape;258;p18"/>
          <p:cNvSpPr/>
          <p:nvPr/>
        </p:nvSpPr>
        <p:spPr>
          <a:xfrm>
            <a:off x="10145395" y="854710"/>
            <a:ext cx="80645" cy="80645"/>
          </a:xfrm>
          <a:prstGeom prst="cloud">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Calibri"/>
              <a:buNone/>
            </a:pPr>
            <a:endParaRPr sz="1800">
              <a:solidFill>
                <a:srgbClr val="FFFFFF"/>
              </a:solidFill>
              <a:latin typeface="Malgun Gothic"/>
              <a:ea typeface="Malgun Gothic"/>
              <a:cs typeface="Malgun Gothic"/>
              <a:sym typeface="Malgun Gothic"/>
            </a:endParaRPr>
          </a:p>
        </p:txBody>
      </p:sp>
      <p:sp>
        <p:nvSpPr>
          <p:cNvPr id="259" name="Google Shape;259;p18"/>
          <p:cNvSpPr txBox="1"/>
          <p:nvPr/>
        </p:nvSpPr>
        <p:spPr>
          <a:xfrm>
            <a:off x="542290" y="7620"/>
            <a:ext cx="6610350" cy="1384935"/>
          </a:xfrm>
          <a:prstGeom prst="rect">
            <a:avLst/>
          </a:prstGeom>
          <a:noFill/>
          <a:ln>
            <a:noFill/>
          </a:ln>
        </p:spPr>
        <p:txBody>
          <a:bodyPr spcFirstLastPara="1" wrap="square" lIns="89525" tIns="46350" rIns="89525" bIns="46350" anchor="t" anchorCtr="0">
            <a:noAutofit/>
          </a:bodyPr>
          <a:lstStyle/>
          <a:p>
            <a:pPr marL="0" marR="0" lvl="0" indent="0" algn="l" rtl="0">
              <a:lnSpc>
                <a:spcPct val="100000"/>
              </a:lnSpc>
              <a:spcBef>
                <a:spcPts val="0"/>
              </a:spcBef>
              <a:spcAft>
                <a:spcPts val="0"/>
              </a:spcAft>
              <a:buClr>
                <a:schemeClr val="dk1"/>
              </a:buClr>
              <a:buSzPts val="3200"/>
              <a:buFont typeface="Baumans"/>
              <a:buNone/>
            </a:pPr>
            <a:r>
              <a:rPr lang="it-IT" sz="3200">
                <a:solidFill>
                  <a:schemeClr val="dk1"/>
                </a:solidFill>
                <a:latin typeface="Baumans"/>
                <a:ea typeface="Baumans"/>
                <a:cs typeface="Baumans"/>
                <a:sym typeface="Baumans"/>
              </a:rPr>
              <a:t>ITALIA: PAESE DI EMIGRAZIONE E DI </a:t>
            </a:r>
            <a:endParaRPr sz="3200">
              <a:solidFill>
                <a:schemeClr val="dk1"/>
              </a:solidFill>
              <a:latin typeface="Baumans"/>
              <a:ea typeface="Baumans"/>
              <a:cs typeface="Baumans"/>
              <a:sym typeface="Baumans"/>
            </a:endParaRPr>
          </a:p>
          <a:p>
            <a:pPr marL="0" marR="0" lvl="0" indent="0" algn="l" rtl="0">
              <a:lnSpc>
                <a:spcPct val="100000"/>
              </a:lnSpc>
              <a:spcBef>
                <a:spcPts val="0"/>
              </a:spcBef>
              <a:spcAft>
                <a:spcPts val="0"/>
              </a:spcAft>
              <a:buClr>
                <a:schemeClr val="dk1"/>
              </a:buClr>
              <a:buSzPts val="3200"/>
              <a:buFont typeface="Baumans"/>
              <a:buNone/>
            </a:pPr>
            <a:r>
              <a:rPr lang="it-IT" sz="3200">
                <a:solidFill>
                  <a:schemeClr val="dk1"/>
                </a:solidFill>
                <a:latin typeface="Baumans"/>
                <a:ea typeface="Baumans"/>
                <a:cs typeface="Baumans"/>
                <a:sym typeface="Baumans"/>
              </a:rPr>
              <a:t>IMMIGRAZIONE</a:t>
            </a:r>
            <a:endParaRPr sz="3200">
              <a:solidFill>
                <a:schemeClr val="dk1"/>
              </a:solidFill>
              <a:latin typeface="Baumans"/>
              <a:ea typeface="Baumans"/>
              <a:cs typeface="Baumans"/>
              <a:sym typeface="Baumans"/>
            </a:endParaRPr>
          </a:p>
          <a:p>
            <a:pPr marL="0" marR="0" lvl="0" indent="0" algn="l" rtl="0">
              <a:lnSpc>
                <a:spcPct val="100000"/>
              </a:lnSpc>
              <a:spcBef>
                <a:spcPts val="0"/>
              </a:spcBef>
              <a:spcAft>
                <a:spcPts val="0"/>
              </a:spcAft>
              <a:buClr>
                <a:schemeClr val="dk1"/>
              </a:buClr>
              <a:buSzPts val="2000"/>
              <a:buFont typeface="Baumans"/>
              <a:buNone/>
            </a:pPr>
            <a:r>
              <a:rPr lang="it-IT" sz="2000">
                <a:solidFill>
                  <a:schemeClr val="dk1"/>
                </a:solidFill>
                <a:latin typeface="Baumans"/>
                <a:ea typeface="Baumans"/>
                <a:cs typeface="Baumans"/>
                <a:sym typeface="Baumans"/>
              </a:rPr>
              <a:t>L'EVOLUZIONE DEL FENOMENO</a:t>
            </a:r>
            <a:endParaRPr sz="2000">
              <a:solidFill>
                <a:schemeClr val="dk1"/>
              </a:solidFill>
              <a:latin typeface="Baumans"/>
              <a:ea typeface="Baumans"/>
              <a:cs typeface="Baumans"/>
              <a:sym typeface="Baumans"/>
            </a:endParaRPr>
          </a:p>
        </p:txBody>
      </p:sp>
      <p:sp>
        <p:nvSpPr>
          <p:cNvPr id="260" name="Google Shape;260;p18"/>
          <p:cNvSpPr txBox="1"/>
          <p:nvPr/>
        </p:nvSpPr>
        <p:spPr>
          <a:xfrm>
            <a:off x="789305" y="2352675"/>
            <a:ext cx="10614660" cy="647065"/>
          </a:xfrm>
          <a:prstGeom prst="rect">
            <a:avLst/>
          </a:prstGeom>
          <a:noFill/>
          <a:ln>
            <a:noFill/>
          </a:ln>
        </p:spPr>
        <p:txBody>
          <a:bodyPr spcFirstLastPara="1" wrap="square" lIns="89525" tIns="46350" rIns="89525" bIns="46350" anchor="t" anchorCtr="0">
            <a:noAutofit/>
          </a:bodyPr>
          <a:lstStyle/>
          <a:p>
            <a:pPr marL="0" marR="0" lvl="0" indent="0" algn="l" rtl="0">
              <a:spcBef>
                <a:spcPts val="0"/>
              </a:spcBef>
              <a:spcAft>
                <a:spcPts val="0"/>
              </a:spcAft>
              <a:buNone/>
            </a:pPr>
            <a:endParaRPr sz="1800">
              <a:solidFill>
                <a:schemeClr val="dk1"/>
              </a:solidFill>
              <a:latin typeface="Quattrocento Sans"/>
              <a:ea typeface="Quattrocento Sans"/>
              <a:cs typeface="Quattrocento Sans"/>
              <a:sym typeface="Quattrocento Sans"/>
            </a:endParaRPr>
          </a:p>
          <a:p>
            <a:pPr marL="0" marR="0" lvl="0" indent="0" algn="l" rtl="0">
              <a:spcBef>
                <a:spcPts val="0"/>
              </a:spcBef>
              <a:spcAft>
                <a:spcPts val="0"/>
              </a:spcAft>
              <a:buNone/>
            </a:pPr>
            <a:endParaRPr sz="1800">
              <a:solidFill>
                <a:schemeClr val="dk1"/>
              </a:solidFill>
              <a:latin typeface="Quattrocento Sans"/>
              <a:ea typeface="Quattrocento Sans"/>
              <a:cs typeface="Quattrocento Sans"/>
              <a:sym typeface="Quattrocento Sans"/>
            </a:endParaRPr>
          </a:p>
        </p:txBody>
      </p:sp>
      <p:sp>
        <p:nvSpPr>
          <p:cNvPr id="261" name="Google Shape;261;p18"/>
          <p:cNvSpPr txBox="1"/>
          <p:nvPr/>
        </p:nvSpPr>
        <p:spPr>
          <a:xfrm>
            <a:off x="975995" y="1376680"/>
            <a:ext cx="10227310" cy="5076825"/>
          </a:xfrm>
          <a:prstGeom prst="rect">
            <a:avLst/>
          </a:prstGeom>
          <a:noFill/>
          <a:ln>
            <a:noFill/>
          </a:ln>
        </p:spPr>
        <p:txBody>
          <a:bodyPr spcFirstLastPara="1" wrap="square" lIns="89525" tIns="46350" rIns="89525" bIns="46350" anchor="t" anchorCtr="0">
            <a:noAutofit/>
          </a:bodyPr>
          <a:lstStyle/>
          <a:p>
            <a:pPr marL="0" marR="0" lvl="0" indent="0" algn="l" rtl="0">
              <a:spcBef>
                <a:spcPts val="0"/>
              </a:spcBef>
              <a:spcAft>
                <a:spcPts val="0"/>
              </a:spcAft>
              <a:buClr>
                <a:schemeClr val="dk1"/>
              </a:buClr>
              <a:buSzPts val="1800"/>
              <a:buFont typeface="Quattrocento Sans"/>
              <a:buNone/>
            </a:pPr>
            <a:r>
              <a:rPr lang="it-IT" sz="1800">
                <a:solidFill>
                  <a:schemeClr val="dk1"/>
                </a:solidFill>
                <a:latin typeface="Quattrocento Sans"/>
                <a:ea typeface="Quattrocento Sans"/>
                <a:cs typeface="Quattrocento Sans"/>
                <a:sym typeface="Quattrocento Sans"/>
              </a:rPr>
              <a:t>Dal 1861 sono state registrate 24 milioni da partenze dall'Italia, di cui 4 milioni di persone solo nel periodo </a:t>
            </a:r>
            <a:r>
              <a:rPr lang="it-IT" sz="1800" b="1">
                <a:solidFill>
                  <a:schemeClr val="dk1"/>
                </a:solidFill>
                <a:latin typeface="Quattrocento Sans"/>
                <a:ea typeface="Quattrocento Sans"/>
                <a:cs typeface="Quattrocento Sans"/>
                <a:sym typeface="Quattrocento Sans"/>
              </a:rPr>
              <a:t>1890-1915 verso gli Stati Uniti e l'Argentina.</a:t>
            </a:r>
            <a:r>
              <a:rPr lang="it-IT" sz="1800">
                <a:solidFill>
                  <a:schemeClr val="dk1"/>
                </a:solidFill>
                <a:latin typeface="Quattrocento Sans"/>
                <a:ea typeface="Quattrocento Sans"/>
                <a:cs typeface="Quattrocento Sans"/>
                <a:sym typeface="Quattrocento Sans"/>
              </a:rPr>
              <a:t> </a:t>
            </a:r>
            <a:endParaRPr sz="1800">
              <a:solidFill>
                <a:schemeClr val="dk1"/>
              </a:solidFill>
              <a:latin typeface="Quattrocento Sans"/>
              <a:ea typeface="Quattrocento Sans"/>
              <a:cs typeface="Quattrocento Sans"/>
              <a:sym typeface="Quattrocento Sans"/>
            </a:endParaRPr>
          </a:p>
          <a:p>
            <a:pPr marL="0" marR="0" lvl="0" indent="0" algn="l" rtl="0">
              <a:spcBef>
                <a:spcPts val="0"/>
              </a:spcBef>
              <a:spcAft>
                <a:spcPts val="0"/>
              </a:spcAft>
              <a:buClr>
                <a:schemeClr val="dk1"/>
              </a:buClr>
              <a:buSzPts val="1800"/>
              <a:buFont typeface="Quattrocento Sans"/>
              <a:buNone/>
            </a:pPr>
            <a:r>
              <a:rPr lang="it-IT" sz="1800">
                <a:solidFill>
                  <a:schemeClr val="dk1"/>
                </a:solidFill>
                <a:latin typeface="Quattrocento Sans"/>
                <a:ea typeface="Quattrocento Sans"/>
                <a:cs typeface="Quattrocento Sans"/>
                <a:sym typeface="Quattrocento Sans"/>
              </a:rPr>
              <a:t>Tra il </a:t>
            </a:r>
            <a:r>
              <a:rPr lang="it-IT" sz="1800" b="1">
                <a:solidFill>
                  <a:schemeClr val="dk1"/>
                </a:solidFill>
                <a:latin typeface="Quattrocento Sans"/>
                <a:ea typeface="Quattrocento Sans"/>
                <a:cs typeface="Quattrocento Sans"/>
                <a:sym typeface="Quattrocento Sans"/>
              </a:rPr>
              <a:t>1946 e il 1970 </a:t>
            </a:r>
            <a:r>
              <a:rPr lang="it-IT" sz="1800">
                <a:solidFill>
                  <a:schemeClr val="dk1"/>
                </a:solidFill>
                <a:latin typeface="Quattrocento Sans"/>
                <a:ea typeface="Quattrocento Sans"/>
                <a:cs typeface="Quattrocento Sans"/>
                <a:sym typeface="Quattrocento Sans"/>
              </a:rPr>
              <a:t>è stata registrata la seconda grande migrazione, suddivisa in i</a:t>
            </a:r>
            <a:r>
              <a:rPr lang="it-IT" sz="1800" b="1">
                <a:solidFill>
                  <a:schemeClr val="dk1"/>
                </a:solidFill>
                <a:latin typeface="Quattrocento Sans"/>
                <a:ea typeface="Quattrocento Sans"/>
                <a:cs typeface="Quattrocento Sans"/>
                <a:sym typeface="Quattrocento Sans"/>
              </a:rPr>
              <a:t>nternazionale</a:t>
            </a:r>
            <a:r>
              <a:rPr lang="it-IT" sz="1800">
                <a:solidFill>
                  <a:schemeClr val="dk1"/>
                </a:solidFill>
                <a:latin typeface="Quattrocento Sans"/>
                <a:ea typeface="Quattrocento Sans"/>
                <a:cs typeface="Quattrocento Sans"/>
                <a:sym typeface="Quattrocento Sans"/>
              </a:rPr>
              <a:t> </a:t>
            </a:r>
            <a:r>
              <a:rPr lang="it-IT" sz="1800" i="1">
                <a:solidFill>
                  <a:schemeClr val="dk1"/>
                </a:solidFill>
                <a:latin typeface="Quattrocento Sans"/>
                <a:ea typeface="Quattrocento Sans"/>
                <a:cs typeface="Quattrocento Sans"/>
                <a:sym typeface="Quattrocento Sans"/>
              </a:rPr>
              <a:t>verso i paesi del Nord America e del nord Europa</a:t>
            </a:r>
            <a:r>
              <a:rPr lang="it-IT" sz="1800">
                <a:solidFill>
                  <a:schemeClr val="dk1"/>
                </a:solidFill>
                <a:latin typeface="Quattrocento Sans"/>
                <a:ea typeface="Quattrocento Sans"/>
                <a:cs typeface="Quattrocento Sans"/>
                <a:sym typeface="Quattrocento Sans"/>
              </a:rPr>
              <a:t> e quella </a:t>
            </a:r>
            <a:r>
              <a:rPr lang="it-IT" sz="1800" b="1">
                <a:solidFill>
                  <a:schemeClr val="dk1"/>
                </a:solidFill>
                <a:latin typeface="Quattrocento Sans"/>
                <a:ea typeface="Quattrocento Sans"/>
                <a:cs typeface="Quattrocento Sans"/>
                <a:sym typeface="Quattrocento Sans"/>
              </a:rPr>
              <a:t>nazionale</a:t>
            </a:r>
            <a:r>
              <a:rPr lang="it-IT" sz="1800">
                <a:solidFill>
                  <a:schemeClr val="dk1"/>
                </a:solidFill>
                <a:latin typeface="Quattrocento Sans"/>
                <a:ea typeface="Quattrocento Sans"/>
                <a:cs typeface="Quattrocento Sans"/>
                <a:sym typeface="Quattrocento Sans"/>
              </a:rPr>
              <a:t> da </a:t>
            </a:r>
            <a:r>
              <a:rPr lang="it-IT" sz="1800" i="1">
                <a:solidFill>
                  <a:schemeClr val="dk1"/>
                </a:solidFill>
                <a:latin typeface="Quattrocento Sans"/>
                <a:ea typeface="Quattrocento Sans"/>
                <a:cs typeface="Quattrocento Sans"/>
                <a:sym typeface="Quattrocento Sans"/>
              </a:rPr>
              <a:t>Sud a Nord. </a:t>
            </a:r>
            <a:r>
              <a:rPr lang="it-IT" sz="1800">
                <a:solidFill>
                  <a:schemeClr val="dk1"/>
                </a:solidFill>
                <a:latin typeface="Quattrocento Sans"/>
                <a:ea typeface="Quattrocento Sans"/>
                <a:cs typeface="Quattrocento Sans"/>
                <a:sym typeface="Quattrocento Sans"/>
              </a:rPr>
              <a:t> </a:t>
            </a:r>
            <a:endParaRPr sz="1800">
              <a:solidFill>
                <a:schemeClr val="dk1"/>
              </a:solidFill>
              <a:latin typeface="Quattrocento Sans"/>
              <a:ea typeface="Quattrocento Sans"/>
              <a:cs typeface="Quattrocento Sans"/>
              <a:sym typeface="Quattrocento Sans"/>
            </a:endParaRPr>
          </a:p>
          <a:p>
            <a:pPr marL="0" marR="0" lvl="0" indent="0" algn="l" rtl="0">
              <a:spcBef>
                <a:spcPts val="0"/>
              </a:spcBef>
              <a:spcAft>
                <a:spcPts val="0"/>
              </a:spcAft>
              <a:buClr>
                <a:schemeClr val="dk1"/>
              </a:buClr>
              <a:buSzPts val="1800"/>
              <a:buFont typeface="Quattrocento Sans"/>
              <a:buNone/>
            </a:pPr>
            <a:r>
              <a:rPr lang="it-IT" sz="1800">
                <a:solidFill>
                  <a:schemeClr val="dk1"/>
                </a:solidFill>
                <a:latin typeface="Quattrocento Sans"/>
                <a:ea typeface="Quattrocento Sans"/>
                <a:cs typeface="Quattrocento Sans"/>
                <a:sym typeface="Quattrocento Sans"/>
              </a:rPr>
              <a:t>Entrambi i processi migratori hanno caratteri simili con gli attuali processi migratori:</a:t>
            </a:r>
            <a:endParaRPr sz="1800">
              <a:solidFill>
                <a:schemeClr val="dk1"/>
              </a:solidFill>
              <a:latin typeface="Quattrocento Sans"/>
              <a:ea typeface="Quattrocento Sans"/>
              <a:cs typeface="Quattrocento Sans"/>
              <a:sym typeface="Quattrocento Sans"/>
            </a:endParaRPr>
          </a:p>
          <a:p>
            <a:pPr marL="254000" marR="0" lvl="0" indent="-254000" algn="l" rtl="0">
              <a:spcBef>
                <a:spcPts val="0"/>
              </a:spcBef>
              <a:spcAft>
                <a:spcPts val="0"/>
              </a:spcAft>
              <a:buClr>
                <a:schemeClr val="dk1"/>
              </a:buClr>
              <a:buSzPts val="1800"/>
              <a:buFont typeface="Noto Sans Symbols"/>
              <a:buChar char="•"/>
            </a:pPr>
            <a:r>
              <a:rPr lang="it-IT" sz="1800">
                <a:solidFill>
                  <a:schemeClr val="dk1"/>
                </a:solidFill>
                <a:latin typeface="Quattrocento Sans"/>
                <a:ea typeface="Quattrocento Sans"/>
                <a:cs typeface="Quattrocento Sans"/>
                <a:sym typeface="Quattrocento Sans"/>
              </a:rPr>
              <a:t>percorso difficile</a:t>
            </a:r>
            <a:endParaRPr sz="1800">
              <a:solidFill>
                <a:schemeClr val="dk1"/>
              </a:solidFill>
              <a:latin typeface="Quattrocento Sans"/>
              <a:ea typeface="Quattrocento Sans"/>
              <a:cs typeface="Quattrocento Sans"/>
              <a:sym typeface="Quattrocento Sans"/>
            </a:endParaRPr>
          </a:p>
          <a:p>
            <a:pPr marL="254000" marR="0" lvl="0" indent="-254000" algn="l" rtl="0">
              <a:spcBef>
                <a:spcPts val="0"/>
              </a:spcBef>
              <a:spcAft>
                <a:spcPts val="0"/>
              </a:spcAft>
              <a:buClr>
                <a:schemeClr val="dk1"/>
              </a:buClr>
              <a:buSzPts val="1800"/>
              <a:buFont typeface="Noto Sans Symbols"/>
              <a:buChar char="•"/>
            </a:pPr>
            <a:r>
              <a:rPr lang="it-IT" sz="1800">
                <a:solidFill>
                  <a:schemeClr val="dk1"/>
                </a:solidFill>
                <a:latin typeface="Quattrocento Sans"/>
                <a:ea typeface="Quattrocento Sans"/>
                <a:cs typeface="Quattrocento Sans"/>
                <a:sym typeface="Quattrocento Sans"/>
              </a:rPr>
              <a:t>legame con il paese d'origine</a:t>
            </a:r>
            <a:endParaRPr sz="1800">
              <a:solidFill>
                <a:schemeClr val="dk1"/>
              </a:solidFill>
              <a:latin typeface="Quattrocento Sans"/>
              <a:ea typeface="Quattrocento Sans"/>
              <a:cs typeface="Quattrocento Sans"/>
              <a:sym typeface="Quattrocento Sans"/>
            </a:endParaRPr>
          </a:p>
          <a:p>
            <a:pPr marL="254000" marR="0" lvl="0" indent="-254000" algn="l" rtl="0">
              <a:spcBef>
                <a:spcPts val="0"/>
              </a:spcBef>
              <a:spcAft>
                <a:spcPts val="0"/>
              </a:spcAft>
              <a:buClr>
                <a:schemeClr val="dk1"/>
              </a:buClr>
              <a:buSzPts val="1800"/>
              <a:buFont typeface="Noto Sans Symbols"/>
              <a:buChar char="•"/>
            </a:pPr>
            <a:r>
              <a:rPr lang="it-IT" sz="1800">
                <a:solidFill>
                  <a:schemeClr val="dk1"/>
                </a:solidFill>
                <a:latin typeface="Quattrocento Sans"/>
                <a:ea typeface="Quattrocento Sans"/>
                <a:cs typeface="Quattrocento Sans"/>
                <a:sym typeface="Quattrocento Sans"/>
              </a:rPr>
              <a:t>mito del ritorno</a:t>
            </a:r>
            <a:endParaRPr sz="1800">
              <a:solidFill>
                <a:schemeClr val="dk1"/>
              </a:solidFill>
              <a:latin typeface="Quattrocento Sans"/>
              <a:ea typeface="Quattrocento Sans"/>
              <a:cs typeface="Quattrocento Sans"/>
              <a:sym typeface="Quattrocento Sans"/>
            </a:endParaRPr>
          </a:p>
          <a:p>
            <a:pPr marL="254000" marR="0" lvl="0" indent="-254000" algn="l" rtl="0">
              <a:spcBef>
                <a:spcPts val="0"/>
              </a:spcBef>
              <a:spcAft>
                <a:spcPts val="0"/>
              </a:spcAft>
              <a:buClr>
                <a:schemeClr val="dk1"/>
              </a:buClr>
              <a:buSzPts val="1800"/>
              <a:buFont typeface="Noto Sans Symbols"/>
              <a:buChar char="•"/>
            </a:pPr>
            <a:r>
              <a:rPr lang="it-IT" sz="1800">
                <a:solidFill>
                  <a:schemeClr val="dk1"/>
                </a:solidFill>
                <a:latin typeface="Quattrocento Sans"/>
                <a:ea typeface="Quattrocento Sans"/>
                <a:cs typeface="Quattrocento Sans"/>
                <a:sym typeface="Quattrocento Sans"/>
              </a:rPr>
              <a:t>reazione delle società accoglienti</a:t>
            </a:r>
            <a:endParaRPr sz="1800">
              <a:solidFill>
                <a:schemeClr val="dk1"/>
              </a:solidFill>
              <a:latin typeface="Quattrocento Sans"/>
              <a:ea typeface="Quattrocento Sans"/>
              <a:cs typeface="Quattrocento Sans"/>
              <a:sym typeface="Quattrocento Sans"/>
            </a:endParaRPr>
          </a:p>
          <a:p>
            <a:pPr marL="0" marR="0" lvl="0" indent="0" algn="l" rtl="0">
              <a:spcBef>
                <a:spcPts val="0"/>
              </a:spcBef>
              <a:spcAft>
                <a:spcPts val="0"/>
              </a:spcAft>
              <a:buClr>
                <a:schemeClr val="dk1"/>
              </a:buClr>
              <a:buSzPts val="1800"/>
              <a:buFont typeface="Calibri"/>
              <a:buNone/>
            </a:pPr>
            <a:endParaRPr sz="1800">
              <a:solidFill>
                <a:schemeClr val="dk1"/>
              </a:solidFill>
              <a:latin typeface="Quattrocento Sans"/>
              <a:ea typeface="Quattrocento Sans"/>
              <a:cs typeface="Quattrocento Sans"/>
              <a:sym typeface="Quattrocento Sans"/>
            </a:endParaRPr>
          </a:p>
          <a:p>
            <a:pPr marL="0" marR="0" lvl="0" indent="0" algn="l" rtl="0">
              <a:spcBef>
                <a:spcPts val="0"/>
              </a:spcBef>
              <a:spcAft>
                <a:spcPts val="0"/>
              </a:spcAft>
              <a:buClr>
                <a:schemeClr val="dk1"/>
              </a:buClr>
              <a:buSzPts val="1800"/>
              <a:buFont typeface="Quattrocento Sans"/>
              <a:buNone/>
            </a:pPr>
            <a:r>
              <a:rPr lang="it-IT" sz="1800" b="1">
                <a:solidFill>
                  <a:schemeClr val="dk1"/>
                </a:solidFill>
                <a:latin typeface="Quattrocento Sans"/>
                <a:ea typeface="Quattrocento Sans"/>
                <a:cs typeface="Quattrocento Sans"/>
                <a:sym typeface="Quattrocento Sans"/>
              </a:rPr>
              <a:t>Negli anni 70 l'Italia diventa un paese di immigrazione </a:t>
            </a:r>
            <a:r>
              <a:rPr lang="it-IT" sz="1800">
                <a:solidFill>
                  <a:schemeClr val="dk1"/>
                </a:solidFill>
                <a:latin typeface="Quattrocento Sans"/>
                <a:ea typeface="Quattrocento Sans"/>
                <a:cs typeface="Quattrocento Sans"/>
                <a:sym typeface="Quattrocento Sans"/>
              </a:rPr>
              <a:t>e passa da avere 300 mila immigrati nel 1980 a 2,6 milioni nel 2004 con le caratteristiche:</a:t>
            </a:r>
            <a:endParaRPr sz="1800">
              <a:solidFill>
                <a:schemeClr val="dk1"/>
              </a:solidFill>
              <a:latin typeface="Quattrocento Sans"/>
              <a:ea typeface="Quattrocento Sans"/>
              <a:cs typeface="Quattrocento Sans"/>
              <a:sym typeface="Quattrocento Sans"/>
            </a:endParaRPr>
          </a:p>
          <a:p>
            <a:pPr marL="254000" marR="0" lvl="0" indent="-254000" algn="l" rtl="0">
              <a:spcBef>
                <a:spcPts val="0"/>
              </a:spcBef>
              <a:spcAft>
                <a:spcPts val="0"/>
              </a:spcAft>
              <a:buClr>
                <a:schemeClr val="dk1"/>
              </a:buClr>
              <a:buSzPts val="1800"/>
              <a:buFont typeface="Noto Sans Symbols"/>
              <a:buChar char="•"/>
            </a:pPr>
            <a:r>
              <a:rPr lang="it-IT" sz="1800">
                <a:solidFill>
                  <a:schemeClr val="dk1"/>
                </a:solidFill>
                <a:latin typeface="Quattrocento Sans"/>
                <a:ea typeface="Quattrocento Sans"/>
                <a:cs typeface="Quattrocento Sans"/>
                <a:sym typeface="Quattrocento Sans"/>
              </a:rPr>
              <a:t>pressione migratoria dai paesi in via di sviluppo</a:t>
            </a:r>
            <a:endParaRPr sz="1800">
              <a:solidFill>
                <a:schemeClr val="dk1"/>
              </a:solidFill>
              <a:latin typeface="Quattrocento Sans"/>
              <a:ea typeface="Quattrocento Sans"/>
              <a:cs typeface="Quattrocento Sans"/>
              <a:sym typeface="Quattrocento Sans"/>
            </a:endParaRPr>
          </a:p>
          <a:p>
            <a:pPr marL="254000" marR="0" lvl="0" indent="-254000" algn="l" rtl="0">
              <a:spcBef>
                <a:spcPts val="0"/>
              </a:spcBef>
              <a:spcAft>
                <a:spcPts val="0"/>
              </a:spcAft>
              <a:buClr>
                <a:schemeClr val="dk1"/>
              </a:buClr>
              <a:buSzPts val="1800"/>
              <a:buFont typeface="Noto Sans Symbols"/>
              <a:buChar char="•"/>
            </a:pPr>
            <a:r>
              <a:rPr lang="it-IT" sz="1800">
                <a:solidFill>
                  <a:schemeClr val="dk1"/>
                </a:solidFill>
                <a:latin typeface="Quattrocento Sans"/>
                <a:ea typeface="Quattrocento Sans"/>
                <a:cs typeface="Quattrocento Sans"/>
                <a:sym typeface="Quattrocento Sans"/>
              </a:rPr>
              <a:t>Asia e Africa come protagonisti</a:t>
            </a:r>
            <a:endParaRPr sz="1800">
              <a:solidFill>
                <a:schemeClr val="dk1"/>
              </a:solidFill>
              <a:latin typeface="Quattrocento Sans"/>
              <a:ea typeface="Quattrocento Sans"/>
              <a:cs typeface="Quattrocento Sans"/>
              <a:sym typeface="Quattrocento Sans"/>
            </a:endParaRPr>
          </a:p>
          <a:p>
            <a:pPr marL="254000" marR="0" lvl="0" indent="-254000" algn="l" rtl="0">
              <a:spcBef>
                <a:spcPts val="0"/>
              </a:spcBef>
              <a:spcAft>
                <a:spcPts val="0"/>
              </a:spcAft>
              <a:buClr>
                <a:schemeClr val="dk1"/>
              </a:buClr>
              <a:buSzPts val="1800"/>
              <a:buFont typeface="Noto Sans Symbols"/>
              <a:buChar char="•"/>
            </a:pPr>
            <a:r>
              <a:rPr lang="it-IT" sz="1800">
                <a:solidFill>
                  <a:schemeClr val="dk1"/>
                </a:solidFill>
                <a:latin typeface="Quattrocento Sans"/>
                <a:ea typeface="Quattrocento Sans"/>
                <a:cs typeface="Quattrocento Sans"/>
                <a:sym typeface="Quattrocento Sans"/>
              </a:rPr>
              <a:t>femminilizzazione del flusso: le donne sono il 45,8% </a:t>
            </a:r>
            <a:endParaRPr sz="1800">
              <a:solidFill>
                <a:schemeClr val="dk1"/>
              </a:solidFill>
              <a:latin typeface="Quattrocento Sans"/>
              <a:ea typeface="Quattrocento Sans"/>
              <a:cs typeface="Quattrocento Sans"/>
              <a:sym typeface="Quattrocento Sans"/>
            </a:endParaRPr>
          </a:p>
          <a:p>
            <a:pPr marL="254000" marR="0" lvl="0" indent="-254000" algn="l" rtl="0">
              <a:spcBef>
                <a:spcPts val="0"/>
              </a:spcBef>
              <a:spcAft>
                <a:spcPts val="0"/>
              </a:spcAft>
              <a:buClr>
                <a:schemeClr val="dk1"/>
              </a:buClr>
              <a:buSzPts val="1800"/>
              <a:buFont typeface="Noto Sans Symbols"/>
              <a:buChar char="•"/>
            </a:pPr>
            <a:r>
              <a:rPr lang="it-IT" sz="1800">
                <a:solidFill>
                  <a:schemeClr val="dk1"/>
                </a:solidFill>
                <a:latin typeface="Quattrocento Sans"/>
                <a:ea typeface="Quattrocento Sans"/>
                <a:cs typeface="Quattrocento Sans"/>
                <a:sym typeface="Quattrocento Sans"/>
              </a:rPr>
              <a:t>aumento della natura irregolare della migrazione</a:t>
            </a:r>
            <a:endParaRPr sz="1800">
              <a:solidFill>
                <a:schemeClr val="dk1"/>
              </a:solidFill>
              <a:latin typeface="Quattrocento Sans"/>
              <a:ea typeface="Quattrocento Sans"/>
              <a:cs typeface="Quattrocento Sans"/>
              <a:sym typeface="Quattrocento Sans"/>
            </a:endParaRPr>
          </a:p>
          <a:p>
            <a:pPr marL="0" marR="0" lvl="0" indent="0" algn="l" rtl="0">
              <a:spcBef>
                <a:spcPts val="0"/>
              </a:spcBef>
              <a:spcAft>
                <a:spcPts val="0"/>
              </a:spcAft>
              <a:buClr>
                <a:schemeClr val="dk1"/>
              </a:buClr>
              <a:buSzPts val="1800"/>
              <a:buFont typeface="Calibri"/>
              <a:buNone/>
            </a:pPr>
            <a:endParaRPr sz="1800">
              <a:solidFill>
                <a:schemeClr val="dk1"/>
              </a:solidFill>
              <a:latin typeface="Quattrocento Sans"/>
              <a:ea typeface="Quattrocento Sans"/>
              <a:cs typeface="Quattrocento Sans"/>
              <a:sym typeface="Quattrocento Sans"/>
            </a:endParaRPr>
          </a:p>
          <a:p>
            <a:pPr marL="0" marR="0" lvl="0" indent="0" algn="l" rtl="0">
              <a:spcBef>
                <a:spcPts val="0"/>
              </a:spcBef>
              <a:spcAft>
                <a:spcPts val="0"/>
              </a:spcAft>
              <a:buClr>
                <a:schemeClr val="dk1"/>
              </a:buClr>
              <a:buSzPts val="1800"/>
              <a:buFont typeface="Quattrocento Sans"/>
              <a:buNone/>
            </a:pPr>
            <a:r>
              <a:rPr lang="it-IT" sz="1800">
                <a:solidFill>
                  <a:schemeClr val="dk1"/>
                </a:solidFill>
                <a:latin typeface="Quattrocento Sans"/>
                <a:ea typeface="Quattrocento Sans"/>
                <a:cs typeface="Quattrocento Sans"/>
                <a:sym typeface="Quattrocento Sans"/>
              </a:rPr>
              <a:t>Dall'est Europa arrivano molte donne professioniste spinte dalla situazione economica del regime. </a:t>
            </a:r>
            <a:endParaRPr sz="1800">
              <a:solidFill>
                <a:schemeClr val="dk1"/>
              </a:solidFill>
              <a:latin typeface="Quattrocento Sans"/>
              <a:ea typeface="Quattrocento Sans"/>
              <a:cs typeface="Quattrocento Sans"/>
              <a:sym typeface="Quattrocento Sans"/>
            </a:endParaRPr>
          </a:p>
        </p:txBody>
      </p:sp>
      <p:pic>
        <p:nvPicPr>
          <p:cNvPr id="262" name="Google Shape;262;p18" descr="C:/Users/cater/AppData/Roaming/PolarisOffice/ETemp/7120_5641184/fImage38542208462.png"/>
          <p:cNvPicPr preferRelativeResize="0"/>
          <p:nvPr/>
        </p:nvPicPr>
        <p:blipFill rotWithShape="1">
          <a:blip r:embed="rId3">
            <a:alphaModFix/>
          </a:blip>
          <a:srcRect/>
          <a:stretch/>
        </p:blipFill>
        <p:spPr>
          <a:xfrm>
            <a:off x="10586720" y="5285740"/>
            <a:ext cx="457835" cy="457835"/>
          </a:xfrm>
          <a:prstGeom prst="rect">
            <a:avLst/>
          </a:prstGeom>
          <a:noFill/>
          <a:ln>
            <a:noFill/>
          </a:ln>
        </p:spPr>
      </p:pic>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66"/>
        <p:cNvGrpSpPr/>
        <p:nvPr/>
      </p:nvGrpSpPr>
      <p:grpSpPr>
        <a:xfrm>
          <a:off x="0" y="0"/>
          <a:ext cx="0" cy="0"/>
          <a:chOff x="0" y="0"/>
          <a:chExt cx="0" cy="0"/>
        </a:xfrm>
      </p:grpSpPr>
      <p:sp>
        <p:nvSpPr>
          <p:cNvPr id="267" name="Google Shape;267;p19"/>
          <p:cNvSpPr/>
          <p:nvPr/>
        </p:nvSpPr>
        <p:spPr>
          <a:xfrm>
            <a:off x="551815" y="18415"/>
            <a:ext cx="5885815" cy="322580"/>
          </a:xfrm>
          <a:prstGeom prst="rect">
            <a:avLst/>
          </a:prstGeom>
          <a:noFill/>
          <a:ln>
            <a:noFill/>
          </a:ln>
        </p:spPr>
        <p:txBody>
          <a:bodyPr spcFirstLastPara="1" wrap="square" lIns="91425" tIns="45700" rIns="91425" bIns="45700" anchor="t" anchorCtr="0">
            <a:noAutofit/>
          </a:bodyPr>
          <a:lstStyle/>
          <a:p>
            <a:pPr marL="0" marR="0" lvl="0" indent="0" algn="l" rtl="0">
              <a:lnSpc>
                <a:spcPct val="150000"/>
              </a:lnSpc>
              <a:spcBef>
                <a:spcPts val="0"/>
              </a:spcBef>
              <a:spcAft>
                <a:spcPts val="0"/>
              </a:spcAft>
              <a:buClr>
                <a:schemeClr val="dk1"/>
              </a:buClr>
              <a:buSzPts val="1000"/>
              <a:buFont typeface="Calibri"/>
              <a:buNone/>
            </a:pPr>
            <a:endParaRPr sz="1000">
              <a:solidFill>
                <a:schemeClr val="lt1"/>
              </a:solidFill>
              <a:latin typeface="Malgun Gothic"/>
              <a:ea typeface="Malgun Gothic"/>
              <a:cs typeface="Malgun Gothic"/>
              <a:sym typeface="Malgun Gothic"/>
            </a:endParaRPr>
          </a:p>
        </p:txBody>
      </p:sp>
      <p:sp>
        <p:nvSpPr>
          <p:cNvPr id="268" name="Google Shape;268;p19"/>
          <p:cNvSpPr/>
          <p:nvPr/>
        </p:nvSpPr>
        <p:spPr>
          <a:xfrm>
            <a:off x="165735" y="1045845"/>
            <a:ext cx="11673205" cy="5724525"/>
          </a:xfrm>
          <a:custGeom>
            <a:avLst/>
            <a:gdLst/>
            <a:ahLst/>
            <a:cxnLst/>
            <a:rect l="l" t="t" r="r" b="b"/>
            <a:pathLst>
              <a:path w="11751223" h="5441721" extrusionOk="0">
                <a:moveTo>
                  <a:pt x="289472" y="994603"/>
                </a:moveTo>
                <a:cubicBezTo>
                  <a:pt x="291589" y="829503"/>
                  <a:pt x="60872" y="442153"/>
                  <a:pt x="302172" y="308803"/>
                </a:cubicBezTo>
                <a:cubicBezTo>
                  <a:pt x="543472" y="175453"/>
                  <a:pt x="1123439" y="192386"/>
                  <a:pt x="1737272" y="194503"/>
                </a:cubicBezTo>
                <a:cubicBezTo>
                  <a:pt x="2351105" y="196620"/>
                  <a:pt x="3223172" y="334203"/>
                  <a:pt x="3985172" y="321503"/>
                </a:cubicBezTo>
                <a:cubicBezTo>
                  <a:pt x="4747172" y="308803"/>
                  <a:pt x="5477422" y="169103"/>
                  <a:pt x="6309272" y="118303"/>
                </a:cubicBezTo>
                <a:cubicBezTo>
                  <a:pt x="7141122" y="67503"/>
                  <a:pt x="8193105" y="25170"/>
                  <a:pt x="8976272" y="16703"/>
                </a:cubicBezTo>
                <a:cubicBezTo>
                  <a:pt x="9759439" y="8236"/>
                  <a:pt x="10572239" y="-36214"/>
                  <a:pt x="11008272" y="67503"/>
                </a:cubicBezTo>
                <a:cubicBezTo>
                  <a:pt x="11444305" y="171220"/>
                  <a:pt x="11492989" y="31520"/>
                  <a:pt x="11592472" y="639003"/>
                </a:cubicBezTo>
                <a:cubicBezTo>
                  <a:pt x="11691955" y="1246486"/>
                  <a:pt x="11603055" y="2977920"/>
                  <a:pt x="11605172" y="3712403"/>
                </a:cubicBezTo>
                <a:cubicBezTo>
                  <a:pt x="11607289" y="4446886"/>
                  <a:pt x="11751222" y="4781320"/>
                  <a:pt x="11605172" y="5045903"/>
                </a:cubicBezTo>
                <a:cubicBezTo>
                  <a:pt x="11459122" y="5310486"/>
                  <a:pt x="11274972" y="5266036"/>
                  <a:pt x="10728872" y="5299903"/>
                </a:cubicBezTo>
                <a:cubicBezTo>
                  <a:pt x="10182772" y="5333770"/>
                  <a:pt x="8328572" y="5249103"/>
                  <a:pt x="8328572" y="5249103"/>
                </a:cubicBezTo>
                <a:lnTo>
                  <a:pt x="4543972" y="5274503"/>
                </a:lnTo>
                <a:cubicBezTo>
                  <a:pt x="3646505" y="5295670"/>
                  <a:pt x="3614755" y="5380336"/>
                  <a:pt x="2943772" y="5376103"/>
                </a:cubicBezTo>
                <a:cubicBezTo>
                  <a:pt x="2272789" y="5371870"/>
                  <a:pt x="1007022" y="5441720"/>
                  <a:pt x="518072" y="5249103"/>
                </a:cubicBezTo>
                <a:cubicBezTo>
                  <a:pt x="29122" y="5056486"/>
                  <a:pt x="65105" y="4705120"/>
                  <a:pt x="10072" y="4220403"/>
                </a:cubicBezTo>
                <a:cubicBezTo>
                  <a:pt x="-44961" y="3735686"/>
                  <a:pt x="141305" y="2827636"/>
                  <a:pt x="187872" y="2340803"/>
                </a:cubicBezTo>
                <a:cubicBezTo>
                  <a:pt x="234439" y="1853970"/>
                  <a:pt x="272539" y="1523770"/>
                  <a:pt x="289472" y="1299403"/>
                </a:cubicBezTo>
                <a:cubicBezTo>
                  <a:pt x="306405" y="1075036"/>
                  <a:pt x="287355" y="1159703"/>
                  <a:pt x="289472" y="994603"/>
                </a:cubicBezTo>
                <a:close/>
              </a:path>
            </a:pathLst>
          </a:cu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Calibri"/>
              <a:buNone/>
            </a:pPr>
            <a:endParaRPr sz="1800">
              <a:solidFill>
                <a:schemeClr val="dk1"/>
              </a:solidFill>
              <a:latin typeface="Malgun Gothic"/>
              <a:ea typeface="Malgun Gothic"/>
              <a:cs typeface="Malgun Gothic"/>
              <a:sym typeface="Malgun Gothic"/>
            </a:endParaRPr>
          </a:p>
        </p:txBody>
      </p:sp>
      <p:sp>
        <p:nvSpPr>
          <p:cNvPr id="269" name="Google Shape;269;p19"/>
          <p:cNvSpPr/>
          <p:nvPr/>
        </p:nvSpPr>
        <p:spPr>
          <a:xfrm>
            <a:off x="9566275" y="770890"/>
            <a:ext cx="163195" cy="163195"/>
          </a:xfrm>
          <a:prstGeom prst="cloud">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Calibri"/>
              <a:buNone/>
            </a:pPr>
            <a:endParaRPr sz="1800">
              <a:solidFill>
                <a:srgbClr val="FFFFFF"/>
              </a:solidFill>
              <a:latin typeface="Malgun Gothic"/>
              <a:ea typeface="Malgun Gothic"/>
              <a:cs typeface="Malgun Gothic"/>
              <a:sym typeface="Malgun Gothic"/>
            </a:endParaRPr>
          </a:p>
        </p:txBody>
      </p:sp>
      <p:sp>
        <p:nvSpPr>
          <p:cNvPr id="270" name="Google Shape;270;p19"/>
          <p:cNvSpPr/>
          <p:nvPr/>
        </p:nvSpPr>
        <p:spPr>
          <a:xfrm>
            <a:off x="9566275" y="770890"/>
            <a:ext cx="163195" cy="163195"/>
          </a:xfrm>
          <a:custGeom>
            <a:avLst/>
            <a:gdLst/>
            <a:ahLst/>
            <a:cxnLst/>
            <a:rect l="l" t="t" r="r" b="b"/>
            <a:pathLst>
              <a:path w="1287" h="5137" extrusionOk="0">
                <a:moveTo>
                  <a:pt x="1286" y="5136"/>
                </a:moveTo>
                <a:lnTo>
                  <a:pt x="0" y="5136"/>
                </a:lnTo>
                <a:lnTo>
                  <a:pt x="0" y="1066"/>
                </a:lnTo>
                <a:lnTo>
                  <a:pt x="1" y="995"/>
                </a:lnTo>
                <a:lnTo>
                  <a:pt x="27" y="835"/>
                </a:lnTo>
                <a:lnTo>
                  <a:pt x="76" y="661"/>
                </a:lnTo>
                <a:lnTo>
                  <a:pt x="145" y="484"/>
                </a:lnTo>
                <a:lnTo>
                  <a:pt x="233" y="317"/>
                </a:lnTo>
                <a:lnTo>
                  <a:pt x="309" y="207"/>
                </a:lnTo>
                <a:lnTo>
                  <a:pt x="364" y="144"/>
                </a:lnTo>
                <a:lnTo>
                  <a:pt x="422" y="89"/>
                </a:lnTo>
                <a:lnTo>
                  <a:pt x="482" y="48"/>
                </a:lnTo>
                <a:lnTo>
                  <a:pt x="544" y="17"/>
                </a:lnTo>
                <a:lnTo>
                  <a:pt x="609" y="2"/>
                </a:lnTo>
                <a:lnTo>
                  <a:pt x="642" y="0"/>
                </a:lnTo>
                <a:lnTo>
                  <a:pt x="642" y="0"/>
                </a:lnTo>
                <a:lnTo>
                  <a:pt x="675" y="2"/>
                </a:lnTo>
                <a:lnTo>
                  <a:pt x="740" y="17"/>
                </a:lnTo>
                <a:lnTo>
                  <a:pt x="803" y="48"/>
                </a:lnTo>
                <a:lnTo>
                  <a:pt x="864" y="89"/>
                </a:lnTo>
                <a:lnTo>
                  <a:pt x="921" y="144"/>
                </a:lnTo>
                <a:lnTo>
                  <a:pt x="976" y="207"/>
                </a:lnTo>
                <a:lnTo>
                  <a:pt x="1052" y="317"/>
                </a:lnTo>
                <a:lnTo>
                  <a:pt x="1140" y="484"/>
                </a:lnTo>
                <a:lnTo>
                  <a:pt x="1209" y="661"/>
                </a:lnTo>
                <a:lnTo>
                  <a:pt x="1258" y="835"/>
                </a:lnTo>
                <a:lnTo>
                  <a:pt x="1283" y="995"/>
                </a:lnTo>
                <a:lnTo>
                  <a:pt x="1286" y="1066"/>
                </a:lnTo>
                <a:lnTo>
                  <a:pt x="1286" y="5136"/>
                </a:lnTo>
                <a:close/>
              </a:path>
            </a:pathLst>
          </a:custGeom>
          <a:solidFill>
            <a:srgbClr val="30445B"/>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a:solidFill>
                <a:srgbClr val="000000"/>
              </a:solidFill>
              <a:latin typeface="Malgun Gothic"/>
              <a:ea typeface="Malgun Gothic"/>
              <a:cs typeface="Malgun Gothic"/>
              <a:sym typeface="Malgun Gothic"/>
            </a:endParaRPr>
          </a:p>
        </p:txBody>
      </p:sp>
      <p:sp>
        <p:nvSpPr>
          <p:cNvPr id="271" name="Google Shape;271;p19"/>
          <p:cNvSpPr/>
          <p:nvPr/>
        </p:nvSpPr>
        <p:spPr>
          <a:xfrm>
            <a:off x="8696325" y="783590"/>
            <a:ext cx="2508250" cy="527050"/>
          </a:xfrm>
          <a:custGeom>
            <a:avLst/>
            <a:gdLst/>
            <a:ahLst/>
            <a:cxnLst/>
            <a:rect l="l" t="t" r="r" b="b"/>
            <a:pathLst>
              <a:path w="12192001" h="4678330" extrusionOk="0">
                <a:moveTo>
                  <a:pt x="6012551" y="0"/>
                </a:moveTo>
                <a:lnTo>
                  <a:pt x="6083886" y="0"/>
                </a:lnTo>
                <a:lnTo>
                  <a:pt x="6120521" y="240041"/>
                </a:lnTo>
                <a:cubicBezTo>
                  <a:pt x="6526214" y="2222616"/>
                  <a:pt x="8280395" y="3713983"/>
                  <a:pt x="10382903" y="3713983"/>
                </a:cubicBezTo>
                <a:cubicBezTo>
                  <a:pt x="10983620" y="3713983"/>
                  <a:pt x="11555902" y="3592239"/>
                  <a:pt x="12076421" y="3372078"/>
                </a:cubicBezTo>
                <a:lnTo>
                  <a:pt x="12192000" y="3319826"/>
                </a:lnTo>
                <a:lnTo>
                  <a:pt x="12192000" y="4678329"/>
                </a:lnTo>
                <a:lnTo>
                  <a:pt x="0" y="4678329"/>
                </a:lnTo>
                <a:lnTo>
                  <a:pt x="0" y="3363030"/>
                </a:lnTo>
                <a:lnTo>
                  <a:pt x="20015" y="3372079"/>
                </a:lnTo>
                <a:cubicBezTo>
                  <a:pt x="540535" y="3592240"/>
                  <a:pt x="1112817" y="3713984"/>
                  <a:pt x="1713534" y="3713984"/>
                </a:cubicBezTo>
                <a:cubicBezTo>
                  <a:pt x="3816042" y="3713984"/>
                  <a:pt x="5570223" y="2222617"/>
                  <a:pt x="5975916" y="240042"/>
                </a:cubicBezTo>
                <a:close/>
              </a:path>
            </a:pathLst>
          </a:cu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Calibri"/>
              <a:buNone/>
            </a:pPr>
            <a:endParaRPr sz="1800">
              <a:solidFill>
                <a:srgbClr val="FFFFFF"/>
              </a:solidFill>
              <a:latin typeface="Malgun Gothic"/>
              <a:ea typeface="Malgun Gothic"/>
              <a:cs typeface="Malgun Gothic"/>
              <a:sym typeface="Malgun Gothic"/>
            </a:endParaRPr>
          </a:p>
        </p:txBody>
      </p:sp>
      <p:sp>
        <p:nvSpPr>
          <p:cNvPr id="272" name="Google Shape;272;p19"/>
          <p:cNvSpPr/>
          <p:nvPr/>
        </p:nvSpPr>
        <p:spPr>
          <a:xfrm>
            <a:off x="10058400" y="638810"/>
            <a:ext cx="137160" cy="137160"/>
          </a:xfrm>
          <a:prstGeom prst="cloud">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Calibri"/>
              <a:buNone/>
            </a:pPr>
            <a:endParaRPr sz="1800">
              <a:solidFill>
                <a:srgbClr val="FFFFFF"/>
              </a:solidFill>
              <a:latin typeface="Malgun Gothic"/>
              <a:ea typeface="Malgun Gothic"/>
              <a:cs typeface="Malgun Gothic"/>
              <a:sym typeface="Malgun Gothic"/>
            </a:endParaRPr>
          </a:p>
        </p:txBody>
      </p:sp>
      <p:sp>
        <p:nvSpPr>
          <p:cNvPr id="273" name="Google Shape;273;p19"/>
          <p:cNvSpPr/>
          <p:nvPr/>
        </p:nvSpPr>
        <p:spPr>
          <a:xfrm>
            <a:off x="10058400" y="638810"/>
            <a:ext cx="137160" cy="137160"/>
          </a:xfrm>
          <a:custGeom>
            <a:avLst/>
            <a:gdLst/>
            <a:ahLst/>
            <a:cxnLst/>
            <a:rect l="l" t="t" r="r" b="b"/>
            <a:pathLst>
              <a:path w="1287" h="5137" extrusionOk="0">
                <a:moveTo>
                  <a:pt x="1286" y="5136"/>
                </a:moveTo>
                <a:lnTo>
                  <a:pt x="0" y="5136"/>
                </a:lnTo>
                <a:lnTo>
                  <a:pt x="0" y="1066"/>
                </a:lnTo>
                <a:lnTo>
                  <a:pt x="1" y="995"/>
                </a:lnTo>
                <a:lnTo>
                  <a:pt x="27" y="835"/>
                </a:lnTo>
                <a:lnTo>
                  <a:pt x="76" y="661"/>
                </a:lnTo>
                <a:lnTo>
                  <a:pt x="145" y="484"/>
                </a:lnTo>
                <a:lnTo>
                  <a:pt x="233" y="317"/>
                </a:lnTo>
                <a:lnTo>
                  <a:pt x="309" y="207"/>
                </a:lnTo>
                <a:lnTo>
                  <a:pt x="364" y="144"/>
                </a:lnTo>
                <a:lnTo>
                  <a:pt x="422" y="89"/>
                </a:lnTo>
                <a:lnTo>
                  <a:pt x="482" y="48"/>
                </a:lnTo>
                <a:lnTo>
                  <a:pt x="544" y="17"/>
                </a:lnTo>
                <a:lnTo>
                  <a:pt x="609" y="2"/>
                </a:lnTo>
                <a:lnTo>
                  <a:pt x="642" y="0"/>
                </a:lnTo>
                <a:lnTo>
                  <a:pt x="642" y="0"/>
                </a:lnTo>
                <a:lnTo>
                  <a:pt x="675" y="2"/>
                </a:lnTo>
                <a:lnTo>
                  <a:pt x="740" y="17"/>
                </a:lnTo>
                <a:lnTo>
                  <a:pt x="803" y="48"/>
                </a:lnTo>
                <a:lnTo>
                  <a:pt x="864" y="89"/>
                </a:lnTo>
                <a:lnTo>
                  <a:pt x="921" y="144"/>
                </a:lnTo>
                <a:lnTo>
                  <a:pt x="976" y="207"/>
                </a:lnTo>
                <a:lnTo>
                  <a:pt x="1052" y="317"/>
                </a:lnTo>
                <a:lnTo>
                  <a:pt x="1140" y="484"/>
                </a:lnTo>
                <a:lnTo>
                  <a:pt x="1209" y="661"/>
                </a:lnTo>
                <a:lnTo>
                  <a:pt x="1258" y="835"/>
                </a:lnTo>
                <a:lnTo>
                  <a:pt x="1283" y="995"/>
                </a:lnTo>
                <a:lnTo>
                  <a:pt x="1286" y="1066"/>
                </a:lnTo>
                <a:lnTo>
                  <a:pt x="1286" y="5136"/>
                </a:lnTo>
                <a:close/>
              </a:path>
            </a:pathLst>
          </a:custGeom>
          <a:solidFill>
            <a:srgbClr val="30445B"/>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a:solidFill>
                <a:srgbClr val="000000"/>
              </a:solidFill>
              <a:latin typeface="Malgun Gothic"/>
              <a:ea typeface="Malgun Gothic"/>
              <a:cs typeface="Malgun Gothic"/>
              <a:sym typeface="Malgun Gothic"/>
            </a:endParaRPr>
          </a:p>
        </p:txBody>
      </p:sp>
      <p:sp>
        <p:nvSpPr>
          <p:cNvPr id="274" name="Google Shape;274;p19"/>
          <p:cNvSpPr/>
          <p:nvPr/>
        </p:nvSpPr>
        <p:spPr>
          <a:xfrm>
            <a:off x="9707245" y="651510"/>
            <a:ext cx="43180" cy="43180"/>
          </a:xfrm>
          <a:prstGeom prst="cloud">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Calibri"/>
              <a:buNone/>
            </a:pPr>
            <a:endParaRPr sz="1800">
              <a:solidFill>
                <a:srgbClr val="FFFFFF"/>
              </a:solidFill>
              <a:latin typeface="Malgun Gothic"/>
              <a:ea typeface="Malgun Gothic"/>
              <a:cs typeface="Malgun Gothic"/>
              <a:sym typeface="Malgun Gothic"/>
            </a:endParaRPr>
          </a:p>
        </p:txBody>
      </p:sp>
      <p:sp>
        <p:nvSpPr>
          <p:cNvPr id="275" name="Google Shape;275;p19"/>
          <p:cNvSpPr/>
          <p:nvPr/>
        </p:nvSpPr>
        <p:spPr>
          <a:xfrm>
            <a:off x="9707245" y="651510"/>
            <a:ext cx="43180" cy="43180"/>
          </a:xfrm>
          <a:custGeom>
            <a:avLst/>
            <a:gdLst/>
            <a:ahLst/>
            <a:cxnLst/>
            <a:rect l="l" t="t" r="r" b="b"/>
            <a:pathLst>
              <a:path w="711" h="1057" extrusionOk="0">
                <a:moveTo>
                  <a:pt x="710" y="356"/>
                </a:moveTo>
                <a:lnTo>
                  <a:pt x="707" y="396"/>
                </a:lnTo>
                <a:lnTo>
                  <a:pt x="678" y="494"/>
                </a:lnTo>
                <a:lnTo>
                  <a:pt x="628" y="607"/>
                </a:lnTo>
                <a:lnTo>
                  <a:pt x="566" y="725"/>
                </a:lnTo>
                <a:lnTo>
                  <a:pt x="399" y="994"/>
                </a:lnTo>
                <a:lnTo>
                  <a:pt x="356" y="1056"/>
                </a:lnTo>
                <a:lnTo>
                  <a:pt x="311" y="993"/>
                </a:lnTo>
                <a:lnTo>
                  <a:pt x="144" y="720"/>
                </a:lnTo>
                <a:lnTo>
                  <a:pt x="82" y="602"/>
                </a:lnTo>
                <a:lnTo>
                  <a:pt x="32" y="491"/>
                </a:lnTo>
                <a:lnTo>
                  <a:pt x="3" y="394"/>
                </a:lnTo>
                <a:lnTo>
                  <a:pt x="0" y="356"/>
                </a:lnTo>
                <a:lnTo>
                  <a:pt x="1" y="319"/>
                </a:lnTo>
                <a:lnTo>
                  <a:pt x="16" y="248"/>
                </a:lnTo>
                <a:lnTo>
                  <a:pt x="43" y="183"/>
                </a:lnTo>
                <a:lnTo>
                  <a:pt x="82" y="127"/>
                </a:lnTo>
                <a:lnTo>
                  <a:pt x="131" y="80"/>
                </a:lnTo>
                <a:lnTo>
                  <a:pt x="187" y="42"/>
                </a:lnTo>
                <a:lnTo>
                  <a:pt x="250" y="15"/>
                </a:lnTo>
                <a:lnTo>
                  <a:pt x="320" y="2"/>
                </a:lnTo>
                <a:lnTo>
                  <a:pt x="356" y="0"/>
                </a:lnTo>
                <a:lnTo>
                  <a:pt x="392" y="2"/>
                </a:lnTo>
                <a:lnTo>
                  <a:pt x="459" y="15"/>
                </a:lnTo>
                <a:lnTo>
                  <a:pt x="523" y="42"/>
                </a:lnTo>
                <a:lnTo>
                  <a:pt x="580" y="80"/>
                </a:lnTo>
                <a:lnTo>
                  <a:pt x="628" y="127"/>
                </a:lnTo>
                <a:lnTo>
                  <a:pt x="667" y="183"/>
                </a:lnTo>
                <a:lnTo>
                  <a:pt x="694" y="248"/>
                </a:lnTo>
                <a:lnTo>
                  <a:pt x="708" y="319"/>
                </a:lnTo>
                <a:lnTo>
                  <a:pt x="710" y="356"/>
                </a:lnTo>
                <a:close/>
              </a:path>
            </a:pathLst>
          </a:custGeom>
          <a:solidFill>
            <a:srgbClr val="F2564E"/>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a:solidFill>
                <a:srgbClr val="000000"/>
              </a:solidFill>
              <a:latin typeface="Malgun Gothic"/>
              <a:ea typeface="Malgun Gothic"/>
              <a:cs typeface="Malgun Gothic"/>
              <a:sym typeface="Malgun Gothic"/>
            </a:endParaRPr>
          </a:p>
        </p:txBody>
      </p:sp>
      <p:sp>
        <p:nvSpPr>
          <p:cNvPr id="276" name="Google Shape;276;p19"/>
          <p:cNvSpPr/>
          <p:nvPr/>
        </p:nvSpPr>
        <p:spPr>
          <a:xfrm>
            <a:off x="9918065" y="100330"/>
            <a:ext cx="93345" cy="41275"/>
          </a:xfrm>
          <a:custGeom>
            <a:avLst/>
            <a:gdLst/>
            <a:ahLst/>
            <a:cxnLst/>
            <a:rect l="l" t="t" r="r" b="b"/>
            <a:pathLst>
              <a:path w="1480" h="644" extrusionOk="0">
                <a:moveTo>
                  <a:pt x="1479" y="643"/>
                </a:moveTo>
                <a:lnTo>
                  <a:pt x="1399" y="598"/>
                </a:lnTo>
                <a:lnTo>
                  <a:pt x="1226" y="526"/>
                </a:lnTo>
                <a:lnTo>
                  <a:pt x="1040" y="478"/>
                </a:lnTo>
                <a:lnTo>
                  <a:pt x="843" y="452"/>
                </a:lnTo>
                <a:lnTo>
                  <a:pt x="739" y="451"/>
                </a:lnTo>
                <a:lnTo>
                  <a:pt x="687" y="451"/>
                </a:lnTo>
                <a:lnTo>
                  <a:pt x="586" y="458"/>
                </a:lnTo>
                <a:lnTo>
                  <a:pt x="438" y="480"/>
                </a:lnTo>
                <a:lnTo>
                  <a:pt x="254" y="530"/>
                </a:lnTo>
                <a:lnTo>
                  <a:pt x="81" y="601"/>
                </a:lnTo>
                <a:lnTo>
                  <a:pt x="0" y="643"/>
                </a:lnTo>
                <a:lnTo>
                  <a:pt x="23" y="573"/>
                </a:lnTo>
                <a:lnTo>
                  <a:pt x="82" y="444"/>
                </a:lnTo>
                <a:lnTo>
                  <a:pt x="154" y="327"/>
                </a:lnTo>
                <a:lnTo>
                  <a:pt x="239" y="225"/>
                </a:lnTo>
                <a:lnTo>
                  <a:pt x="336" y="140"/>
                </a:lnTo>
                <a:lnTo>
                  <a:pt x="442" y="72"/>
                </a:lnTo>
                <a:lnTo>
                  <a:pt x="556" y="26"/>
                </a:lnTo>
                <a:lnTo>
                  <a:pt x="677" y="2"/>
                </a:lnTo>
                <a:lnTo>
                  <a:pt x="739" y="0"/>
                </a:lnTo>
                <a:lnTo>
                  <a:pt x="802" y="2"/>
                </a:lnTo>
                <a:lnTo>
                  <a:pt x="922" y="26"/>
                </a:lnTo>
                <a:lnTo>
                  <a:pt x="1036" y="72"/>
                </a:lnTo>
                <a:lnTo>
                  <a:pt x="1139" y="140"/>
                </a:lnTo>
                <a:lnTo>
                  <a:pt x="1236" y="225"/>
                </a:lnTo>
                <a:lnTo>
                  <a:pt x="1321" y="327"/>
                </a:lnTo>
                <a:lnTo>
                  <a:pt x="1393" y="444"/>
                </a:lnTo>
                <a:lnTo>
                  <a:pt x="1455" y="573"/>
                </a:lnTo>
                <a:lnTo>
                  <a:pt x="1479" y="643"/>
                </a:lnTo>
                <a:close/>
              </a:path>
            </a:pathLst>
          </a:custGeom>
          <a:solidFill>
            <a:srgbClr val="96DDF8"/>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a:solidFill>
                <a:srgbClr val="000000"/>
              </a:solidFill>
              <a:latin typeface="Malgun Gothic"/>
              <a:ea typeface="Malgun Gothic"/>
              <a:cs typeface="Malgun Gothic"/>
              <a:sym typeface="Malgun Gothic"/>
            </a:endParaRPr>
          </a:p>
        </p:txBody>
      </p:sp>
      <p:sp>
        <p:nvSpPr>
          <p:cNvPr id="277" name="Google Shape;277;p19"/>
          <p:cNvSpPr/>
          <p:nvPr/>
        </p:nvSpPr>
        <p:spPr>
          <a:xfrm>
            <a:off x="10145395" y="854710"/>
            <a:ext cx="80645" cy="80645"/>
          </a:xfrm>
          <a:custGeom>
            <a:avLst/>
            <a:gdLst/>
            <a:ahLst/>
            <a:cxnLst/>
            <a:rect l="l" t="t" r="r" b="b"/>
            <a:pathLst>
              <a:path w="540" h="788" extrusionOk="0">
                <a:moveTo>
                  <a:pt x="539" y="268"/>
                </a:moveTo>
                <a:lnTo>
                  <a:pt x="536" y="297"/>
                </a:lnTo>
                <a:lnTo>
                  <a:pt x="514" y="369"/>
                </a:lnTo>
                <a:lnTo>
                  <a:pt x="454" y="496"/>
                </a:lnTo>
                <a:lnTo>
                  <a:pt x="303" y="741"/>
                </a:lnTo>
                <a:lnTo>
                  <a:pt x="270" y="787"/>
                </a:lnTo>
                <a:lnTo>
                  <a:pt x="236" y="741"/>
                </a:lnTo>
                <a:lnTo>
                  <a:pt x="85" y="496"/>
                </a:lnTo>
                <a:lnTo>
                  <a:pt x="25" y="369"/>
                </a:lnTo>
                <a:lnTo>
                  <a:pt x="3" y="297"/>
                </a:lnTo>
                <a:lnTo>
                  <a:pt x="0" y="268"/>
                </a:lnTo>
                <a:lnTo>
                  <a:pt x="2" y="242"/>
                </a:lnTo>
                <a:lnTo>
                  <a:pt x="12" y="191"/>
                </a:lnTo>
                <a:lnTo>
                  <a:pt x="32" y="143"/>
                </a:lnTo>
                <a:lnTo>
                  <a:pt x="61" y="100"/>
                </a:lnTo>
                <a:lnTo>
                  <a:pt x="97" y="62"/>
                </a:lnTo>
                <a:lnTo>
                  <a:pt x="138" y="34"/>
                </a:lnTo>
                <a:lnTo>
                  <a:pt x="187" y="12"/>
                </a:lnTo>
                <a:lnTo>
                  <a:pt x="241" y="0"/>
                </a:lnTo>
                <a:lnTo>
                  <a:pt x="270" y="0"/>
                </a:lnTo>
                <a:lnTo>
                  <a:pt x="298" y="0"/>
                </a:lnTo>
                <a:lnTo>
                  <a:pt x="352" y="12"/>
                </a:lnTo>
                <a:lnTo>
                  <a:pt x="401" y="34"/>
                </a:lnTo>
                <a:lnTo>
                  <a:pt x="442" y="62"/>
                </a:lnTo>
                <a:lnTo>
                  <a:pt x="478" y="100"/>
                </a:lnTo>
                <a:lnTo>
                  <a:pt x="507" y="143"/>
                </a:lnTo>
                <a:lnTo>
                  <a:pt x="527" y="191"/>
                </a:lnTo>
                <a:lnTo>
                  <a:pt x="537" y="242"/>
                </a:lnTo>
                <a:lnTo>
                  <a:pt x="539" y="268"/>
                </a:lnTo>
                <a:close/>
              </a:path>
            </a:pathLst>
          </a:custGeom>
          <a:solidFill>
            <a:srgbClr val="FBCD4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a:solidFill>
                <a:srgbClr val="000000"/>
              </a:solidFill>
              <a:latin typeface="Malgun Gothic"/>
              <a:ea typeface="Malgun Gothic"/>
              <a:cs typeface="Malgun Gothic"/>
              <a:sym typeface="Malgun Gothic"/>
            </a:endParaRPr>
          </a:p>
        </p:txBody>
      </p:sp>
      <p:sp>
        <p:nvSpPr>
          <p:cNvPr id="278" name="Google Shape;278;p19"/>
          <p:cNvSpPr/>
          <p:nvPr/>
        </p:nvSpPr>
        <p:spPr>
          <a:xfrm>
            <a:off x="10145395" y="854710"/>
            <a:ext cx="80645" cy="80645"/>
          </a:xfrm>
          <a:prstGeom prst="cloud">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Calibri"/>
              <a:buNone/>
            </a:pPr>
            <a:endParaRPr sz="1800">
              <a:solidFill>
                <a:srgbClr val="FFFFFF"/>
              </a:solidFill>
              <a:latin typeface="Malgun Gothic"/>
              <a:ea typeface="Malgun Gothic"/>
              <a:cs typeface="Malgun Gothic"/>
              <a:sym typeface="Malgun Gothic"/>
            </a:endParaRPr>
          </a:p>
        </p:txBody>
      </p:sp>
      <p:sp>
        <p:nvSpPr>
          <p:cNvPr id="279" name="Google Shape;279;p19"/>
          <p:cNvSpPr txBox="1"/>
          <p:nvPr/>
        </p:nvSpPr>
        <p:spPr>
          <a:xfrm>
            <a:off x="542290" y="7620"/>
            <a:ext cx="6763385" cy="1384935"/>
          </a:xfrm>
          <a:prstGeom prst="rect">
            <a:avLst/>
          </a:prstGeom>
          <a:noFill/>
          <a:ln>
            <a:noFill/>
          </a:ln>
        </p:spPr>
        <p:txBody>
          <a:bodyPr spcFirstLastPara="1" wrap="square" lIns="89525" tIns="46350" rIns="89525" bIns="46350" anchor="t" anchorCtr="0">
            <a:noAutofit/>
          </a:bodyPr>
          <a:lstStyle/>
          <a:p>
            <a:pPr marL="0" marR="0" lvl="0" indent="0" algn="l" rtl="0">
              <a:lnSpc>
                <a:spcPct val="100000"/>
              </a:lnSpc>
              <a:spcBef>
                <a:spcPts val="0"/>
              </a:spcBef>
              <a:spcAft>
                <a:spcPts val="0"/>
              </a:spcAft>
              <a:buClr>
                <a:schemeClr val="dk1"/>
              </a:buClr>
              <a:buSzPts val="3200"/>
              <a:buFont typeface="Baumans"/>
              <a:buNone/>
            </a:pPr>
            <a:r>
              <a:rPr lang="it-IT" sz="3200">
                <a:solidFill>
                  <a:schemeClr val="dk1"/>
                </a:solidFill>
                <a:latin typeface="Baumans"/>
                <a:ea typeface="Baumans"/>
                <a:cs typeface="Baumans"/>
                <a:sym typeface="Baumans"/>
              </a:rPr>
              <a:t>ITALIA: PAESE DI EMIGRAZIONE E DI </a:t>
            </a:r>
            <a:endParaRPr sz="3200">
              <a:solidFill>
                <a:schemeClr val="dk1"/>
              </a:solidFill>
              <a:latin typeface="Baumans"/>
              <a:ea typeface="Baumans"/>
              <a:cs typeface="Baumans"/>
              <a:sym typeface="Baumans"/>
            </a:endParaRPr>
          </a:p>
          <a:p>
            <a:pPr marL="0" marR="0" lvl="0" indent="0" algn="l" rtl="0">
              <a:lnSpc>
                <a:spcPct val="100000"/>
              </a:lnSpc>
              <a:spcBef>
                <a:spcPts val="0"/>
              </a:spcBef>
              <a:spcAft>
                <a:spcPts val="0"/>
              </a:spcAft>
              <a:buClr>
                <a:schemeClr val="dk1"/>
              </a:buClr>
              <a:buSzPts val="3200"/>
              <a:buFont typeface="Baumans"/>
              <a:buNone/>
            </a:pPr>
            <a:r>
              <a:rPr lang="it-IT" sz="3200">
                <a:solidFill>
                  <a:schemeClr val="dk1"/>
                </a:solidFill>
                <a:latin typeface="Baumans"/>
                <a:ea typeface="Baumans"/>
                <a:cs typeface="Baumans"/>
                <a:sym typeface="Baumans"/>
              </a:rPr>
              <a:t>IMMIGRAZIONE</a:t>
            </a:r>
            <a:endParaRPr sz="3200">
              <a:solidFill>
                <a:schemeClr val="dk1"/>
              </a:solidFill>
              <a:latin typeface="Baumans"/>
              <a:ea typeface="Baumans"/>
              <a:cs typeface="Baumans"/>
              <a:sym typeface="Baumans"/>
            </a:endParaRPr>
          </a:p>
          <a:p>
            <a:pPr marL="0" marR="0" lvl="0" indent="0" algn="l" rtl="0">
              <a:lnSpc>
                <a:spcPct val="100000"/>
              </a:lnSpc>
              <a:spcBef>
                <a:spcPts val="0"/>
              </a:spcBef>
              <a:spcAft>
                <a:spcPts val="0"/>
              </a:spcAft>
              <a:buClr>
                <a:schemeClr val="dk1"/>
              </a:buClr>
              <a:buSzPts val="2000"/>
              <a:buFont typeface="Baumans"/>
              <a:buNone/>
            </a:pPr>
            <a:r>
              <a:rPr lang="it-IT" sz="2000">
                <a:solidFill>
                  <a:schemeClr val="dk1"/>
                </a:solidFill>
                <a:latin typeface="Baumans"/>
                <a:ea typeface="Baumans"/>
                <a:cs typeface="Baumans"/>
                <a:sym typeface="Baumans"/>
              </a:rPr>
              <a:t>L'ITALIA DEL MODELLO MEDITERRANEO DELL'IMMIGRAZIONE</a:t>
            </a:r>
            <a:endParaRPr sz="2000">
              <a:solidFill>
                <a:schemeClr val="dk1"/>
              </a:solidFill>
              <a:latin typeface="Baumans"/>
              <a:ea typeface="Baumans"/>
              <a:cs typeface="Baumans"/>
              <a:sym typeface="Baumans"/>
            </a:endParaRPr>
          </a:p>
        </p:txBody>
      </p:sp>
      <p:sp>
        <p:nvSpPr>
          <p:cNvPr id="280" name="Google Shape;280;p19"/>
          <p:cNvSpPr txBox="1"/>
          <p:nvPr/>
        </p:nvSpPr>
        <p:spPr>
          <a:xfrm>
            <a:off x="789305" y="2352675"/>
            <a:ext cx="10614660" cy="647065"/>
          </a:xfrm>
          <a:prstGeom prst="rect">
            <a:avLst/>
          </a:prstGeom>
          <a:noFill/>
          <a:ln>
            <a:noFill/>
          </a:ln>
        </p:spPr>
        <p:txBody>
          <a:bodyPr spcFirstLastPara="1" wrap="square" lIns="89525" tIns="46350" rIns="89525" bIns="46350" anchor="t" anchorCtr="0">
            <a:noAutofit/>
          </a:bodyPr>
          <a:lstStyle/>
          <a:p>
            <a:pPr marL="0" marR="0" lvl="0" indent="0" algn="l" rtl="0">
              <a:spcBef>
                <a:spcPts val="0"/>
              </a:spcBef>
              <a:spcAft>
                <a:spcPts val="0"/>
              </a:spcAft>
              <a:buNone/>
            </a:pPr>
            <a:endParaRPr sz="1800">
              <a:solidFill>
                <a:schemeClr val="dk1"/>
              </a:solidFill>
              <a:latin typeface="Quattrocento Sans"/>
              <a:ea typeface="Quattrocento Sans"/>
              <a:cs typeface="Quattrocento Sans"/>
              <a:sym typeface="Quattrocento Sans"/>
            </a:endParaRPr>
          </a:p>
          <a:p>
            <a:pPr marL="0" marR="0" lvl="0" indent="0" algn="l" rtl="0">
              <a:spcBef>
                <a:spcPts val="0"/>
              </a:spcBef>
              <a:spcAft>
                <a:spcPts val="0"/>
              </a:spcAft>
              <a:buNone/>
            </a:pPr>
            <a:endParaRPr sz="1800">
              <a:solidFill>
                <a:schemeClr val="dk1"/>
              </a:solidFill>
              <a:latin typeface="Quattrocento Sans"/>
              <a:ea typeface="Quattrocento Sans"/>
              <a:cs typeface="Quattrocento Sans"/>
              <a:sym typeface="Quattrocento Sans"/>
            </a:endParaRPr>
          </a:p>
        </p:txBody>
      </p:sp>
      <p:sp>
        <p:nvSpPr>
          <p:cNvPr id="281" name="Google Shape;281;p19"/>
          <p:cNvSpPr txBox="1"/>
          <p:nvPr/>
        </p:nvSpPr>
        <p:spPr>
          <a:xfrm>
            <a:off x="895985" y="1911350"/>
            <a:ext cx="10227310" cy="3692525"/>
          </a:xfrm>
          <a:prstGeom prst="rect">
            <a:avLst/>
          </a:prstGeom>
          <a:noFill/>
          <a:ln>
            <a:noFill/>
          </a:ln>
        </p:spPr>
        <p:txBody>
          <a:bodyPr spcFirstLastPara="1" wrap="square" lIns="89525" tIns="46350" rIns="89525" bIns="46350" anchor="t" anchorCtr="0">
            <a:noAutofit/>
          </a:bodyPr>
          <a:lstStyle/>
          <a:p>
            <a:pPr marL="0" marR="0" lvl="0" indent="0" algn="l" rtl="0">
              <a:spcBef>
                <a:spcPts val="0"/>
              </a:spcBef>
              <a:spcAft>
                <a:spcPts val="0"/>
              </a:spcAft>
              <a:buClr>
                <a:schemeClr val="dk1"/>
              </a:buClr>
              <a:buSzPts val="1800"/>
              <a:buFont typeface="Quattrocento Sans"/>
              <a:buNone/>
            </a:pPr>
            <a:r>
              <a:rPr lang="it-IT" sz="1800">
                <a:solidFill>
                  <a:schemeClr val="dk1"/>
                </a:solidFill>
                <a:latin typeface="Quattrocento Sans"/>
                <a:ea typeface="Quattrocento Sans"/>
                <a:cs typeface="Quattrocento Sans"/>
                <a:sym typeface="Quattrocento Sans"/>
              </a:rPr>
              <a:t>Il </a:t>
            </a:r>
            <a:r>
              <a:rPr lang="it-IT" sz="1800" i="1" u="sng">
                <a:solidFill>
                  <a:schemeClr val="dk1"/>
                </a:solidFill>
                <a:latin typeface="Quattrocento Sans"/>
                <a:ea typeface="Quattrocento Sans"/>
                <a:cs typeface="Quattrocento Sans"/>
                <a:sym typeface="Quattrocento Sans"/>
              </a:rPr>
              <a:t>modello mediterraneo</a:t>
            </a:r>
            <a:r>
              <a:rPr lang="it-IT" sz="1800">
                <a:solidFill>
                  <a:schemeClr val="dk1"/>
                </a:solidFill>
                <a:latin typeface="Quattrocento Sans"/>
                <a:ea typeface="Quattrocento Sans"/>
                <a:cs typeface="Quattrocento Sans"/>
                <a:sym typeface="Quattrocento Sans"/>
              </a:rPr>
              <a:t> è caratterizzato da:</a:t>
            </a:r>
            <a:endParaRPr sz="1800">
              <a:solidFill>
                <a:schemeClr val="dk1"/>
              </a:solidFill>
              <a:latin typeface="Quattrocento Sans"/>
              <a:ea typeface="Quattrocento Sans"/>
              <a:cs typeface="Quattrocento Sans"/>
              <a:sym typeface="Quattrocento Sans"/>
            </a:endParaRPr>
          </a:p>
          <a:p>
            <a:pPr marL="254000" marR="0" lvl="0" indent="-254000" algn="l" rtl="0">
              <a:spcBef>
                <a:spcPts val="0"/>
              </a:spcBef>
              <a:spcAft>
                <a:spcPts val="0"/>
              </a:spcAft>
              <a:buClr>
                <a:schemeClr val="dk1"/>
              </a:buClr>
              <a:buSzPts val="1800"/>
              <a:buFont typeface="Noto Sans Symbols"/>
              <a:buChar char="•"/>
            </a:pPr>
            <a:r>
              <a:rPr lang="it-IT" sz="1800">
                <a:solidFill>
                  <a:schemeClr val="dk1"/>
                </a:solidFill>
                <a:latin typeface="Quattrocento Sans"/>
                <a:ea typeface="Quattrocento Sans"/>
                <a:cs typeface="Quattrocento Sans"/>
                <a:sym typeface="Quattrocento Sans"/>
              </a:rPr>
              <a:t>tasso negativo di crescita della popolazione</a:t>
            </a:r>
            <a:endParaRPr sz="1800">
              <a:solidFill>
                <a:schemeClr val="dk1"/>
              </a:solidFill>
              <a:latin typeface="Quattrocento Sans"/>
              <a:ea typeface="Quattrocento Sans"/>
              <a:cs typeface="Quattrocento Sans"/>
              <a:sym typeface="Quattrocento Sans"/>
            </a:endParaRPr>
          </a:p>
          <a:p>
            <a:pPr marL="254000" marR="0" lvl="0" indent="-254000" algn="l" rtl="0">
              <a:spcBef>
                <a:spcPts val="0"/>
              </a:spcBef>
              <a:spcAft>
                <a:spcPts val="0"/>
              </a:spcAft>
              <a:buClr>
                <a:schemeClr val="dk1"/>
              </a:buClr>
              <a:buSzPts val="1800"/>
              <a:buFont typeface="Noto Sans Symbols"/>
              <a:buChar char="•"/>
            </a:pPr>
            <a:r>
              <a:rPr lang="it-IT" sz="1800">
                <a:solidFill>
                  <a:schemeClr val="dk1"/>
                </a:solidFill>
                <a:latin typeface="Quattrocento Sans"/>
                <a:ea typeface="Quattrocento Sans"/>
                <a:cs typeface="Quattrocento Sans"/>
                <a:sym typeface="Quattrocento Sans"/>
              </a:rPr>
              <a:t>alta percentuale di disoccupazione</a:t>
            </a:r>
            <a:endParaRPr sz="1800">
              <a:solidFill>
                <a:schemeClr val="dk1"/>
              </a:solidFill>
              <a:latin typeface="Quattrocento Sans"/>
              <a:ea typeface="Quattrocento Sans"/>
              <a:cs typeface="Quattrocento Sans"/>
              <a:sym typeface="Quattrocento Sans"/>
            </a:endParaRPr>
          </a:p>
          <a:p>
            <a:pPr marL="254000" marR="0" lvl="0" indent="-254000" algn="l" rtl="0">
              <a:spcBef>
                <a:spcPts val="0"/>
              </a:spcBef>
              <a:spcAft>
                <a:spcPts val="0"/>
              </a:spcAft>
              <a:buClr>
                <a:schemeClr val="dk1"/>
              </a:buClr>
              <a:buSzPts val="1800"/>
              <a:buFont typeface="Noto Sans Symbols"/>
              <a:buChar char="•"/>
            </a:pPr>
            <a:r>
              <a:rPr lang="it-IT" sz="1800">
                <a:solidFill>
                  <a:schemeClr val="dk1"/>
                </a:solidFill>
                <a:latin typeface="Quattrocento Sans"/>
                <a:ea typeface="Quattrocento Sans"/>
                <a:cs typeface="Quattrocento Sans"/>
                <a:sym typeface="Quattrocento Sans"/>
              </a:rPr>
              <a:t>alta domanda di lavoratori immigrati</a:t>
            </a:r>
            <a:endParaRPr sz="1800">
              <a:solidFill>
                <a:schemeClr val="dk1"/>
              </a:solidFill>
              <a:latin typeface="Quattrocento Sans"/>
              <a:ea typeface="Quattrocento Sans"/>
              <a:cs typeface="Quattrocento Sans"/>
              <a:sym typeface="Quattrocento Sans"/>
            </a:endParaRPr>
          </a:p>
          <a:p>
            <a:pPr marL="254000" marR="0" lvl="0" indent="-254000" algn="l" rtl="0">
              <a:spcBef>
                <a:spcPts val="0"/>
              </a:spcBef>
              <a:spcAft>
                <a:spcPts val="0"/>
              </a:spcAft>
              <a:buClr>
                <a:schemeClr val="dk1"/>
              </a:buClr>
              <a:buSzPts val="1800"/>
              <a:buFont typeface="Noto Sans Symbols"/>
              <a:buChar char="•"/>
            </a:pPr>
            <a:r>
              <a:rPr lang="it-IT" sz="1800">
                <a:solidFill>
                  <a:schemeClr val="dk1"/>
                </a:solidFill>
                <a:latin typeface="Quattrocento Sans"/>
                <a:ea typeface="Quattrocento Sans"/>
                <a:cs typeface="Quattrocento Sans"/>
                <a:sym typeface="Quattrocento Sans"/>
              </a:rPr>
              <a:t>ruolo determinante dell'economia informale</a:t>
            </a:r>
            <a:endParaRPr sz="1800">
              <a:solidFill>
                <a:schemeClr val="dk1"/>
              </a:solidFill>
              <a:latin typeface="Quattrocento Sans"/>
              <a:ea typeface="Quattrocento Sans"/>
              <a:cs typeface="Quattrocento Sans"/>
              <a:sym typeface="Quattrocento Sans"/>
            </a:endParaRPr>
          </a:p>
          <a:p>
            <a:pPr marL="254000" marR="0" lvl="0" indent="-254000" algn="l" rtl="0">
              <a:spcBef>
                <a:spcPts val="0"/>
              </a:spcBef>
              <a:spcAft>
                <a:spcPts val="0"/>
              </a:spcAft>
              <a:buClr>
                <a:schemeClr val="dk1"/>
              </a:buClr>
              <a:buSzPts val="1800"/>
              <a:buFont typeface="Noto Sans Symbols"/>
              <a:buChar char="•"/>
            </a:pPr>
            <a:r>
              <a:rPr lang="it-IT" sz="1800">
                <a:solidFill>
                  <a:schemeClr val="dk1"/>
                </a:solidFill>
                <a:latin typeface="Quattrocento Sans"/>
                <a:ea typeface="Quattrocento Sans"/>
                <a:cs typeface="Quattrocento Sans"/>
                <a:sym typeface="Quattrocento Sans"/>
              </a:rPr>
              <a:t>femminilizzazione crescente dei flussi</a:t>
            </a:r>
            <a:endParaRPr sz="1800">
              <a:solidFill>
                <a:schemeClr val="dk1"/>
              </a:solidFill>
              <a:latin typeface="Quattrocento Sans"/>
              <a:ea typeface="Quattrocento Sans"/>
              <a:cs typeface="Quattrocento Sans"/>
              <a:sym typeface="Quattrocento Sans"/>
            </a:endParaRPr>
          </a:p>
          <a:p>
            <a:pPr marL="254000" marR="0" lvl="0" indent="-254000" algn="l" rtl="0">
              <a:spcBef>
                <a:spcPts val="0"/>
              </a:spcBef>
              <a:spcAft>
                <a:spcPts val="0"/>
              </a:spcAft>
              <a:buClr>
                <a:schemeClr val="dk1"/>
              </a:buClr>
              <a:buSzPts val="1800"/>
              <a:buFont typeface="Noto Sans Symbols"/>
              <a:buChar char="•"/>
            </a:pPr>
            <a:r>
              <a:rPr lang="it-IT" sz="1800">
                <a:solidFill>
                  <a:schemeClr val="dk1"/>
                </a:solidFill>
                <a:latin typeface="Quattrocento Sans"/>
                <a:ea typeface="Quattrocento Sans"/>
                <a:cs typeface="Quattrocento Sans"/>
                <a:sym typeface="Quattrocento Sans"/>
              </a:rPr>
              <a:t>opinione pubblica divisa tra opportunità e invasione</a:t>
            </a:r>
            <a:endParaRPr sz="1800">
              <a:solidFill>
                <a:schemeClr val="dk1"/>
              </a:solidFill>
              <a:latin typeface="Quattrocento Sans"/>
              <a:ea typeface="Quattrocento Sans"/>
              <a:cs typeface="Quattrocento Sans"/>
              <a:sym typeface="Quattrocento Sans"/>
            </a:endParaRPr>
          </a:p>
          <a:p>
            <a:pPr marL="0" marR="0" lvl="0" indent="0" algn="l" rtl="0">
              <a:spcBef>
                <a:spcPts val="0"/>
              </a:spcBef>
              <a:spcAft>
                <a:spcPts val="0"/>
              </a:spcAft>
              <a:buClr>
                <a:schemeClr val="dk1"/>
              </a:buClr>
              <a:buSzPts val="1800"/>
              <a:buFont typeface="Calibri"/>
              <a:buNone/>
            </a:pPr>
            <a:endParaRPr sz="1800">
              <a:solidFill>
                <a:schemeClr val="dk1"/>
              </a:solidFill>
              <a:latin typeface="Quattrocento Sans"/>
              <a:ea typeface="Quattrocento Sans"/>
              <a:cs typeface="Quattrocento Sans"/>
              <a:sym typeface="Quattrocento Sans"/>
            </a:endParaRPr>
          </a:p>
          <a:p>
            <a:pPr marL="0" marR="0" lvl="0" indent="0" algn="l" rtl="0">
              <a:spcBef>
                <a:spcPts val="0"/>
              </a:spcBef>
              <a:spcAft>
                <a:spcPts val="0"/>
              </a:spcAft>
              <a:buClr>
                <a:schemeClr val="dk1"/>
              </a:buClr>
              <a:buSzPts val="1800"/>
              <a:buFont typeface="Quattrocento Sans"/>
              <a:buNone/>
            </a:pPr>
            <a:r>
              <a:rPr lang="it-IT" sz="1800">
                <a:solidFill>
                  <a:schemeClr val="dk1"/>
                </a:solidFill>
                <a:latin typeface="Quattrocento Sans"/>
                <a:ea typeface="Quattrocento Sans"/>
                <a:cs typeface="Quattrocento Sans"/>
                <a:sym typeface="Quattrocento Sans"/>
              </a:rPr>
              <a:t>Il rapporto tra migrazione e mercato ha portato al declino dell'occupazione industriale e l'incremento di agricoltura, lavoro terziario e servizi alla persona. </a:t>
            </a:r>
            <a:endParaRPr sz="1800">
              <a:solidFill>
                <a:schemeClr val="dk1"/>
              </a:solidFill>
              <a:latin typeface="Quattrocento Sans"/>
              <a:ea typeface="Quattrocento Sans"/>
              <a:cs typeface="Quattrocento Sans"/>
              <a:sym typeface="Quattrocento Sans"/>
            </a:endParaRPr>
          </a:p>
          <a:p>
            <a:pPr marL="0" marR="0" lvl="0" indent="0" algn="l" rtl="0">
              <a:spcBef>
                <a:spcPts val="0"/>
              </a:spcBef>
              <a:spcAft>
                <a:spcPts val="0"/>
              </a:spcAft>
              <a:buClr>
                <a:schemeClr val="dk1"/>
              </a:buClr>
              <a:buSzPts val="1800"/>
              <a:buFont typeface="Calibri"/>
              <a:buNone/>
            </a:pPr>
            <a:endParaRPr sz="1800">
              <a:solidFill>
                <a:schemeClr val="dk1"/>
              </a:solidFill>
              <a:latin typeface="Quattrocento Sans"/>
              <a:ea typeface="Quattrocento Sans"/>
              <a:cs typeface="Quattrocento Sans"/>
              <a:sym typeface="Quattrocento Sans"/>
            </a:endParaRPr>
          </a:p>
          <a:p>
            <a:pPr marL="0" marR="0" lvl="0" indent="0" algn="l" rtl="0">
              <a:spcBef>
                <a:spcPts val="0"/>
              </a:spcBef>
              <a:spcAft>
                <a:spcPts val="0"/>
              </a:spcAft>
              <a:buClr>
                <a:schemeClr val="dk1"/>
              </a:buClr>
              <a:buSzPts val="1800"/>
              <a:buFont typeface="Quattrocento Sans"/>
              <a:buNone/>
            </a:pPr>
            <a:r>
              <a:rPr lang="it-IT" sz="1800" b="1">
                <a:solidFill>
                  <a:schemeClr val="dk1"/>
                </a:solidFill>
                <a:latin typeface="Quattrocento Sans"/>
                <a:ea typeface="Quattrocento Sans"/>
                <a:cs typeface="Quattrocento Sans"/>
                <a:sym typeface="Quattrocento Sans"/>
              </a:rPr>
              <a:t>Forzata clandestinità </a:t>
            </a:r>
            <a:r>
              <a:rPr lang="it-IT" sz="1800">
                <a:solidFill>
                  <a:schemeClr val="dk1"/>
                </a:solidFill>
                <a:latin typeface="Quattrocento Sans"/>
                <a:ea typeface="Quattrocento Sans"/>
                <a:cs typeface="Quattrocento Sans"/>
                <a:sym typeface="Quattrocento Sans"/>
              </a:rPr>
              <a:t>è caratterizzata dal </a:t>
            </a:r>
            <a:r>
              <a:rPr lang="it-IT" sz="1800" i="1">
                <a:solidFill>
                  <a:schemeClr val="dk1"/>
                </a:solidFill>
                <a:latin typeface="Quattrocento Sans"/>
                <a:ea typeface="Quattrocento Sans"/>
                <a:cs typeface="Quattrocento Sans"/>
                <a:sym typeface="Quattrocento Sans"/>
              </a:rPr>
              <a:t>"lavoro nero" </a:t>
            </a:r>
            <a:r>
              <a:rPr lang="it-IT" sz="1800">
                <a:solidFill>
                  <a:schemeClr val="dk1"/>
                </a:solidFill>
                <a:latin typeface="Quattrocento Sans"/>
                <a:ea typeface="Quattrocento Sans"/>
                <a:cs typeface="Quattrocento Sans"/>
                <a:sym typeface="Quattrocento Sans"/>
              </a:rPr>
              <a:t>che ha consolidato il modello mediterraneo non permettendo alle persone con permesso di soggiorno regolare di rinnovarlo. </a:t>
            </a:r>
            <a:endParaRPr sz="1800">
              <a:solidFill>
                <a:schemeClr val="dk1"/>
              </a:solidFill>
              <a:latin typeface="Quattrocento Sans"/>
              <a:ea typeface="Quattrocento Sans"/>
              <a:cs typeface="Quattrocento Sans"/>
              <a:sym typeface="Quattrocento Sans"/>
            </a:endParaRPr>
          </a:p>
        </p:txBody>
      </p:sp>
      <p:pic>
        <p:nvPicPr>
          <p:cNvPr id="282" name="Google Shape;282;p19" descr="C:/Users/cater/AppData/Roaming/PolarisOffice/ETemp/7120_5641184/fImage38542218462.png"/>
          <p:cNvPicPr preferRelativeResize="0"/>
          <p:nvPr/>
        </p:nvPicPr>
        <p:blipFill rotWithShape="1">
          <a:blip r:embed="rId3">
            <a:alphaModFix/>
          </a:blip>
          <a:srcRect/>
          <a:stretch/>
        </p:blipFill>
        <p:spPr>
          <a:xfrm>
            <a:off x="10252075" y="2331720"/>
            <a:ext cx="457835" cy="457835"/>
          </a:xfrm>
          <a:prstGeom prst="rect">
            <a:avLst/>
          </a:prstGeom>
          <a:noFill/>
          <a:ln>
            <a:noFill/>
          </a:ln>
        </p:spPr>
      </p:pic>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86"/>
        <p:cNvGrpSpPr/>
        <p:nvPr/>
      </p:nvGrpSpPr>
      <p:grpSpPr>
        <a:xfrm>
          <a:off x="0" y="0"/>
          <a:ext cx="0" cy="0"/>
          <a:chOff x="0" y="0"/>
          <a:chExt cx="0" cy="0"/>
        </a:xfrm>
      </p:grpSpPr>
      <p:sp>
        <p:nvSpPr>
          <p:cNvPr id="287" name="Google Shape;287;p20"/>
          <p:cNvSpPr/>
          <p:nvPr/>
        </p:nvSpPr>
        <p:spPr>
          <a:xfrm>
            <a:off x="551815" y="18415"/>
            <a:ext cx="5885815" cy="322580"/>
          </a:xfrm>
          <a:prstGeom prst="rect">
            <a:avLst/>
          </a:prstGeom>
          <a:noFill/>
          <a:ln>
            <a:noFill/>
          </a:ln>
        </p:spPr>
        <p:txBody>
          <a:bodyPr spcFirstLastPara="1" wrap="square" lIns="91425" tIns="45700" rIns="91425" bIns="45700" anchor="t" anchorCtr="0">
            <a:noAutofit/>
          </a:bodyPr>
          <a:lstStyle/>
          <a:p>
            <a:pPr marL="0" marR="0" lvl="0" indent="0" algn="l" rtl="0">
              <a:lnSpc>
                <a:spcPct val="150000"/>
              </a:lnSpc>
              <a:spcBef>
                <a:spcPts val="0"/>
              </a:spcBef>
              <a:spcAft>
                <a:spcPts val="0"/>
              </a:spcAft>
              <a:buClr>
                <a:schemeClr val="dk1"/>
              </a:buClr>
              <a:buSzPts val="1000"/>
              <a:buFont typeface="Calibri"/>
              <a:buNone/>
            </a:pPr>
            <a:endParaRPr sz="1000">
              <a:solidFill>
                <a:schemeClr val="lt1"/>
              </a:solidFill>
              <a:latin typeface="Malgun Gothic"/>
              <a:ea typeface="Malgun Gothic"/>
              <a:cs typeface="Malgun Gothic"/>
              <a:sym typeface="Malgun Gothic"/>
            </a:endParaRPr>
          </a:p>
        </p:txBody>
      </p:sp>
      <p:sp>
        <p:nvSpPr>
          <p:cNvPr id="288" name="Google Shape;288;p20"/>
          <p:cNvSpPr/>
          <p:nvPr/>
        </p:nvSpPr>
        <p:spPr>
          <a:xfrm>
            <a:off x="165735" y="1045845"/>
            <a:ext cx="11673205" cy="5724525"/>
          </a:xfrm>
          <a:custGeom>
            <a:avLst/>
            <a:gdLst/>
            <a:ahLst/>
            <a:cxnLst/>
            <a:rect l="l" t="t" r="r" b="b"/>
            <a:pathLst>
              <a:path w="11751223" h="5441721" extrusionOk="0">
                <a:moveTo>
                  <a:pt x="289472" y="994603"/>
                </a:moveTo>
                <a:cubicBezTo>
                  <a:pt x="291589" y="829503"/>
                  <a:pt x="60872" y="442153"/>
                  <a:pt x="302172" y="308803"/>
                </a:cubicBezTo>
                <a:cubicBezTo>
                  <a:pt x="543472" y="175453"/>
                  <a:pt x="1123439" y="192386"/>
                  <a:pt x="1737272" y="194503"/>
                </a:cubicBezTo>
                <a:cubicBezTo>
                  <a:pt x="2351105" y="196620"/>
                  <a:pt x="3223172" y="334203"/>
                  <a:pt x="3985172" y="321503"/>
                </a:cubicBezTo>
                <a:cubicBezTo>
                  <a:pt x="4747172" y="308803"/>
                  <a:pt x="5477422" y="169103"/>
                  <a:pt x="6309272" y="118303"/>
                </a:cubicBezTo>
                <a:cubicBezTo>
                  <a:pt x="7141122" y="67503"/>
                  <a:pt x="8193105" y="25170"/>
                  <a:pt x="8976272" y="16703"/>
                </a:cubicBezTo>
                <a:cubicBezTo>
                  <a:pt x="9759439" y="8236"/>
                  <a:pt x="10572239" y="-36214"/>
                  <a:pt x="11008272" y="67503"/>
                </a:cubicBezTo>
                <a:cubicBezTo>
                  <a:pt x="11444305" y="171220"/>
                  <a:pt x="11492989" y="31520"/>
                  <a:pt x="11592472" y="639003"/>
                </a:cubicBezTo>
                <a:cubicBezTo>
                  <a:pt x="11691955" y="1246486"/>
                  <a:pt x="11603055" y="2977920"/>
                  <a:pt x="11605172" y="3712403"/>
                </a:cubicBezTo>
                <a:cubicBezTo>
                  <a:pt x="11607289" y="4446886"/>
                  <a:pt x="11751222" y="4781320"/>
                  <a:pt x="11605172" y="5045903"/>
                </a:cubicBezTo>
                <a:cubicBezTo>
                  <a:pt x="11459122" y="5310486"/>
                  <a:pt x="11274972" y="5266036"/>
                  <a:pt x="10728872" y="5299903"/>
                </a:cubicBezTo>
                <a:cubicBezTo>
                  <a:pt x="10182772" y="5333770"/>
                  <a:pt x="8328572" y="5249103"/>
                  <a:pt x="8328572" y="5249103"/>
                </a:cubicBezTo>
                <a:lnTo>
                  <a:pt x="4543972" y="5274503"/>
                </a:lnTo>
                <a:cubicBezTo>
                  <a:pt x="3646505" y="5295670"/>
                  <a:pt x="3614755" y="5380336"/>
                  <a:pt x="2943772" y="5376103"/>
                </a:cubicBezTo>
                <a:cubicBezTo>
                  <a:pt x="2272789" y="5371870"/>
                  <a:pt x="1007022" y="5441720"/>
                  <a:pt x="518072" y="5249103"/>
                </a:cubicBezTo>
                <a:cubicBezTo>
                  <a:pt x="29122" y="5056486"/>
                  <a:pt x="65105" y="4705120"/>
                  <a:pt x="10072" y="4220403"/>
                </a:cubicBezTo>
                <a:cubicBezTo>
                  <a:pt x="-44961" y="3735686"/>
                  <a:pt x="141305" y="2827636"/>
                  <a:pt x="187872" y="2340803"/>
                </a:cubicBezTo>
                <a:cubicBezTo>
                  <a:pt x="234439" y="1853970"/>
                  <a:pt x="272539" y="1523770"/>
                  <a:pt x="289472" y="1299403"/>
                </a:cubicBezTo>
                <a:cubicBezTo>
                  <a:pt x="306405" y="1075036"/>
                  <a:pt x="287355" y="1159703"/>
                  <a:pt x="289472" y="994603"/>
                </a:cubicBezTo>
                <a:close/>
              </a:path>
            </a:pathLst>
          </a:cu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Calibri"/>
              <a:buNone/>
            </a:pPr>
            <a:endParaRPr sz="1800">
              <a:solidFill>
                <a:schemeClr val="dk1"/>
              </a:solidFill>
              <a:latin typeface="Malgun Gothic"/>
              <a:ea typeface="Malgun Gothic"/>
              <a:cs typeface="Malgun Gothic"/>
              <a:sym typeface="Malgun Gothic"/>
            </a:endParaRPr>
          </a:p>
        </p:txBody>
      </p:sp>
      <p:sp>
        <p:nvSpPr>
          <p:cNvPr id="289" name="Google Shape;289;p20"/>
          <p:cNvSpPr/>
          <p:nvPr/>
        </p:nvSpPr>
        <p:spPr>
          <a:xfrm>
            <a:off x="9566275" y="770890"/>
            <a:ext cx="163195" cy="163195"/>
          </a:xfrm>
          <a:prstGeom prst="cloud">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Calibri"/>
              <a:buNone/>
            </a:pPr>
            <a:endParaRPr sz="1800">
              <a:solidFill>
                <a:srgbClr val="FFFFFF"/>
              </a:solidFill>
              <a:latin typeface="Malgun Gothic"/>
              <a:ea typeface="Malgun Gothic"/>
              <a:cs typeface="Malgun Gothic"/>
              <a:sym typeface="Malgun Gothic"/>
            </a:endParaRPr>
          </a:p>
        </p:txBody>
      </p:sp>
      <p:sp>
        <p:nvSpPr>
          <p:cNvPr id="290" name="Google Shape;290;p20"/>
          <p:cNvSpPr/>
          <p:nvPr/>
        </p:nvSpPr>
        <p:spPr>
          <a:xfrm>
            <a:off x="9566275" y="770890"/>
            <a:ext cx="163195" cy="163195"/>
          </a:xfrm>
          <a:custGeom>
            <a:avLst/>
            <a:gdLst/>
            <a:ahLst/>
            <a:cxnLst/>
            <a:rect l="l" t="t" r="r" b="b"/>
            <a:pathLst>
              <a:path w="1287" h="5137" extrusionOk="0">
                <a:moveTo>
                  <a:pt x="1286" y="5136"/>
                </a:moveTo>
                <a:lnTo>
                  <a:pt x="0" y="5136"/>
                </a:lnTo>
                <a:lnTo>
                  <a:pt x="0" y="1066"/>
                </a:lnTo>
                <a:lnTo>
                  <a:pt x="1" y="995"/>
                </a:lnTo>
                <a:lnTo>
                  <a:pt x="27" y="835"/>
                </a:lnTo>
                <a:lnTo>
                  <a:pt x="76" y="661"/>
                </a:lnTo>
                <a:lnTo>
                  <a:pt x="145" y="484"/>
                </a:lnTo>
                <a:lnTo>
                  <a:pt x="233" y="317"/>
                </a:lnTo>
                <a:lnTo>
                  <a:pt x="309" y="207"/>
                </a:lnTo>
                <a:lnTo>
                  <a:pt x="364" y="144"/>
                </a:lnTo>
                <a:lnTo>
                  <a:pt x="422" y="89"/>
                </a:lnTo>
                <a:lnTo>
                  <a:pt x="482" y="48"/>
                </a:lnTo>
                <a:lnTo>
                  <a:pt x="544" y="17"/>
                </a:lnTo>
                <a:lnTo>
                  <a:pt x="609" y="2"/>
                </a:lnTo>
                <a:lnTo>
                  <a:pt x="642" y="0"/>
                </a:lnTo>
                <a:lnTo>
                  <a:pt x="642" y="0"/>
                </a:lnTo>
                <a:lnTo>
                  <a:pt x="675" y="2"/>
                </a:lnTo>
                <a:lnTo>
                  <a:pt x="740" y="17"/>
                </a:lnTo>
                <a:lnTo>
                  <a:pt x="803" y="48"/>
                </a:lnTo>
                <a:lnTo>
                  <a:pt x="864" y="89"/>
                </a:lnTo>
                <a:lnTo>
                  <a:pt x="921" y="144"/>
                </a:lnTo>
                <a:lnTo>
                  <a:pt x="976" y="207"/>
                </a:lnTo>
                <a:lnTo>
                  <a:pt x="1052" y="317"/>
                </a:lnTo>
                <a:lnTo>
                  <a:pt x="1140" y="484"/>
                </a:lnTo>
                <a:lnTo>
                  <a:pt x="1209" y="661"/>
                </a:lnTo>
                <a:lnTo>
                  <a:pt x="1258" y="835"/>
                </a:lnTo>
                <a:lnTo>
                  <a:pt x="1283" y="995"/>
                </a:lnTo>
                <a:lnTo>
                  <a:pt x="1286" y="1066"/>
                </a:lnTo>
                <a:lnTo>
                  <a:pt x="1286" y="5136"/>
                </a:lnTo>
                <a:close/>
              </a:path>
            </a:pathLst>
          </a:custGeom>
          <a:solidFill>
            <a:srgbClr val="30445B"/>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a:solidFill>
                <a:srgbClr val="000000"/>
              </a:solidFill>
              <a:latin typeface="Malgun Gothic"/>
              <a:ea typeface="Malgun Gothic"/>
              <a:cs typeface="Malgun Gothic"/>
              <a:sym typeface="Malgun Gothic"/>
            </a:endParaRPr>
          </a:p>
        </p:txBody>
      </p:sp>
      <p:sp>
        <p:nvSpPr>
          <p:cNvPr id="291" name="Google Shape;291;p20"/>
          <p:cNvSpPr/>
          <p:nvPr/>
        </p:nvSpPr>
        <p:spPr>
          <a:xfrm>
            <a:off x="8696325" y="783590"/>
            <a:ext cx="2508250" cy="527050"/>
          </a:xfrm>
          <a:custGeom>
            <a:avLst/>
            <a:gdLst/>
            <a:ahLst/>
            <a:cxnLst/>
            <a:rect l="l" t="t" r="r" b="b"/>
            <a:pathLst>
              <a:path w="12192001" h="4678330" extrusionOk="0">
                <a:moveTo>
                  <a:pt x="6012551" y="0"/>
                </a:moveTo>
                <a:lnTo>
                  <a:pt x="6083886" y="0"/>
                </a:lnTo>
                <a:lnTo>
                  <a:pt x="6120521" y="240041"/>
                </a:lnTo>
                <a:cubicBezTo>
                  <a:pt x="6526214" y="2222616"/>
                  <a:pt x="8280395" y="3713983"/>
                  <a:pt x="10382903" y="3713983"/>
                </a:cubicBezTo>
                <a:cubicBezTo>
                  <a:pt x="10983620" y="3713983"/>
                  <a:pt x="11555902" y="3592239"/>
                  <a:pt x="12076421" y="3372078"/>
                </a:cubicBezTo>
                <a:lnTo>
                  <a:pt x="12192000" y="3319826"/>
                </a:lnTo>
                <a:lnTo>
                  <a:pt x="12192000" y="4678329"/>
                </a:lnTo>
                <a:lnTo>
                  <a:pt x="0" y="4678329"/>
                </a:lnTo>
                <a:lnTo>
                  <a:pt x="0" y="3363030"/>
                </a:lnTo>
                <a:lnTo>
                  <a:pt x="20015" y="3372079"/>
                </a:lnTo>
                <a:cubicBezTo>
                  <a:pt x="540535" y="3592240"/>
                  <a:pt x="1112817" y="3713984"/>
                  <a:pt x="1713534" y="3713984"/>
                </a:cubicBezTo>
                <a:cubicBezTo>
                  <a:pt x="3816042" y="3713984"/>
                  <a:pt x="5570223" y="2222617"/>
                  <a:pt x="5975916" y="240042"/>
                </a:cubicBezTo>
                <a:close/>
              </a:path>
            </a:pathLst>
          </a:cu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Calibri"/>
              <a:buNone/>
            </a:pPr>
            <a:endParaRPr sz="1800">
              <a:solidFill>
                <a:srgbClr val="FFFFFF"/>
              </a:solidFill>
              <a:latin typeface="Malgun Gothic"/>
              <a:ea typeface="Malgun Gothic"/>
              <a:cs typeface="Malgun Gothic"/>
              <a:sym typeface="Malgun Gothic"/>
            </a:endParaRPr>
          </a:p>
        </p:txBody>
      </p:sp>
      <p:sp>
        <p:nvSpPr>
          <p:cNvPr id="292" name="Google Shape;292;p20"/>
          <p:cNvSpPr/>
          <p:nvPr/>
        </p:nvSpPr>
        <p:spPr>
          <a:xfrm>
            <a:off x="10058400" y="638810"/>
            <a:ext cx="137160" cy="137160"/>
          </a:xfrm>
          <a:prstGeom prst="cloud">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Calibri"/>
              <a:buNone/>
            </a:pPr>
            <a:endParaRPr sz="1800">
              <a:solidFill>
                <a:srgbClr val="FFFFFF"/>
              </a:solidFill>
              <a:latin typeface="Malgun Gothic"/>
              <a:ea typeface="Malgun Gothic"/>
              <a:cs typeface="Malgun Gothic"/>
              <a:sym typeface="Malgun Gothic"/>
            </a:endParaRPr>
          </a:p>
        </p:txBody>
      </p:sp>
      <p:sp>
        <p:nvSpPr>
          <p:cNvPr id="293" name="Google Shape;293;p20"/>
          <p:cNvSpPr/>
          <p:nvPr/>
        </p:nvSpPr>
        <p:spPr>
          <a:xfrm>
            <a:off x="10058400" y="638810"/>
            <a:ext cx="137160" cy="137160"/>
          </a:xfrm>
          <a:custGeom>
            <a:avLst/>
            <a:gdLst/>
            <a:ahLst/>
            <a:cxnLst/>
            <a:rect l="l" t="t" r="r" b="b"/>
            <a:pathLst>
              <a:path w="1287" h="5137" extrusionOk="0">
                <a:moveTo>
                  <a:pt x="1286" y="5136"/>
                </a:moveTo>
                <a:lnTo>
                  <a:pt x="0" y="5136"/>
                </a:lnTo>
                <a:lnTo>
                  <a:pt x="0" y="1066"/>
                </a:lnTo>
                <a:lnTo>
                  <a:pt x="1" y="995"/>
                </a:lnTo>
                <a:lnTo>
                  <a:pt x="27" y="835"/>
                </a:lnTo>
                <a:lnTo>
                  <a:pt x="76" y="661"/>
                </a:lnTo>
                <a:lnTo>
                  <a:pt x="145" y="484"/>
                </a:lnTo>
                <a:lnTo>
                  <a:pt x="233" y="317"/>
                </a:lnTo>
                <a:lnTo>
                  <a:pt x="309" y="207"/>
                </a:lnTo>
                <a:lnTo>
                  <a:pt x="364" y="144"/>
                </a:lnTo>
                <a:lnTo>
                  <a:pt x="422" y="89"/>
                </a:lnTo>
                <a:lnTo>
                  <a:pt x="482" y="48"/>
                </a:lnTo>
                <a:lnTo>
                  <a:pt x="544" y="17"/>
                </a:lnTo>
                <a:lnTo>
                  <a:pt x="609" y="2"/>
                </a:lnTo>
                <a:lnTo>
                  <a:pt x="642" y="0"/>
                </a:lnTo>
                <a:lnTo>
                  <a:pt x="642" y="0"/>
                </a:lnTo>
                <a:lnTo>
                  <a:pt x="675" y="2"/>
                </a:lnTo>
                <a:lnTo>
                  <a:pt x="740" y="17"/>
                </a:lnTo>
                <a:lnTo>
                  <a:pt x="803" y="48"/>
                </a:lnTo>
                <a:lnTo>
                  <a:pt x="864" y="89"/>
                </a:lnTo>
                <a:lnTo>
                  <a:pt x="921" y="144"/>
                </a:lnTo>
                <a:lnTo>
                  <a:pt x="976" y="207"/>
                </a:lnTo>
                <a:lnTo>
                  <a:pt x="1052" y="317"/>
                </a:lnTo>
                <a:lnTo>
                  <a:pt x="1140" y="484"/>
                </a:lnTo>
                <a:lnTo>
                  <a:pt x="1209" y="661"/>
                </a:lnTo>
                <a:lnTo>
                  <a:pt x="1258" y="835"/>
                </a:lnTo>
                <a:lnTo>
                  <a:pt x="1283" y="995"/>
                </a:lnTo>
                <a:lnTo>
                  <a:pt x="1286" y="1066"/>
                </a:lnTo>
                <a:lnTo>
                  <a:pt x="1286" y="5136"/>
                </a:lnTo>
                <a:close/>
              </a:path>
            </a:pathLst>
          </a:custGeom>
          <a:solidFill>
            <a:srgbClr val="30445B"/>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a:solidFill>
                <a:srgbClr val="000000"/>
              </a:solidFill>
              <a:latin typeface="Malgun Gothic"/>
              <a:ea typeface="Malgun Gothic"/>
              <a:cs typeface="Malgun Gothic"/>
              <a:sym typeface="Malgun Gothic"/>
            </a:endParaRPr>
          </a:p>
        </p:txBody>
      </p:sp>
      <p:sp>
        <p:nvSpPr>
          <p:cNvPr id="294" name="Google Shape;294;p20"/>
          <p:cNvSpPr/>
          <p:nvPr/>
        </p:nvSpPr>
        <p:spPr>
          <a:xfrm>
            <a:off x="9707245" y="651510"/>
            <a:ext cx="43180" cy="43180"/>
          </a:xfrm>
          <a:prstGeom prst="cloud">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Calibri"/>
              <a:buNone/>
            </a:pPr>
            <a:endParaRPr sz="1800">
              <a:solidFill>
                <a:srgbClr val="FFFFFF"/>
              </a:solidFill>
              <a:latin typeface="Malgun Gothic"/>
              <a:ea typeface="Malgun Gothic"/>
              <a:cs typeface="Malgun Gothic"/>
              <a:sym typeface="Malgun Gothic"/>
            </a:endParaRPr>
          </a:p>
        </p:txBody>
      </p:sp>
      <p:sp>
        <p:nvSpPr>
          <p:cNvPr id="295" name="Google Shape;295;p20"/>
          <p:cNvSpPr/>
          <p:nvPr/>
        </p:nvSpPr>
        <p:spPr>
          <a:xfrm>
            <a:off x="9707245" y="651510"/>
            <a:ext cx="43180" cy="43180"/>
          </a:xfrm>
          <a:custGeom>
            <a:avLst/>
            <a:gdLst/>
            <a:ahLst/>
            <a:cxnLst/>
            <a:rect l="l" t="t" r="r" b="b"/>
            <a:pathLst>
              <a:path w="711" h="1057" extrusionOk="0">
                <a:moveTo>
                  <a:pt x="710" y="356"/>
                </a:moveTo>
                <a:lnTo>
                  <a:pt x="707" y="396"/>
                </a:lnTo>
                <a:lnTo>
                  <a:pt x="678" y="494"/>
                </a:lnTo>
                <a:lnTo>
                  <a:pt x="628" y="607"/>
                </a:lnTo>
                <a:lnTo>
                  <a:pt x="566" y="725"/>
                </a:lnTo>
                <a:lnTo>
                  <a:pt x="399" y="994"/>
                </a:lnTo>
                <a:lnTo>
                  <a:pt x="356" y="1056"/>
                </a:lnTo>
                <a:lnTo>
                  <a:pt x="311" y="993"/>
                </a:lnTo>
                <a:lnTo>
                  <a:pt x="144" y="720"/>
                </a:lnTo>
                <a:lnTo>
                  <a:pt x="82" y="602"/>
                </a:lnTo>
                <a:lnTo>
                  <a:pt x="32" y="491"/>
                </a:lnTo>
                <a:lnTo>
                  <a:pt x="3" y="394"/>
                </a:lnTo>
                <a:lnTo>
                  <a:pt x="0" y="356"/>
                </a:lnTo>
                <a:lnTo>
                  <a:pt x="1" y="319"/>
                </a:lnTo>
                <a:lnTo>
                  <a:pt x="16" y="248"/>
                </a:lnTo>
                <a:lnTo>
                  <a:pt x="43" y="183"/>
                </a:lnTo>
                <a:lnTo>
                  <a:pt x="82" y="127"/>
                </a:lnTo>
                <a:lnTo>
                  <a:pt x="131" y="80"/>
                </a:lnTo>
                <a:lnTo>
                  <a:pt x="187" y="42"/>
                </a:lnTo>
                <a:lnTo>
                  <a:pt x="250" y="15"/>
                </a:lnTo>
                <a:lnTo>
                  <a:pt x="320" y="2"/>
                </a:lnTo>
                <a:lnTo>
                  <a:pt x="356" y="0"/>
                </a:lnTo>
                <a:lnTo>
                  <a:pt x="392" y="2"/>
                </a:lnTo>
                <a:lnTo>
                  <a:pt x="459" y="15"/>
                </a:lnTo>
                <a:lnTo>
                  <a:pt x="523" y="42"/>
                </a:lnTo>
                <a:lnTo>
                  <a:pt x="580" y="80"/>
                </a:lnTo>
                <a:lnTo>
                  <a:pt x="628" y="127"/>
                </a:lnTo>
                <a:lnTo>
                  <a:pt x="667" y="183"/>
                </a:lnTo>
                <a:lnTo>
                  <a:pt x="694" y="248"/>
                </a:lnTo>
                <a:lnTo>
                  <a:pt x="708" y="319"/>
                </a:lnTo>
                <a:lnTo>
                  <a:pt x="710" y="356"/>
                </a:lnTo>
                <a:close/>
              </a:path>
            </a:pathLst>
          </a:custGeom>
          <a:solidFill>
            <a:srgbClr val="F2564E"/>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a:solidFill>
                <a:srgbClr val="000000"/>
              </a:solidFill>
              <a:latin typeface="Malgun Gothic"/>
              <a:ea typeface="Malgun Gothic"/>
              <a:cs typeface="Malgun Gothic"/>
              <a:sym typeface="Malgun Gothic"/>
            </a:endParaRPr>
          </a:p>
        </p:txBody>
      </p:sp>
      <p:sp>
        <p:nvSpPr>
          <p:cNvPr id="296" name="Google Shape;296;p20"/>
          <p:cNvSpPr/>
          <p:nvPr/>
        </p:nvSpPr>
        <p:spPr>
          <a:xfrm>
            <a:off x="9918065" y="100330"/>
            <a:ext cx="93345" cy="41275"/>
          </a:xfrm>
          <a:custGeom>
            <a:avLst/>
            <a:gdLst/>
            <a:ahLst/>
            <a:cxnLst/>
            <a:rect l="l" t="t" r="r" b="b"/>
            <a:pathLst>
              <a:path w="1480" h="644" extrusionOk="0">
                <a:moveTo>
                  <a:pt x="1479" y="643"/>
                </a:moveTo>
                <a:lnTo>
                  <a:pt x="1399" y="598"/>
                </a:lnTo>
                <a:lnTo>
                  <a:pt x="1226" y="526"/>
                </a:lnTo>
                <a:lnTo>
                  <a:pt x="1040" y="478"/>
                </a:lnTo>
                <a:lnTo>
                  <a:pt x="843" y="452"/>
                </a:lnTo>
                <a:lnTo>
                  <a:pt x="739" y="451"/>
                </a:lnTo>
                <a:lnTo>
                  <a:pt x="687" y="451"/>
                </a:lnTo>
                <a:lnTo>
                  <a:pt x="586" y="458"/>
                </a:lnTo>
                <a:lnTo>
                  <a:pt x="438" y="480"/>
                </a:lnTo>
                <a:lnTo>
                  <a:pt x="254" y="530"/>
                </a:lnTo>
                <a:lnTo>
                  <a:pt x="81" y="601"/>
                </a:lnTo>
                <a:lnTo>
                  <a:pt x="0" y="643"/>
                </a:lnTo>
                <a:lnTo>
                  <a:pt x="23" y="573"/>
                </a:lnTo>
                <a:lnTo>
                  <a:pt x="82" y="444"/>
                </a:lnTo>
                <a:lnTo>
                  <a:pt x="154" y="327"/>
                </a:lnTo>
                <a:lnTo>
                  <a:pt x="239" y="225"/>
                </a:lnTo>
                <a:lnTo>
                  <a:pt x="336" y="140"/>
                </a:lnTo>
                <a:lnTo>
                  <a:pt x="442" y="72"/>
                </a:lnTo>
                <a:lnTo>
                  <a:pt x="556" y="26"/>
                </a:lnTo>
                <a:lnTo>
                  <a:pt x="677" y="2"/>
                </a:lnTo>
                <a:lnTo>
                  <a:pt x="739" y="0"/>
                </a:lnTo>
                <a:lnTo>
                  <a:pt x="802" y="2"/>
                </a:lnTo>
                <a:lnTo>
                  <a:pt x="922" y="26"/>
                </a:lnTo>
                <a:lnTo>
                  <a:pt x="1036" y="72"/>
                </a:lnTo>
                <a:lnTo>
                  <a:pt x="1139" y="140"/>
                </a:lnTo>
                <a:lnTo>
                  <a:pt x="1236" y="225"/>
                </a:lnTo>
                <a:lnTo>
                  <a:pt x="1321" y="327"/>
                </a:lnTo>
                <a:lnTo>
                  <a:pt x="1393" y="444"/>
                </a:lnTo>
                <a:lnTo>
                  <a:pt x="1455" y="573"/>
                </a:lnTo>
                <a:lnTo>
                  <a:pt x="1479" y="643"/>
                </a:lnTo>
                <a:close/>
              </a:path>
            </a:pathLst>
          </a:custGeom>
          <a:solidFill>
            <a:srgbClr val="96DDF8"/>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a:solidFill>
                <a:srgbClr val="000000"/>
              </a:solidFill>
              <a:latin typeface="Malgun Gothic"/>
              <a:ea typeface="Malgun Gothic"/>
              <a:cs typeface="Malgun Gothic"/>
              <a:sym typeface="Malgun Gothic"/>
            </a:endParaRPr>
          </a:p>
        </p:txBody>
      </p:sp>
      <p:sp>
        <p:nvSpPr>
          <p:cNvPr id="297" name="Google Shape;297;p20"/>
          <p:cNvSpPr/>
          <p:nvPr/>
        </p:nvSpPr>
        <p:spPr>
          <a:xfrm>
            <a:off x="10145395" y="854710"/>
            <a:ext cx="80645" cy="80645"/>
          </a:xfrm>
          <a:custGeom>
            <a:avLst/>
            <a:gdLst/>
            <a:ahLst/>
            <a:cxnLst/>
            <a:rect l="l" t="t" r="r" b="b"/>
            <a:pathLst>
              <a:path w="540" h="788" extrusionOk="0">
                <a:moveTo>
                  <a:pt x="539" y="268"/>
                </a:moveTo>
                <a:lnTo>
                  <a:pt x="536" y="297"/>
                </a:lnTo>
                <a:lnTo>
                  <a:pt x="514" y="369"/>
                </a:lnTo>
                <a:lnTo>
                  <a:pt x="454" y="496"/>
                </a:lnTo>
                <a:lnTo>
                  <a:pt x="303" y="741"/>
                </a:lnTo>
                <a:lnTo>
                  <a:pt x="270" y="787"/>
                </a:lnTo>
                <a:lnTo>
                  <a:pt x="236" y="741"/>
                </a:lnTo>
                <a:lnTo>
                  <a:pt x="85" y="496"/>
                </a:lnTo>
                <a:lnTo>
                  <a:pt x="25" y="369"/>
                </a:lnTo>
                <a:lnTo>
                  <a:pt x="3" y="297"/>
                </a:lnTo>
                <a:lnTo>
                  <a:pt x="0" y="268"/>
                </a:lnTo>
                <a:lnTo>
                  <a:pt x="2" y="242"/>
                </a:lnTo>
                <a:lnTo>
                  <a:pt x="12" y="191"/>
                </a:lnTo>
                <a:lnTo>
                  <a:pt x="32" y="143"/>
                </a:lnTo>
                <a:lnTo>
                  <a:pt x="61" y="100"/>
                </a:lnTo>
                <a:lnTo>
                  <a:pt x="97" y="62"/>
                </a:lnTo>
                <a:lnTo>
                  <a:pt x="138" y="34"/>
                </a:lnTo>
                <a:lnTo>
                  <a:pt x="187" y="12"/>
                </a:lnTo>
                <a:lnTo>
                  <a:pt x="241" y="0"/>
                </a:lnTo>
                <a:lnTo>
                  <a:pt x="270" y="0"/>
                </a:lnTo>
                <a:lnTo>
                  <a:pt x="298" y="0"/>
                </a:lnTo>
                <a:lnTo>
                  <a:pt x="352" y="12"/>
                </a:lnTo>
                <a:lnTo>
                  <a:pt x="401" y="34"/>
                </a:lnTo>
                <a:lnTo>
                  <a:pt x="442" y="62"/>
                </a:lnTo>
                <a:lnTo>
                  <a:pt x="478" y="100"/>
                </a:lnTo>
                <a:lnTo>
                  <a:pt x="507" y="143"/>
                </a:lnTo>
                <a:lnTo>
                  <a:pt x="527" y="191"/>
                </a:lnTo>
                <a:lnTo>
                  <a:pt x="537" y="242"/>
                </a:lnTo>
                <a:lnTo>
                  <a:pt x="539" y="268"/>
                </a:lnTo>
                <a:close/>
              </a:path>
            </a:pathLst>
          </a:custGeom>
          <a:solidFill>
            <a:srgbClr val="FBCD40"/>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Calibri"/>
              <a:buNone/>
            </a:pPr>
            <a:endParaRPr sz="1800">
              <a:solidFill>
                <a:srgbClr val="000000"/>
              </a:solidFill>
              <a:latin typeface="Malgun Gothic"/>
              <a:ea typeface="Malgun Gothic"/>
              <a:cs typeface="Malgun Gothic"/>
              <a:sym typeface="Malgun Gothic"/>
            </a:endParaRPr>
          </a:p>
        </p:txBody>
      </p:sp>
      <p:sp>
        <p:nvSpPr>
          <p:cNvPr id="298" name="Google Shape;298;p20"/>
          <p:cNvSpPr/>
          <p:nvPr/>
        </p:nvSpPr>
        <p:spPr>
          <a:xfrm>
            <a:off x="10145395" y="854710"/>
            <a:ext cx="80645" cy="80645"/>
          </a:xfrm>
          <a:prstGeom prst="cloud">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Calibri"/>
              <a:buNone/>
            </a:pPr>
            <a:endParaRPr sz="1800">
              <a:solidFill>
                <a:srgbClr val="FFFFFF"/>
              </a:solidFill>
              <a:latin typeface="Malgun Gothic"/>
              <a:ea typeface="Malgun Gothic"/>
              <a:cs typeface="Malgun Gothic"/>
              <a:sym typeface="Malgun Gothic"/>
            </a:endParaRPr>
          </a:p>
        </p:txBody>
      </p:sp>
      <p:sp>
        <p:nvSpPr>
          <p:cNvPr id="299" name="Google Shape;299;p20"/>
          <p:cNvSpPr txBox="1"/>
          <p:nvPr/>
        </p:nvSpPr>
        <p:spPr>
          <a:xfrm>
            <a:off x="542290" y="7620"/>
            <a:ext cx="6610350" cy="1384935"/>
          </a:xfrm>
          <a:prstGeom prst="rect">
            <a:avLst/>
          </a:prstGeom>
          <a:noFill/>
          <a:ln>
            <a:noFill/>
          </a:ln>
        </p:spPr>
        <p:txBody>
          <a:bodyPr spcFirstLastPara="1" wrap="square" lIns="89525" tIns="46350" rIns="89525" bIns="46350" anchor="t" anchorCtr="0">
            <a:noAutofit/>
          </a:bodyPr>
          <a:lstStyle/>
          <a:p>
            <a:pPr marL="0" marR="0" lvl="0" indent="0" algn="l" rtl="0">
              <a:lnSpc>
                <a:spcPct val="100000"/>
              </a:lnSpc>
              <a:spcBef>
                <a:spcPts val="0"/>
              </a:spcBef>
              <a:spcAft>
                <a:spcPts val="0"/>
              </a:spcAft>
              <a:buClr>
                <a:schemeClr val="dk1"/>
              </a:buClr>
              <a:buSzPts val="3200"/>
              <a:buFont typeface="Baumans"/>
              <a:buNone/>
            </a:pPr>
            <a:r>
              <a:rPr lang="it-IT" sz="3200">
                <a:solidFill>
                  <a:schemeClr val="dk1"/>
                </a:solidFill>
                <a:latin typeface="Baumans"/>
                <a:ea typeface="Baumans"/>
                <a:cs typeface="Baumans"/>
                <a:sym typeface="Baumans"/>
              </a:rPr>
              <a:t>ITALIA: PAESE DI EMIGRAZIONE E DI </a:t>
            </a:r>
            <a:endParaRPr sz="3200">
              <a:solidFill>
                <a:schemeClr val="dk1"/>
              </a:solidFill>
              <a:latin typeface="Baumans"/>
              <a:ea typeface="Baumans"/>
              <a:cs typeface="Baumans"/>
              <a:sym typeface="Baumans"/>
            </a:endParaRPr>
          </a:p>
          <a:p>
            <a:pPr marL="0" marR="0" lvl="0" indent="0" algn="l" rtl="0">
              <a:lnSpc>
                <a:spcPct val="100000"/>
              </a:lnSpc>
              <a:spcBef>
                <a:spcPts val="0"/>
              </a:spcBef>
              <a:spcAft>
                <a:spcPts val="0"/>
              </a:spcAft>
              <a:buClr>
                <a:schemeClr val="dk1"/>
              </a:buClr>
              <a:buSzPts val="3200"/>
              <a:buFont typeface="Baumans"/>
              <a:buNone/>
            </a:pPr>
            <a:r>
              <a:rPr lang="it-IT" sz="3200">
                <a:solidFill>
                  <a:schemeClr val="dk1"/>
                </a:solidFill>
                <a:latin typeface="Baumans"/>
                <a:ea typeface="Baumans"/>
                <a:cs typeface="Baumans"/>
                <a:sym typeface="Baumans"/>
              </a:rPr>
              <a:t>IMMIGRAZIONE</a:t>
            </a:r>
            <a:endParaRPr sz="3200">
              <a:solidFill>
                <a:schemeClr val="dk1"/>
              </a:solidFill>
              <a:latin typeface="Baumans"/>
              <a:ea typeface="Baumans"/>
              <a:cs typeface="Baumans"/>
              <a:sym typeface="Baumans"/>
            </a:endParaRPr>
          </a:p>
          <a:p>
            <a:pPr marL="0" marR="0" lvl="0" indent="0" algn="l" rtl="0">
              <a:lnSpc>
                <a:spcPct val="100000"/>
              </a:lnSpc>
              <a:spcBef>
                <a:spcPts val="0"/>
              </a:spcBef>
              <a:spcAft>
                <a:spcPts val="0"/>
              </a:spcAft>
              <a:buClr>
                <a:schemeClr val="dk1"/>
              </a:buClr>
              <a:buSzPts val="2000"/>
              <a:buFont typeface="Baumans"/>
              <a:buNone/>
            </a:pPr>
            <a:r>
              <a:rPr lang="it-IT" sz="2000">
                <a:solidFill>
                  <a:schemeClr val="dk1"/>
                </a:solidFill>
                <a:latin typeface="Baumans"/>
                <a:ea typeface="Baumans"/>
                <a:cs typeface="Baumans"/>
                <a:sym typeface="Baumans"/>
              </a:rPr>
              <a:t>RICHIEDENTI ASILO E RIFUGIATI</a:t>
            </a:r>
            <a:endParaRPr sz="2000">
              <a:solidFill>
                <a:schemeClr val="dk1"/>
              </a:solidFill>
              <a:latin typeface="Baumans"/>
              <a:ea typeface="Baumans"/>
              <a:cs typeface="Baumans"/>
              <a:sym typeface="Baumans"/>
            </a:endParaRPr>
          </a:p>
        </p:txBody>
      </p:sp>
      <p:sp>
        <p:nvSpPr>
          <p:cNvPr id="300" name="Google Shape;300;p20"/>
          <p:cNvSpPr txBox="1"/>
          <p:nvPr/>
        </p:nvSpPr>
        <p:spPr>
          <a:xfrm>
            <a:off x="789305" y="2352675"/>
            <a:ext cx="10614660" cy="647065"/>
          </a:xfrm>
          <a:prstGeom prst="rect">
            <a:avLst/>
          </a:prstGeom>
          <a:noFill/>
          <a:ln>
            <a:noFill/>
          </a:ln>
        </p:spPr>
        <p:txBody>
          <a:bodyPr spcFirstLastPara="1" wrap="square" lIns="89525" tIns="46350" rIns="89525" bIns="46350" anchor="t" anchorCtr="0">
            <a:noAutofit/>
          </a:bodyPr>
          <a:lstStyle/>
          <a:p>
            <a:pPr marL="0" marR="0" lvl="0" indent="0" algn="l" rtl="0">
              <a:spcBef>
                <a:spcPts val="0"/>
              </a:spcBef>
              <a:spcAft>
                <a:spcPts val="0"/>
              </a:spcAft>
              <a:buNone/>
            </a:pPr>
            <a:endParaRPr sz="1800">
              <a:solidFill>
                <a:schemeClr val="dk1"/>
              </a:solidFill>
              <a:latin typeface="Quattrocento Sans"/>
              <a:ea typeface="Quattrocento Sans"/>
              <a:cs typeface="Quattrocento Sans"/>
              <a:sym typeface="Quattrocento Sans"/>
            </a:endParaRPr>
          </a:p>
          <a:p>
            <a:pPr marL="0" marR="0" lvl="0" indent="0" algn="l" rtl="0">
              <a:spcBef>
                <a:spcPts val="0"/>
              </a:spcBef>
              <a:spcAft>
                <a:spcPts val="0"/>
              </a:spcAft>
              <a:buNone/>
            </a:pPr>
            <a:endParaRPr sz="1800">
              <a:solidFill>
                <a:schemeClr val="dk1"/>
              </a:solidFill>
              <a:latin typeface="Quattrocento Sans"/>
              <a:ea typeface="Quattrocento Sans"/>
              <a:cs typeface="Quattrocento Sans"/>
              <a:sym typeface="Quattrocento Sans"/>
            </a:endParaRPr>
          </a:p>
        </p:txBody>
      </p:sp>
      <p:sp>
        <p:nvSpPr>
          <p:cNvPr id="301" name="Google Shape;301;p20"/>
          <p:cNvSpPr txBox="1"/>
          <p:nvPr/>
        </p:nvSpPr>
        <p:spPr>
          <a:xfrm>
            <a:off x="895985" y="1911350"/>
            <a:ext cx="10227310" cy="3692525"/>
          </a:xfrm>
          <a:prstGeom prst="rect">
            <a:avLst/>
          </a:prstGeom>
          <a:noFill/>
          <a:ln>
            <a:noFill/>
          </a:ln>
        </p:spPr>
        <p:txBody>
          <a:bodyPr spcFirstLastPara="1" wrap="square" lIns="89525" tIns="46350" rIns="89525" bIns="46350" anchor="t" anchorCtr="0">
            <a:noAutofit/>
          </a:bodyPr>
          <a:lstStyle/>
          <a:p>
            <a:pPr marL="0" marR="0" lvl="0" indent="0" algn="l" rtl="0">
              <a:spcBef>
                <a:spcPts val="0"/>
              </a:spcBef>
              <a:spcAft>
                <a:spcPts val="0"/>
              </a:spcAft>
              <a:buClr>
                <a:schemeClr val="dk1"/>
              </a:buClr>
              <a:buSzPts val="1800"/>
              <a:buFont typeface="Quattrocento Sans"/>
              <a:buNone/>
            </a:pPr>
            <a:r>
              <a:rPr lang="it-IT" sz="1800">
                <a:solidFill>
                  <a:schemeClr val="dk1"/>
                </a:solidFill>
                <a:latin typeface="Quattrocento Sans"/>
                <a:ea typeface="Quattrocento Sans"/>
                <a:cs typeface="Quattrocento Sans"/>
                <a:sym typeface="Quattrocento Sans"/>
              </a:rPr>
              <a:t>Per la Convenzione di Ginevra il </a:t>
            </a:r>
            <a:r>
              <a:rPr lang="it-IT" sz="1800" b="1">
                <a:solidFill>
                  <a:schemeClr val="dk1"/>
                </a:solidFill>
                <a:latin typeface="Quattrocento Sans"/>
                <a:ea typeface="Quattrocento Sans"/>
                <a:cs typeface="Quattrocento Sans"/>
                <a:sym typeface="Quattrocento Sans"/>
              </a:rPr>
              <a:t>rifugiato</a:t>
            </a:r>
            <a:r>
              <a:rPr lang="it-IT" sz="1800">
                <a:solidFill>
                  <a:schemeClr val="dk1"/>
                </a:solidFill>
                <a:latin typeface="Quattrocento Sans"/>
                <a:ea typeface="Quattrocento Sans"/>
                <a:cs typeface="Quattrocento Sans"/>
                <a:sym typeface="Quattrocento Sans"/>
              </a:rPr>
              <a:t> è: </a:t>
            </a:r>
            <a:endParaRPr sz="1800">
              <a:solidFill>
                <a:schemeClr val="dk1"/>
              </a:solidFill>
              <a:latin typeface="Quattrocento Sans"/>
              <a:ea typeface="Quattrocento Sans"/>
              <a:cs typeface="Quattrocento Sans"/>
              <a:sym typeface="Quattrocento Sans"/>
            </a:endParaRPr>
          </a:p>
          <a:p>
            <a:pPr marL="0" marR="0" lvl="0" indent="0" algn="l" rtl="0">
              <a:spcBef>
                <a:spcPts val="0"/>
              </a:spcBef>
              <a:spcAft>
                <a:spcPts val="0"/>
              </a:spcAft>
              <a:buClr>
                <a:schemeClr val="dk1"/>
              </a:buClr>
              <a:buSzPts val="1800"/>
              <a:buFont typeface="Quattrocento Sans"/>
              <a:buNone/>
            </a:pPr>
            <a:r>
              <a:rPr lang="it-IT" sz="1800" i="1">
                <a:solidFill>
                  <a:schemeClr val="dk1"/>
                </a:solidFill>
                <a:latin typeface="Quattrocento Sans"/>
                <a:ea typeface="Quattrocento Sans"/>
                <a:cs typeface="Quattrocento Sans"/>
                <a:sym typeface="Quattrocento Sans"/>
              </a:rPr>
              <a:t>"colui che per motivi di razza, religione, nazionalità, appartenenza sociale e politica si trovi fuori dal paese di cui ha nazionalità e non può o non vuole, per timore, avvalersi della sua protezione"</a:t>
            </a:r>
            <a:endParaRPr sz="1800" i="1">
              <a:solidFill>
                <a:schemeClr val="dk1"/>
              </a:solidFill>
              <a:latin typeface="Quattrocento Sans"/>
              <a:ea typeface="Quattrocento Sans"/>
              <a:cs typeface="Quattrocento Sans"/>
              <a:sym typeface="Quattrocento Sans"/>
            </a:endParaRPr>
          </a:p>
          <a:p>
            <a:pPr marL="0" marR="0" lvl="0" indent="0" algn="l" rtl="0">
              <a:spcBef>
                <a:spcPts val="0"/>
              </a:spcBef>
              <a:spcAft>
                <a:spcPts val="0"/>
              </a:spcAft>
              <a:buClr>
                <a:schemeClr val="dk1"/>
              </a:buClr>
              <a:buSzPts val="1800"/>
              <a:buFont typeface="Calibri"/>
              <a:buNone/>
            </a:pPr>
            <a:endParaRPr sz="1800" i="1">
              <a:solidFill>
                <a:schemeClr val="dk1"/>
              </a:solidFill>
              <a:latin typeface="Quattrocento Sans"/>
              <a:ea typeface="Quattrocento Sans"/>
              <a:cs typeface="Quattrocento Sans"/>
              <a:sym typeface="Quattrocento Sans"/>
            </a:endParaRPr>
          </a:p>
          <a:p>
            <a:pPr marL="0" marR="0" lvl="0" indent="0" algn="l" rtl="0">
              <a:spcBef>
                <a:spcPts val="0"/>
              </a:spcBef>
              <a:spcAft>
                <a:spcPts val="0"/>
              </a:spcAft>
              <a:buClr>
                <a:schemeClr val="dk1"/>
              </a:buClr>
              <a:buSzPts val="1800"/>
              <a:buFont typeface="Quattrocento Sans"/>
              <a:buNone/>
            </a:pPr>
            <a:r>
              <a:rPr lang="it-IT" sz="1800" i="0">
                <a:solidFill>
                  <a:schemeClr val="dk1"/>
                </a:solidFill>
                <a:latin typeface="Quattrocento Sans"/>
                <a:ea typeface="Quattrocento Sans"/>
                <a:cs typeface="Quattrocento Sans"/>
                <a:sym typeface="Quattrocento Sans"/>
              </a:rPr>
              <a:t>Esilio = taglio violento </a:t>
            </a:r>
            <a:endParaRPr sz="1800" i="0">
              <a:solidFill>
                <a:schemeClr val="dk1"/>
              </a:solidFill>
              <a:latin typeface="Quattrocento Sans"/>
              <a:ea typeface="Quattrocento Sans"/>
              <a:cs typeface="Quattrocento Sans"/>
              <a:sym typeface="Quattrocento Sans"/>
            </a:endParaRPr>
          </a:p>
          <a:p>
            <a:pPr marL="0" marR="0" lvl="0" indent="0" algn="l" rtl="0">
              <a:spcBef>
                <a:spcPts val="0"/>
              </a:spcBef>
              <a:spcAft>
                <a:spcPts val="0"/>
              </a:spcAft>
              <a:buClr>
                <a:schemeClr val="dk1"/>
              </a:buClr>
              <a:buSzPts val="1800"/>
              <a:buFont typeface="Calibri"/>
              <a:buNone/>
            </a:pPr>
            <a:endParaRPr sz="1800" i="0">
              <a:solidFill>
                <a:schemeClr val="dk1"/>
              </a:solidFill>
              <a:latin typeface="Quattrocento Sans"/>
              <a:ea typeface="Quattrocento Sans"/>
              <a:cs typeface="Quattrocento Sans"/>
              <a:sym typeface="Quattrocento Sans"/>
            </a:endParaRPr>
          </a:p>
          <a:p>
            <a:pPr marL="0" marR="0" lvl="0" indent="0" algn="l" rtl="0">
              <a:spcBef>
                <a:spcPts val="0"/>
              </a:spcBef>
              <a:spcAft>
                <a:spcPts val="0"/>
              </a:spcAft>
              <a:buClr>
                <a:schemeClr val="dk1"/>
              </a:buClr>
              <a:buSzPts val="1800"/>
              <a:buFont typeface="Quattrocento Sans"/>
              <a:buNone/>
            </a:pPr>
            <a:r>
              <a:rPr lang="it-IT" sz="1800" b="1" i="0">
                <a:solidFill>
                  <a:schemeClr val="dk1"/>
                </a:solidFill>
                <a:latin typeface="Quattrocento Sans"/>
                <a:ea typeface="Quattrocento Sans"/>
                <a:cs typeface="Quattrocento Sans"/>
                <a:sym typeface="Quattrocento Sans"/>
              </a:rPr>
              <a:t>Politiche Europee</a:t>
            </a:r>
            <a:r>
              <a:rPr lang="it-IT" sz="1800" b="0" i="0">
                <a:solidFill>
                  <a:schemeClr val="dk1"/>
                </a:solidFill>
                <a:latin typeface="Quattrocento Sans"/>
                <a:ea typeface="Quattrocento Sans"/>
                <a:cs typeface="Quattrocento Sans"/>
                <a:sym typeface="Quattrocento Sans"/>
              </a:rPr>
              <a:t> sono passate da </a:t>
            </a:r>
            <a:r>
              <a:rPr lang="it-IT" sz="1800" b="0" i="0" u="sng">
                <a:solidFill>
                  <a:schemeClr val="dk1"/>
                </a:solidFill>
                <a:latin typeface="Quattrocento Sans"/>
                <a:ea typeface="Quattrocento Sans"/>
                <a:cs typeface="Quattrocento Sans"/>
                <a:sym typeface="Quattrocento Sans"/>
              </a:rPr>
              <a:t>selettive ma integrative </a:t>
            </a:r>
            <a:r>
              <a:rPr lang="it-IT" sz="1800" b="0" i="0">
                <a:solidFill>
                  <a:schemeClr val="dk1"/>
                </a:solidFill>
                <a:latin typeface="Quattrocento Sans"/>
                <a:ea typeface="Quattrocento Sans"/>
                <a:cs typeface="Quattrocento Sans"/>
                <a:sym typeface="Quattrocento Sans"/>
              </a:rPr>
              <a:t>a fornire </a:t>
            </a:r>
            <a:r>
              <a:rPr lang="it-IT" sz="1800" b="0" i="0" u="sng">
                <a:solidFill>
                  <a:schemeClr val="dk1"/>
                </a:solidFill>
                <a:latin typeface="Quattrocento Sans"/>
                <a:ea typeface="Quattrocento Sans"/>
                <a:cs typeface="Quattrocento Sans"/>
                <a:sym typeface="Quattrocento Sans"/>
              </a:rPr>
              <a:t>protezione temporanea</a:t>
            </a:r>
            <a:r>
              <a:rPr lang="it-IT" sz="1800" b="0" i="0">
                <a:solidFill>
                  <a:schemeClr val="dk1"/>
                </a:solidFill>
                <a:latin typeface="Quattrocento Sans"/>
                <a:ea typeface="Quattrocento Sans"/>
                <a:cs typeface="Quattrocento Sans"/>
                <a:sym typeface="Quattrocento Sans"/>
              </a:rPr>
              <a:t>.</a:t>
            </a:r>
            <a:endParaRPr sz="1800" b="0" i="0">
              <a:solidFill>
                <a:schemeClr val="dk1"/>
              </a:solidFill>
              <a:latin typeface="Quattrocento Sans"/>
              <a:ea typeface="Quattrocento Sans"/>
              <a:cs typeface="Quattrocento Sans"/>
              <a:sym typeface="Quattrocento Sans"/>
            </a:endParaRPr>
          </a:p>
          <a:p>
            <a:pPr marL="0" marR="0" lvl="0" indent="0" algn="l" rtl="0">
              <a:spcBef>
                <a:spcPts val="0"/>
              </a:spcBef>
              <a:spcAft>
                <a:spcPts val="0"/>
              </a:spcAft>
              <a:buClr>
                <a:schemeClr val="dk1"/>
              </a:buClr>
              <a:buSzPts val="1800"/>
              <a:buFont typeface="Calibri"/>
              <a:buNone/>
            </a:pPr>
            <a:endParaRPr sz="1800" b="0" i="0">
              <a:solidFill>
                <a:schemeClr val="dk1"/>
              </a:solidFill>
              <a:latin typeface="Quattrocento Sans"/>
              <a:ea typeface="Quattrocento Sans"/>
              <a:cs typeface="Quattrocento Sans"/>
              <a:sym typeface="Quattrocento Sans"/>
            </a:endParaRPr>
          </a:p>
          <a:p>
            <a:pPr marL="0" marR="0" lvl="0" indent="0" algn="l" rtl="0">
              <a:spcBef>
                <a:spcPts val="0"/>
              </a:spcBef>
              <a:spcAft>
                <a:spcPts val="0"/>
              </a:spcAft>
              <a:buClr>
                <a:schemeClr val="dk1"/>
              </a:buClr>
              <a:buSzPts val="1800"/>
              <a:buFont typeface="Quattrocento Sans"/>
              <a:buNone/>
            </a:pPr>
            <a:r>
              <a:rPr lang="it-IT" sz="1800" b="1" i="0">
                <a:solidFill>
                  <a:schemeClr val="dk1"/>
                </a:solidFill>
                <a:latin typeface="Quattrocento Sans"/>
                <a:ea typeface="Quattrocento Sans"/>
                <a:cs typeface="Quattrocento Sans"/>
                <a:sym typeface="Quattrocento Sans"/>
              </a:rPr>
              <a:t>Richiedenti asilo:</a:t>
            </a:r>
            <a:endParaRPr sz="1800" b="0" i="0">
              <a:solidFill>
                <a:schemeClr val="dk1"/>
              </a:solidFill>
              <a:latin typeface="Quattrocento Sans"/>
              <a:ea typeface="Quattrocento Sans"/>
              <a:cs typeface="Quattrocento Sans"/>
              <a:sym typeface="Quattrocento Sans"/>
            </a:endParaRPr>
          </a:p>
          <a:p>
            <a:pPr marL="254000" marR="0" lvl="0" indent="-254000" algn="l" rtl="0">
              <a:spcBef>
                <a:spcPts val="0"/>
              </a:spcBef>
              <a:spcAft>
                <a:spcPts val="0"/>
              </a:spcAft>
              <a:buClr>
                <a:schemeClr val="dk1"/>
              </a:buClr>
              <a:buSzPts val="1800"/>
              <a:buFont typeface="Noto Sans Symbols"/>
              <a:buChar char="•"/>
            </a:pPr>
            <a:r>
              <a:rPr lang="it-IT" sz="1800" b="0" i="0">
                <a:solidFill>
                  <a:schemeClr val="dk1"/>
                </a:solidFill>
                <a:latin typeface="Quattrocento Sans"/>
                <a:ea typeface="Quattrocento Sans"/>
                <a:cs typeface="Quattrocento Sans"/>
                <a:sym typeface="Quattrocento Sans"/>
              </a:rPr>
              <a:t>non è richiesto il riconoscimento dello status per l'accoglienza</a:t>
            </a:r>
            <a:endParaRPr sz="1800" b="0" i="0">
              <a:solidFill>
                <a:schemeClr val="dk1"/>
              </a:solidFill>
              <a:latin typeface="Quattrocento Sans"/>
              <a:ea typeface="Quattrocento Sans"/>
              <a:cs typeface="Quattrocento Sans"/>
              <a:sym typeface="Quattrocento Sans"/>
            </a:endParaRPr>
          </a:p>
          <a:p>
            <a:pPr marL="254000" marR="0" lvl="0" indent="-254000" algn="l" rtl="0">
              <a:spcBef>
                <a:spcPts val="0"/>
              </a:spcBef>
              <a:spcAft>
                <a:spcPts val="0"/>
              </a:spcAft>
              <a:buClr>
                <a:schemeClr val="dk1"/>
              </a:buClr>
              <a:buSzPts val="1800"/>
              <a:buFont typeface="Noto Sans Symbols"/>
              <a:buChar char="•"/>
            </a:pPr>
            <a:r>
              <a:rPr lang="it-IT" sz="1800" b="0" i="0">
                <a:solidFill>
                  <a:schemeClr val="dk1"/>
                </a:solidFill>
                <a:latin typeface="Quattrocento Sans"/>
                <a:ea typeface="Quattrocento Sans"/>
                <a:cs typeface="Quattrocento Sans"/>
                <a:sym typeface="Quattrocento Sans"/>
              </a:rPr>
              <a:t>regolare permesso di soggiorno per un breve periodo nell'attesa della pratica burocratica</a:t>
            </a:r>
            <a:endParaRPr sz="1800" b="0" i="0">
              <a:solidFill>
                <a:schemeClr val="dk1"/>
              </a:solidFill>
              <a:latin typeface="Quattrocento Sans"/>
              <a:ea typeface="Quattrocento Sans"/>
              <a:cs typeface="Quattrocento Sans"/>
              <a:sym typeface="Quattrocento Sans"/>
            </a:endParaRPr>
          </a:p>
          <a:p>
            <a:pPr marL="254000" marR="0" lvl="0" indent="-254000" algn="l" rtl="0">
              <a:spcBef>
                <a:spcPts val="0"/>
              </a:spcBef>
              <a:spcAft>
                <a:spcPts val="0"/>
              </a:spcAft>
              <a:buClr>
                <a:schemeClr val="dk1"/>
              </a:buClr>
              <a:buSzPts val="1800"/>
              <a:buFont typeface="Noto Sans Symbols"/>
              <a:buChar char="•"/>
            </a:pPr>
            <a:r>
              <a:rPr lang="it-IT" sz="1800" b="0" i="0">
                <a:solidFill>
                  <a:schemeClr val="dk1"/>
                </a:solidFill>
                <a:latin typeface="Quattrocento Sans"/>
                <a:ea typeface="Quattrocento Sans"/>
                <a:cs typeface="Quattrocento Sans"/>
                <a:sym typeface="Quattrocento Sans"/>
              </a:rPr>
              <a:t>non è permesso lavorare senza la risposta finale della pratica burocratica</a:t>
            </a:r>
            <a:endParaRPr sz="1800" b="0" i="0">
              <a:solidFill>
                <a:schemeClr val="dk1"/>
              </a:solidFill>
              <a:latin typeface="Quattrocento Sans"/>
              <a:ea typeface="Quattrocento Sans"/>
              <a:cs typeface="Quattrocento Sans"/>
              <a:sym typeface="Quattrocento Sans"/>
            </a:endParaRPr>
          </a:p>
          <a:p>
            <a:pPr marL="254000" marR="0" lvl="0" indent="-254000" algn="l" rtl="0">
              <a:spcBef>
                <a:spcPts val="0"/>
              </a:spcBef>
              <a:spcAft>
                <a:spcPts val="0"/>
              </a:spcAft>
              <a:buClr>
                <a:schemeClr val="dk1"/>
              </a:buClr>
              <a:buSzPts val="1800"/>
              <a:buFont typeface="Noto Sans Symbols"/>
              <a:buChar char="•"/>
            </a:pPr>
            <a:r>
              <a:rPr lang="it-IT" sz="1800" b="0" i="0">
                <a:solidFill>
                  <a:schemeClr val="dk1"/>
                </a:solidFill>
                <a:latin typeface="Quattrocento Sans"/>
                <a:ea typeface="Quattrocento Sans"/>
                <a:cs typeface="Quattrocento Sans"/>
                <a:sym typeface="Quattrocento Sans"/>
              </a:rPr>
              <a:t>Comuni e terzo settore seguono le persone richiedenti asilo</a:t>
            </a:r>
            <a:endParaRPr sz="1800" b="0" i="0">
              <a:solidFill>
                <a:schemeClr val="dk1"/>
              </a:solidFill>
              <a:latin typeface="Quattrocento Sans"/>
              <a:ea typeface="Quattrocento Sans"/>
              <a:cs typeface="Quattrocento Sans"/>
              <a:sym typeface="Quattrocento Sans"/>
            </a:endParaRPr>
          </a:p>
        </p:txBody>
      </p:sp>
      <p:pic>
        <p:nvPicPr>
          <p:cNvPr id="302" name="Google Shape;302;p20" descr="C:/Users/cater/AppData/Roaming/PolarisOffice/ETemp/8968_8051672/fImage3854224763.png"/>
          <p:cNvPicPr preferRelativeResize="0"/>
          <p:nvPr/>
        </p:nvPicPr>
        <p:blipFill rotWithShape="1">
          <a:blip r:embed="rId3">
            <a:alphaModFix/>
          </a:blip>
          <a:srcRect/>
          <a:stretch/>
        </p:blipFill>
        <p:spPr>
          <a:xfrm>
            <a:off x="10201910" y="5667375"/>
            <a:ext cx="457835" cy="457835"/>
          </a:xfrm>
          <a:prstGeom prst="rect">
            <a:avLst/>
          </a:prstGeom>
          <a:noFill/>
          <a:ln>
            <a:noFill/>
          </a:ln>
        </p:spPr>
      </p:pic>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테마">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903</Words>
  <Application>Microsoft Macintosh PowerPoint</Application>
  <PresentationFormat>Personalizzato</PresentationFormat>
  <Paragraphs>123</Paragraphs>
  <Slides>9</Slides>
  <Notes>9</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9</vt:i4>
      </vt:variant>
    </vt:vector>
  </HeadingPairs>
  <TitlesOfParts>
    <vt:vector size="12" baseType="lpstr">
      <vt:lpstr>Quattrocento Sans</vt:lpstr>
      <vt:lpstr>Baumans</vt:lpstr>
      <vt:lpstr>Office Theme</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cp:lastModifiedBy>Famiglia gui</cp:lastModifiedBy>
  <cp:revision>1</cp:revision>
  <dcterms:modified xsi:type="dcterms:W3CDTF">2020-04-22T16:10:10Z</dcterms:modified>
</cp:coreProperties>
</file>