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951451" y="936491"/>
            <a:ext cx="7607300" cy="5384800"/>
            <a:chOff x="68" y="255"/>
            <a:chExt cx="5579" cy="3810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519" y="3067"/>
              <a:ext cx="454" cy="22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 flipV="1">
              <a:off x="1746" y="255"/>
              <a:ext cx="0" cy="29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746" y="3203"/>
              <a:ext cx="39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746" y="799"/>
              <a:ext cx="499" cy="24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746" y="1570"/>
              <a:ext cx="1043" cy="163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746" y="2205"/>
              <a:ext cx="1723" cy="99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746" y="2840"/>
              <a:ext cx="2586" cy="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973" y="1933"/>
              <a:ext cx="0" cy="1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381" y="2568"/>
              <a:ext cx="0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198" y="302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1111" y="2931"/>
              <a:ext cx="1269" cy="5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85" y="2659"/>
              <a:ext cx="2813" cy="113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>
              <a:off x="793" y="2069"/>
              <a:ext cx="908" cy="11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431" y="1616"/>
              <a:ext cx="868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Affari-finanza-commercio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461" y="3283"/>
              <a:ext cx="83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residenze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1474" y="3521"/>
              <a:ext cx="69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industria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606" y="3612"/>
              <a:ext cx="993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agricoltura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746" y="3022"/>
              <a:ext cx="3856" cy="1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68" y="2432"/>
              <a:ext cx="3447" cy="163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>
              <a:off x="3515" y="3067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1461" y="3838"/>
              <a:ext cx="938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residenze</a:t>
              </a: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 rot="16200000">
              <a:off x="1221" y="1531"/>
              <a:ext cx="73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rendita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4332" y="3203"/>
              <a:ext cx="875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distanza</a:t>
              </a:r>
            </a:p>
          </p:txBody>
        </p:sp>
      </p:grpSp>
      <p:sp>
        <p:nvSpPr>
          <p:cNvPr id="28" name="CasellaDiTesto 27"/>
          <p:cNvSpPr txBox="1"/>
          <p:nvPr/>
        </p:nvSpPr>
        <p:spPr>
          <a:xfrm>
            <a:off x="591353" y="1438645"/>
            <a:ext cx="3782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accent1">
                    <a:lumMod val="50000"/>
                  </a:schemeClr>
                </a:solidFill>
              </a:rPr>
              <a:t>La rendita urbana</a:t>
            </a:r>
            <a:endParaRPr lang="it-I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" name="SlideURB16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7391" y="5993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2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77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</Words>
  <Application>Microsoft Office PowerPoint</Application>
  <PresentationFormat>Widescreen</PresentationFormat>
  <Paragraphs>8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2020-04-29T07:54:26Z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