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68" y="1335666"/>
            <a:ext cx="671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ttangolo 24"/>
          <p:cNvSpPr>
            <a:spLocks noChangeArrowheads="1"/>
          </p:cNvSpPr>
          <p:nvPr/>
        </p:nvSpPr>
        <p:spPr bwMode="auto">
          <a:xfrm>
            <a:off x="1394115" y="874001"/>
            <a:ext cx="71375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accent1">
                    <a:lumMod val="50000"/>
                  </a:schemeClr>
                </a:solidFill>
              </a:rPr>
              <a:t>L’impatto delle vie di trasporto sulla </a:t>
            </a:r>
            <a:r>
              <a:rPr lang="it-IT" altLang="it-IT" sz="2400" dirty="0" smtClean="0">
                <a:solidFill>
                  <a:schemeClr val="accent1">
                    <a:lumMod val="50000"/>
                  </a:schemeClr>
                </a:solidFill>
              </a:rPr>
              <a:t>rendita </a:t>
            </a: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</a:rPr>
              <a:t>urbana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15636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Morelli, 2010</a:t>
            </a:r>
            <a:endParaRPr lang="it-IT" dirty="0"/>
          </a:p>
        </p:txBody>
      </p:sp>
      <p:pic>
        <p:nvPicPr>
          <p:cNvPr id="3" name="SlideURB18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9964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2020-04-29T08:25:28Z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