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D46A19-579D-4622-BEF5-9FE12C2ABF5C}" type="datetimeFigureOut">
              <a:rPr lang="it-IT" smtClean="0"/>
              <a:t>29/04/2020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1EFEC4-6B73-4F5C-B0BC-BD97523ACE1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696456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/>
          </a:p>
        </p:txBody>
      </p:sp>
      <p:sp>
        <p:nvSpPr>
          <p:cNvPr id="4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fld id="{346051A6-EA3B-43FD-8C94-EFCC1818F0AE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583865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68AB8A-C271-44A8-8CA8-6BD34B8A500D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98579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C10DDC-F3F2-4B38-B88B-6909D29B37E6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346302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E21136-A0F7-4F23-A4D5-464A5FEE8B35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529538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fld id="{8E7CF0A3-86BE-4A8D-8F94-293D1E64303F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1140191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1CDFAE-014C-41FF-88EE-1DE41D325C21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442036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922DE6-B3D2-4370-8367-505F03947B51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319832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9840C1-B4EC-41BC-BF83-9F54B4951EE3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359192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B61F8F-9C73-4E4C-A474-B37D8894F90A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646683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D84AB4-A86C-476B-BC12-B868EB5C5C88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18855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8"/>
          <p:cNvSpPr/>
          <p:nvPr/>
        </p:nvSpPr>
        <p:spPr>
          <a:xfrm rot="420000" flipV="1">
            <a:off x="4220633" y="1108075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/>
            </a:pPr>
            <a:endParaRPr lang="en-US" sz="1800"/>
          </a:p>
        </p:txBody>
      </p:sp>
      <p:sp>
        <p:nvSpPr>
          <p:cNvPr id="6" name="Right Triangle 11"/>
          <p:cNvSpPr/>
          <p:nvPr/>
        </p:nvSpPr>
        <p:spPr>
          <a:xfrm rot="420000" flipV="1">
            <a:off x="10672234" y="5359401"/>
            <a:ext cx="207433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/>
            </a:pPr>
            <a:endParaRPr lang="en-US" sz="1800"/>
          </a:p>
        </p:txBody>
      </p:sp>
      <p:sp>
        <p:nvSpPr>
          <p:cNvPr id="7" name="Freeform 9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/>
            </a:pPr>
            <a:endParaRPr lang="en-US" sz="1800">
              <a:latin typeface="+mn-lt"/>
            </a:endParaRPr>
          </a:p>
        </p:txBody>
      </p:sp>
      <p:sp>
        <p:nvSpPr>
          <p:cNvPr id="8" name="Freeform 10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/>
            </a:pPr>
            <a:endParaRPr lang="en-US" sz="1800"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it-IT" noProof="0" smtClean="0"/>
              <a:t>Fare clic sull'icona per inserire un'immagine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>
            <a:lvl1pPr>
              <a:defRPr/>
            </a:lvl1pPr>
          </a:lstStyle>
          <a:p>
            <a:fld id="{6CF67FCB-4106-45F5-A560-D7E2BE0B7182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870106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2700" y="-7938"/>
            <a:ext cx="1221740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/>
            </a:pPr>
            <a:endParaRPr lang="en-US" sz="1800">
              <a:latin typeface="+mn-lt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842000" y="-7938"/>
            <a:ext cx="63500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/>
            </a:pPr>
            <a:endParaRPr lang="en-US" sz="1800">
              <a:latin typeface="+mn-lt"/>
            </a:endParaRPr>
          </a:p>
        </p:txBody>
      </p:sp>
      <p:sp>
        <p:nvSpPr>
          <p:cNvPr id="1028" name="Title Placeholder 8"/>
          <p:cNvSpPr>
            <a:spLocks noGrp="1"/>
          </p:cNvSpPr>
          <p:nvPr>
            <p:ph type="title"/>
          </p:nvPr>
        </p:nvSpPr>
        <p:spPr bwMode="auto">
          <a:xfrm>
            <a:off x="609600" y="704850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  <a:endParaRPr lang="en-US" altLang="it-IT" smtClean="0"/>
          </a:p>
        </p:txBody>
      </p:sp>
      <p:sp>
        <p:nvSpPr>
          <p:cNvPr id="102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609600" y="1935164"/>
            <a:ext cx="109728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  <a:endParaRPr lang="en-US" altLang="it-IT" smtClean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 sz="1200">
                <a:solidFill>
                  <a:srgbClr val="045C75"/>
                </a:solidFill>
              </a:defRPr>
            </a:lvl1pPr>
          </a:lstStyle>
          <a:p>
            <a:fld id="{EAD5F716-1846-4263-AD23-8A2EB42E3F8B}" type="slidenum">
              <a:rPr lang="it-IT" altLang="it-IT"/>
              <a:pPr/>
              <a:t>‹N›</a:t>
            </a:fld>
            <a:endParaRPr lang="it-IT" altLang="it-IT"/>
          </a:p>
        </p:txBody>
      </p:sp>
      <p:grpSp>
        <p:nvGrpSpPr>
          <p:cNvPr id="1033" name="Group 1"/>
          <p:cNvGrpSpPr>
            <a:grpSpLocks/>
          </p:cNvGrpSpPr>
          <p:nvPr/>
        </p:nvGrpSpPr>
        <p:grpSpPr bwMode="auto">
          <a:xfrm>
            <a:off x="-25399" y="203200"/>
            <a:ext cx="12240684" cy="64770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>
                <a:spcBef>
                  <a:spcPct val="20000"/>
                </a:spcBef>
                <a:buClr>
                  <a:schemeClr val="bg2"/>
                </a:buClr>
                <a:buFont typeface="Monotype Sorts" pitchFamily="2" charset="2"/>
                <a:buChar char="è"/>
                <a:defRPr/>
              </a:pPr>
              <a:endParaRPr lang="en-US" sz="1800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>
                <a:spcBef>
                  <a:spcPct val="20000"/>
                </a:spcBef>
                <a:buClr>
                  <a:schemeClr val="bg2"/>
                </a:buClr>
                <a:buFont typeface="Monotype Sorts" pitchFamily="2" charset="2"/>
                <a:buChar char="è"/>
                <a:defRPr/>
              </a:pPr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134143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anose="05020102010507070707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anose="05020102010507070707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937" name="Group 2"/>
          <p:cNvGrpSpPr>
            <a:grpSpLocks/>
          </p:cNvGrpSpPr>
          <p:nvPr/>
        </p:nvGrpSpPr>
        <p:grpSpPr bwMode="auto">
          <a:xfrm>
            <a:off x="2822432" y="2063750"/>
            <a:ext cx="5392737" cy="4635500"/>
            <a:chOff x="975" y="436"/>
            <a:chExt cx="3397" cy="2920"/>
          </a:xfrm>
        </p:grpSpPr>
        <p:sp>
          <p:nvSpPr>
            <p:cNvPr id="39940" name="Line 3"/>
            <p:cNvSpPr>
              <a:spLocks noChangeShapeType="1"/>
            </p:cNvSpPr>
            <p:nvPr/>
          </p:nvSpPr>
          <p:spPr bwMode="auto">
            <a:xfrm>
              <a:off x="1202" y="436"/>
              <a:ext cx="0" cy="26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9941" name="Line 4"/>
            <p:cNvSpPr>
              <a:spLocks noChangeShapeType="1"/>
            </p:cNvSpPr>
            <p:nvPr/>
          </p:nvSpPr>
          <p:spPr bwMode="auto">
            <a:xfrm>
              <a:off x="1202" y="3067"/>
              <a:ext cx="313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9942" name="Freeform 5"/>
            <p:cNvSpPr>
              <a:spLocks/>
            </p:cNvSpPr>
            <p:nvPr/>
          </p:nvSpPr>
          <p:spPr bwMode="auto">
            <a:xfrm>
              <a:off x="1202" y="890"/>
              <a:ext cx="2676" cy="1860"/>
            </a:xfrm>
            <a:custGeom>
              <a:avLst/>
              <a:gdLst>
                <a:gd name="T0" fmla="*/ 0 w 2676"/>
                <a:gd name="T1" fmla="*/ 0 h 1860"/>
                <a:gd name="T2" fmla="*/ 408 w 2676"/>
                <a:gd name="T3" fmla="*/ 499 h 1860"/>
                <a:gd name="T4" fmla="*/ 1542 w 2676"/>
                <a:gd name="T5" fmla="*/ 1633 h 1860"/>
                <a:gd name="T6" fmla="*/ 2676 w 2676"/>
                <a:gd name="T7" fmla="*/ 1859 h 186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676"/>
                <a:gd name="T13" fmla="*/ 0 h 1860"/>
                <a:gd name="T14" fmla="*/ 2676 w 2676"/>
                <a:gd name="T15" fmla="*/ 1860 h 186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676" h="1860">
                  <a:moveTo>
                    <a:pt x="0" y="0"/>
                  </a:moveTo>
                  <a:cubicBezTo>
                    <a:pt x="75" y="113"/>
                    <a:pt x="151" y="227"/>
                    <a:pt x="408" y="499"/>
                  </a:cubicBezTo>
                  <a:cubicBezTo>
                    <a:pt x="665" y="771"/>
                    <a:pt x="1164" y="1406"/>
                    <a:pt x="1542" y="1633"/>
                  </a:cubicBezTo>
                  <a:cubicBezTo>
                    <a:pt x="1920" y="1860"/>
                    <a:pt x="2298" y="1859"/>
                    <a:pt x="2676" y="1859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9943" name="Rectangle 6"/>
            <p:cNvSpPr>
              <a:spLocks noChangeArrowheads="1"/>
            </p:cNvSpPr>
            <p:nvPr/>
          </p:nvSpPr>
          <p:spPr bwMode="auto">
            <a:xfrm>
              <a:off x="1202" y="2886"/>
              <a:ext cx="227" cy="181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it-IT"/>
            </a:p>
          </p:txBody>
        </p:sp>
        <p:sp>
          <p:nvSpPr>
            <p:cNvPr id="39944" name="Rectangle 7"/>
            <p:cNvSpPr>
              <a:spLocks noChangeArrowheads="1"/>
            </p:cNvSpPr>
            <p:nvPr/>
          </p:nvSpPr>
          <p:spPr bwMode="auto">
            <a:xfrm>
              <a:off x="1428" y="2976"/>
              <a:ext cx="227" cy="91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it-IT"/>
            </a:p>
          </p:txBody>
        </p:sp>
        <p:sp>
          <p:nvSpPr>
            <p:cNvPr id="39945" name="Rectangle 8"/>
            <p:cNvSpPr>
              <a:spLocks noChangeArrowheads="1"/>
            </p:cNvSpPr>
            <p:nvPr/>
          </p:nvSpPr>
          <p:spPr bwMode="auto">
            <a:xfrm>
              <a:off x="1610" y="2931"/>
              <a:ext cx="272" cy="13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it-IT"/>
            </a:p>
          </p:txBody>
        </p:sp>
        <p:sp>
          <p:nvSpPr>
            <p:cNvPr id="39946" name="Rectangle 9"/>
            <p:cNvSpPr>
              <a:spLocks noChangeArrowheads="1"/>
            </p:cNvSpPr>
            <p:nvPr/>
          </p:nvSpPr>
          <p:spPr bwMode="auto">
            <a:xfrm>
              <a:off x="1882" y="3022"/>
              <a:ext cx="227" cy="45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it-IT"/>
            </a:p>
          </p:txBody>
        </p:sp>
        <p:sp>
          <p:nvSpPr>
            <p:cNvPr id="39947" name="Line 10"/>
            <p:cNvSpPr>
              <a:spLocks noChangeShapeType="1"/>
            </p:cNvSpPr>
            <p:nvPr/>
          </p:nvSpPr>
          <p:spPr bwMode="auto">
            <a:xfrm>
              <a:off x="2925" y="2614"/>
              <a:ext cx="0" cy="45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9948" name="Line 11"/>
            <p:cNvSpPr>
              <a:spLocks noChangeShapeType="1"/>
            </p:cNvSpPr>
            <p:nvPr/>
          </p:nvSpPr>
          <p:spPr bwMode="auto">
            <a:xfrm flipH="1">
              <a:off x="1202" y="2614"/>
              <a:ext cx="208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9949" name="Rectangle 12"/>
            <p:cNvSpPr>
              <a:spLocks noChangeArrowheads="1"/>
            </p:cNvSpPr>
            <p:nvPr/>
          </p:nvSpPr>
          <p:spPr bwMode="auto">
            <a:xfrm>
              <a:off x="2109" y="2976"/>
              <a:ext cx="227" cy="91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it-IT"/>
            </a:p>
          </p:txBody>
        </p:sp>
        <p:sp>
          <p:nvSpPr>
            <p:cNvPr id="39950" name="Rectangle 13"/>
            <p:cNvSpPr>
              <a:spLocks noChangeArrowheads="1"/>
            </p:cNvSpPr>
            <p:nvPr/>
          </p:nvSpPr>
          <p:spPr bwMode="auto">
            <a:xfrm>
              <a:off x="3198" y="3022"/>
              <a:ext cx="91" cy="45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it-IT"/>
            </a:p>
          </p:txBody>
        </p:sp>
        <p:sp>
          <p:nvSpPr>
            <p:cNvPr id="39951" name="Rectangle 14"/>
            <p:cNvSpPr>
              <a:spLocks noChangeArrowheads="1"/>
            </p:cNvSpPr>
            <p:nvPr/>
          </p:nvSpPr>
          <p:spPr bwMode="auto">
            <a:xfrm>
              <a:off x="3289" y="3022"/>
              <a:ext cx="91" cy="45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it-IT"/>
            </a:p>
          </p:txBody>
        </p:sp>
        <p:sp>
          <p:nvSpPr>
            <p:cNvPr id="39952" name="Rectangle 15"/>
            <p:cNvSpPr>
              <a:spLocks noChangeArrowheads="1"/>
            </p:cNvSpPr>
            <p:nvPr/>
          </p:nvSpPr>
          <p:spPr bwMode="auto">
            <a:xfrm>
              <a:off x="3380" y="3022"/>
              <a:ext cx="91" cy="45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it-IT"/>
            </a:p>
          </p:txBody>
        </p:sp>
        <p:sp>
          <p:nvSpPr>
            <p:cNvPr id="39953" name="Freeform 16"/>
            <p:cNvSpPr>
              <a:spLocks/>
            </p:cNvSpPr>
            <p:nvPr/>
          </p:nvSpPr>
          <p:spPr bwMode="auto">
            <a:xfrm>
              <a:off x="1202" y="618"/>
              <a:ext cx="2676" cy="2117"/>
            </a:xfrm>
            <a:custGeom>
              <a:avLst/>
              <a:gdLst>
                <a:gd name="T0" fmla="*/ 0 w 2676"/>
                <a:gd name="T1" fmla="*/ 0 h 2117"/>
                <a:gd name="T2" fmla="*/ 1270 w 2676"/>
                <a:gd name="T3" fmla="*/ 1361 h 2117"/>
                <a:gd name="T4" fmla="*/ 2086 w 2676"/>
                <a:gd name="T5" fmla="*/ 1996 h 2117"/>
                <a:gd name="T6" fmla="*/ 2676 w 2676"/>
                <a:gd name="T7" fmla="*/ 2086 h 21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676"/>
                <a:gd name="T13" fmla="*/ 0 h 2117"/>
                <a:gd name="T14" fmla="*/ 2676 w 2676"/>
                <a:gd name="T15" fmla="*/ 2117 h 21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676" h="2117">
                  <a:moveTo>
                    <a:pt x="0" y="0"/>
                  </a:moveTo>
                  <a:cubicBezTo>
                    <a:pt x="461" y="514"/>
                    <a:pt x="922" y="1028"/>
                    <a:pt x="1270" y="1361"/>
                  </a:cubicBezTo>
                  <a:cubicBezTo>
                    <a:pt x="1618" y="1694"/>
                    <a:pt x="1852" y="1875"/>
                    <a:pt x="2086" y="1996"/>
                  </a:cubicBezTo>
                  <a:cubicBezTo>
                    <a:pt x="2320" y="2117"/>
                    <a:pt x="2498" y="2101"/>
                    <a:pt x="2676" y="2086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9954" name="Rectangle 17"/>
            <p:cNvSpPr>
              <a:spLocks noChangeArrowheads="1"/>
            </p:cNvSpPr>
            <p:nvPr/>
          </p:nvSpPr>
          <p:spPr bwMode="auto">
            <a:xfrm>
              <a:off x="2244" y="2931"/>
              <a:ext cx="227" cy="13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it-IT"/>
            </a:p>
          </p:txBody>
        </p:sp>
        <p:sp>
          <p:nvSpPr>
            <p:cNvPr id="39955" name="Rectangle 18"/>
            <p:cNvSpPr>
              <a:spLocks noChangeArrowheads="1"/>
            </p:cNvSpPr>
            <p:nvPr/>
          </p:nvSpPr>
          <p:spPr bwMode="auto">
            <a:xfrm>
              <a:off x="2471" y="3022"/>
              <a:ext cx="227" cy="45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it-IT"/>
            </a:p>
          </p:txBody>
        </p:sp>
        <p:sp>
          <p:nvSpPr>
            <p:cNvPr id="39956" name="Rectangle 19"/>
            <p:cNvSpPr>
              <a:spLocks noChangeArrowheads="1"/>
            </p:cNvSpPr>
            <p:nvPr/>
          </p:nvSpPr>
          <p:spPr bwMode="auto">
            <a:xfrm>
              <a:off x="2698" y="2976"/>
              <a:ext cx="227" cy="91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it-IT"/>
            </a:p>
          </p:txBody>
        </p:sp>
        <p:sp>
          <p:nvSpPr>
            <p:cNvPr id="39957" name="Line 20"/>
            <p:cNvSpPr>
              <a:spLocks noChangeShapeType="1"/>
            </p:cNvSpPr>
            <p:nvPr/>
          </p:nvSpPr>
          <p:spPr bwMode="auto">
            <a:xfrm>
              <a:off x="3288" y="2614"/>
              <a:ext cx="0" cy="45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9958" name="Text Box 21"/>
            <p:cNvSpPr txBox="1">
              <a:spLocks noChangeArrowheads="1"/>
            </p:cNvSpPr>
            <p:nvPr/>
          </p:nvSpPr>
          <p:spPr bwMode="auto">
            <a:xfrm>
              <a:off x="3696" y="3067"/>
              <a:ext cx="67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it-IT" altLang="it-IT"/>
                <a:t>Distanza</a:t>
              </a:r>
            </a:p>
          </p:txBody>
        </p:sp>
        <p:sp>
          <p:nvSpPr>
            <p:cNvPr id="39959" name="Text Box 22"/>
            <p:cNvSpPr txBox="1">
              <a:spLocks noChangeArrowheads="1"/>
            </p:cNvSpPr>
            <p:nvPr/>
          </p:nvSpPr>
          <p:spPr bwMode="auto">
            <a:xfrm rot="-5400000">
              <a:off x="785" y="1330"/>
              <a:ext cx="61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it-IT" altLang="it-IT"/>
                <a:t>Rendita</a:t>
              </a:r>
            </a:p>
          </p:txBody>
        </p:sp>
        <p:sp>
          <p:nvSpPr>
            <p:cNvPr id="39960" name="Text Box 23"/>
            <p:cNvSpPr txBox="1">
              <a:spLocks noChangeArrowheads="1"/>
            </p:cNvSpPr>
            <p:nvPr/>
          </p:nvSpPr>
          <p:spPr bwMode="auto">
            <a:xfrm>
              <a:off x="1202" y="1117"/>
              <a:ext cx="29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it-IT" altLang="it-IT"/>
                <a:t>Vu</a:t>
              </a:r>
            </a:p>
          </p:txBody>
        </p:sp>
        <p:sp>
          <p:nvSpPr>
            <p:cNvPr id="39961" name="Text Box 24"/>
            <p:cNvSpPr txBox="1">
              <a:spLocks noChangeArrowheads="1"/>
            </p:cNvSpPr>
            <p:nvPr/>
          </p:nvSpPr>
          <p:spPr bwMode="auto">
            <a:xfrm>
              <a:off x="1429" y="663"/>
              <a:ext cx="28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it-IT" altLang="it-IT"/>
                <a:t>Vs</a:t>
              </a:r>
            </a:p>
          </p:txBody>
        </p:sp>
        <p:sp>
          <p:nvSpPr>
            <p:cNvPr id="39962" name="Text Box 25"/>
            <p:cNvSpPr txBox="1">
              <a:spLocks noChangeArrowheads="1"/>
            </p:cNvSpPr>
            <p:nvPr/>
          </p:nvSpPr>
          <p:spPr bwMode="auto">
            <a:xfrm>
              <a:off x="2822" y="3112"/>
              <a:ext cx="197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it-IT" altLang="it-IT" sz="1400" b="1"/>
                <a:t>A</a:t>
              </a:r>
            </a:p>
          </p:txBody>
        </p:sp>
        <p:sp>
          <p:nvSpPr>
            <p:cNvPr id="39963" name="Text Box 26"/>
            <p:cNvSpPr txBox="1">
              <a:spLocks noChangeArrowheads="1"/>
            </p:cNvSpPr>
            <p:nvPr/>
          </p:nvSpPr>
          <p:spPr bwMode="auto">
            <a:xfrm>
              <a:off x="3227" y="3102"/>
              <a:ext cx="197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it-IT" altLang="it-IT" sz="1400" b="1"/>
                <a:t>B</a:t>
              </a:r>
            </a:p>
          </p:txBody>
        </p:sp>
        <p:sp>
          <p:nvSpPr>
            <p:cNvPr id="39964" name="Text Box 27"/>
            <p:cNvSpPr txBox="1">
              <a:spLocks noChangeArrowheads="1"/>
            </p:cNvSpPr>
            <p:nvPr/>
          </p:nvSpPr>
          <p:spPr bwMode="auto">
            <a:xfrm>
              <a:off x="2913" y="3125"/>
              <a:ext cx="11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it-IT"/>
            </a:p>
          </p:txBody>
        </p:sp>
        <p:sp>
          <p:nvSpPr>
            <p:cNvPr id="39965" name="Text Box 28"/>
            <p:cNvSpPr txBox="1">
              <a:spLocks noChangeArrowheads="1"/>
            </p:cNvSpPr>
            <p:nvPr/>
          </p:nvSpPr>
          <p:spPr bwMode="auto">
            <a:xfrm>
              <a:off x="975" y="2523"/>
              <a:ext cx="191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it-IT" altLang="it-IT" sz="1400"/>
                <a:t>P</a:t>
              </a:r>
            </a:p>
          </p:txBody>
        </p:sp>
      </p:grpSp>
      <p:sp>
        <p:nvSpPr>
          <p:cNvPr id="39939" name="Rettangolo 29"/>
          <p:cNvSpPr>
            <a:spLocks noChangeArrowheads="1"/>
          </p:cNvSpPr>
          <p:nvPr/>
        </p:nvSpPr>
        <p:spPr bwMode="auto">
          <a:xfrm>
            <a:off x="2483775" y="1092198"/>
            <a:ext cx="614783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it-IT" altLang="it-IT" sz="2400" dirty="0" smtClean="0">
                <a:solidFill>
                  <a:schemeClr val="accent1">
                    <a:lumMod val="50000"/>
                  </a:schemeClr>
                </a:solidFill>
              </a:rPr>
              <a:t>Speculazioni sul valore della </a:t>
            </a:r>
            <a:r>
              <a:rPr lang="it-IT" altLang="it-IT" sz="2400" dirty="0">
                <a:solidFill>
                  <a:schemeClr val="accent1">
                    <a:lumMod val="50000"/>
                  </a:schemeClr>
                </a:solidFill>
              </a:rPr>
              <a:t>rendita urbana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336320" y="6411336"/>
            <a:ext cx="2147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Fonte: Morelli, 2010</a:t>
            </a:r>
            <a:endParaRPr lang="it-IT" dirty="0"/>
          </a:p>
        </p:txBody>
      </p:sp>
      <p:pic>
        <p:nvPicPr>
          <p:cNvPr id="4" name="SlideURB19_ca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366232" y="56483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864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79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quinozio">
  <a:themeElements>
    <a:clrScheme name="Equinozi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Equinozi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Equinozi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Equinozio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Equinozio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18</Words>
  <Application>Microsoft Office PowerPoint</Application>
  <PresentationFormat>Widescreen</PresentationFormat>
  <Paragraphs>9</Paragraphs>
  <Slides>1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</vt:i4>
      </vt:variant>
    </vt:vector>
  </HeadingPairs>
  <TitlesOfParts>
    <vt:vector size="7" baseType="lpstr">
      <vt:lpstr>Arial</vt:lpstr>
      <vt:lpstr>Calibri</vt:lpstr>
      <vt:lpstr>Constantia</vt:lpstr>
      <vt:lpstr>Monotype Sorts</vt:lpstr>
      <vt:lpstr>Wingdings 2</vt:lpstr>
      <vt:lpstr>Equinozio</vt:lpstr>
      <vt:lpstr>Presentazione standard di PowerPoint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Hewlett-Packard Company</dc:creator>
  <cp:lastModifiedBy>Hewlett-Packard Company</cp:lastModifiedBy>
  <cp:revision>10</cp:revision>
  <dcterms:created xsi:type="dcterms:W3CDTF">2020-03-31T13:43:48Z</dcterms:created>
  <dcterms:modified xsi:type="dcterms:W3CDTF">2020-04-29T08:40:26Z</dcterms:modified>
  <cp:contentStatus>Finale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