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00" r:id="rId3"/>
    <p:sldId id="299" r:id="rId4"/>
    <p:sldId id="305" r:id="rId5"/>
    <p:sldId id="312" r:id="rId6"/>
    <p:sldId id="304" r:id="rId7"/>
    <p:sldId id="310" r:id="rId8"/>
    <p:sldId id="311" r:id="rId9"/>
    <p:sldId id="306" r:id="rId10"/>
    <p:sldId id="302" r:id="rId11"/>
    <p:sldId id="303" r:id="rId12"/>
    <p:sldId id="307" r:id="rId13"/>
    <p:sldId id="308" r:id="rId14"/>
    <p:sldId id="309" r:id="rId15"/>
    <p:sldId id="266" r:id="rId16"/>
    <p:sldId id="257" r:id="rId17"/>
    <p:sldId id="258" r:id="rId18"/>
    <p:sldId id="277" r:id="rId19"/>
    <p:sldId id="259" r:id="rId20"/>
    <p:sldId id="260" r:id="rId21"/>
    <p:sldId id="261" r:id="rId22"/>
    <p:sldId id="262" r:id="rId23"/>
    <p:sldId id="263" r:id="rId24"/>
    <p:sldId id="264" r:id="rId25"/>
    <p:sldId id="269" r:id="rId26"/>
    <p:sldId id="267" r:id="rId27"/>
    <p:sldId id="298" r:id="rId28"/>
    <p:sldId id="270" r:id="rId29"/>
    <p:sldId id="271" r:id="rId30"/>
    <p:sldId id="272" r:id="rId31"/>
    <p:sldId id="273" r:id="rId32"/>
    <p:sldId id="274" r:id="rId33"/>
    <p:sldId id="275" r:id="rId34"/>
    <p:sldId id="279" r:id="rId35"/>
    <p:sldId id="276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8" r:id="rId44"/>
    <p:sldId id="287" r:id="rId45"/>
    <p:sldId id="289" r:id="rId46"/>
    <p:sldId id="290" r:id="rId47"/>
    <p:sldId id="291" r:id="rId48"/>
    <p:sldId id="292" r:id="rId49"/>
    <p:sldId id="294" r:id="rId50"/>
    <p:sldId id="295" r:id="rId51"/>
    <p:sldId id="296" r:id="rId52"/>
    <p:sldId id="297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/>
              <a:t>I caduti del conflitto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Germania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37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37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3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 formatCode="#,##0">
                  <c:v>1800000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BA-4F5D-8EC6-4DA0868078AB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44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44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4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2BA-4F5D-8EC6-4DA0868078AB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Russia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51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51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583333333333334E-2"/>
                  <c:y val="2.0029517515733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BA-4F5D-8EC6-4DA0868078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 formatCode="#,##0">
                  <c:v>1700000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BA-4F5D-8EC6-4DA0868078AB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Colonna3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8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58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58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Foglio1!$E$2:$E$5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42BA-4F5D-8EC6-4DA0868078AB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Francia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94-405F-8B7F-D157F173A0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Foglio1!$F$2:$F$5</c:f>
              <c:numCache>
                <c:formatCode>General</c:formatCode>
                <c:ptCount val="4"/>
                <c:pt idx="0" formatCode="#,##0">
                  <c:v>1350000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BA-4F5D-8EC6-4DA0868078AB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Colonna4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2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72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7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Foglio1!$G$2:$G$5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42BA-4F5D-8EC6-4DA0868078AB}"/>
            </c:ext>
          </c:extLst>
        </c:ser>
        <c:ser>
          <c:idx val="6"/>
          <c:order val="6"/>
          <c:tx>
            <c:strRef>
              <c:f>Foglio1!$H$1</c:f>
              <c:strCache>
                <c:ptCount val="1"/>
                <c:pt idx="0">
                  <c:v>Austria-Ungheria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9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79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79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Foglio1!$H$2:$H$5</c:f>
              <c:numCache>
                <c:formatCode>General</c:formatCode>
                <c:ptCount val="4"/>
                <c:pt idx="0" formatCode="#,##0">
                  <c:v>1300000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BA-4F5D-8EC6-4DA0868078AB}"/>
            </c:ext>
          </c:extLst>
        </c:ser>
        <c:ser>
          <c:idx val="7"/>
          <c:order val="7"/>
          <c:tx>
            <c:strRef>
              <c:f>Foglio1!$I$1</c:f>
              <c:strCache>
                <c:ptCount val="1"/>
                <c:pt idx="0">
                  <c:v>Colonna5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6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86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8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Foglio1!$I$2:$I$5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7-42BA-4F5D-8EC6-4DA0868078AB}"/>
            </c:ext>
          </c:extLst>
        </c:ser>
        <c:ser>
          <c:idx val="8"/>
          <c:order val="8"/>
          <c:tx>
            <c:strRef>
              <c:f>Foglio1!$J$1</c:f>
              <c:strCache>
                <c:ptCount val="1"/>
                <c:pt idx="0">
                  <c:v>Impero britannico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3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93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9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Foglio1!$J$2:$J$5</c:f>
              <c:numCache>
                <c:formatCode>General</c:formatCode>
                <c:ptCount val="4"/>
                <c:pt idx="0" formatCode="#,##0">
                  <c:v>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BA-4F5D-8EC6-4DA0868078AB}"/>
            </c:ext>
          </c:extLst>
        </c:ser>
        <c:ser>
          <c:idx val="9"/>
          <c:order val="9"/>
          <c:tx>
            <c:strRef>
              <c:f>Foglio1!$K$1</c:f>
              <c:strCache>
                <c:ptCount val="1"/>
                <c:pt idx="0">
                  <c:v>Colonna6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Foglio1!$K$2:$K$5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42BA-4F5D-8EC6-4DA0868078AB}"/>
            </c:ext>
          </c:extLst>
        </c:ser>
        <c:ser>
          <c:idx val="10"/>
          <c:order val="10"/>
          <c:tx>
            <c:strRef>
              <c:f>Foglio1!$L$1</c:f>
              <c:strCache>
                <c:ptCount val="1"/>
                <c:pt idx="0">
                  <c:v>Italia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3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93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9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Foglio1!$L$2:$L$5</c:f>
              <c:numCache>
                <c:formatCode>General</c:formatCode>
                <c:ptCount val="4"/>
                <c:pt idx="0" formatCode="#,##0">
                  <c:v>650000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B3-4F40-97AE-DA5067A4CAB6}"/>
            </c:ext>
          </c:extLst>
        </c:ser>
        <c:ser>
          <c:idx val="11"/>
          <c:order val="11"/>
          <c:tx>
            <c:strRef>
              <c:f>Foglio1!$M$1</c:f>
              <c:strCache>
                <c:ptCount val="1"/>
                <c:pt idx="0">
                  <c:v>Colonna7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6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86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8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Foglio1!$M$2:$M$5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1B3-4F40-97AE-DA5067A4CAB6}"/>
            </c:ext>
          </c:extLst>
        </c:ser>
        <c:ser>
          <c:idx val="12"/>
          <c:order val="12"/>
          <c:tx>
            <c:strRef>
              <c:f>Foglio1!$N$1</c:f>
              <c:strCache>
                <c:ptCount val="1"/>
                <c:pt idx="0">
                  <c:v>Serbia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9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79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79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3.2105067452815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94-405F-8B7F-D157F173A0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Foglio1!$N$2:$N$5</c:f>
              <c:numCache>
                <c:formatCode>General</c:formatCode>
                <c:ptCount val="4"/>
                <c:pt idx="0" formatCode="#,##0">
                  <c:v>350000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B3-4F40-97AE-DA5067A4CAB6}"/>
            </c:ext>
          </c:extLst>
        </c:ser>
        <c:ser>
          <c:idx val="13"/>
          <c:order val="13"/>
          <c:tx>
            <c:strRef>
              <c:f>Foglio1!$O$1</c:f>
              <c:strCache>
                <c:ptCount val="1"/>
                <c:pt idx="0">
                  <c:v>Colonna8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2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72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7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Foglio1!$O$2:$O$5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E1B3-4F40-97AE-DA5067A4CAB6}"/>
            </c:ext>
          </c:extLst>
        </c:ser>
        <c:ser>
          <c:idx val="14"/>
          <c:order val="14"/>
          <c:tx>
            <c:strRef>
              <c:f>Foglio1!$P$1</c:f>
              <c:strCache>
                <c:ptCount val="1"/>
                <c:pt idx="0">
                  <c:v>Turchia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Foglio1!$P$2:$P$5</c:f>
              <c:numCache>
                <c:formatCode>General</c:formatCode>
                <c:ptCount val="4"/>
                <c:pt idx="0" formatCode="#,##0">
                  <c:v>320000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B3-4F40-97AE-DA5067A4CAB6}"/>
            </c:ext>
          </c:extLst>
        </c:ser>
        <c:ser>
          <c:idx val="15"/>
          <c:order val="15"/>
          <c:tx>
            <c:strRef>
              <c:f>Foglio1!$Q$1</c:f>
              <c:strCache>
                <c:ptCount val="1"/>
                <c:pt idx="0">
                  <c:v>Colonna9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8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58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58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Foglio1!$Q$2:$Q$5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E1B3-4F40-97AE-DA5067A4CAB6}"/>
            </c:ext>
          </c:extLst>
        </c:ser>
        <c:ser>
          <c:idx val="16"/>
          <c:order val="16"/>
          <c:tx>
            <c:strRef>
              <c:f>Foglio1!$R$1</c:f>
              <c:strCache>
                <c:ptCount val="1"/>
                <c:pt idx="0">
                  <c:v>Romania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1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51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51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Foglio1!$R$2:$R$5</c:f>
              <c:numCache>
                <c:formatCode>General</c:formatCode>
                <c:ptCount val="4"/>
                <c:pt idx="0" formatCode="#,##0">
                  <c:v>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B3-4F40-97AE-DA5067A4CAB6}"/>
            </c:ext>
          </c:extLst>
        </c:ser>
        <c:ser>
          <c:idx val="17"/>
          <c:order val="17"/>
          <c:tx>
            <c:strRef>
              <c:f>Foglio1!$S$1</c:f>
              <c:strCache>
                <c:ptCount val="1"/>
                <c:pt idx="0">
                  <c:v>Colonna10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4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44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4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Foglio1!$S$2:$S$5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7-E1B3-4F40-97AE-DA5067A4CAB6}"/>
            </c:ext>
          </c:extLst>
        </c:ser>
        <c:ser>
          <c:idx val="18"/>
          <c:order val="18"/>
          <c:tx>
            <c:strRef>
              <c:f>Foglio1!$T$1</c:f>
              <c:strCache>
                <c:ptCount val="1"/>
                <c:pt idx="0">
                  <c:v>USA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7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37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3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1"/>
                <c:pt idx="0">
                  <c:v>Caduti</c:v>
                </c:pt>
              </c:strCache>
            </c:strRef>
          </c:cat>
          <c:val>
            <c:numRef>
              <c:f>Foglio1!$T$2:$T$5</c:f>
              <c:numCache>
                <c:formatCode>General</c:formatCode>
                <c:ptCount val="4"/>
                <c:pt idx="0" formatCode="#,##0">
                  <c:v>120000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B3-4F40-97AE-DA5067A4C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89497968"/>
        <c:axId val="289498624"/>
      </c:barChart>
      <c:catAx>
        <c:axId val="28949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9498624"/>
        <c:crosses val="autoZero"/>
        <c:auto val="1"/>
        <c:lblAlgn val="ctr"/>
        <c:lblOffset val="100"/>
        <c:noMultiLvlLbl val="0"/>
      </c:catAx>
      <c:valAx>
        <c:axId val="28949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949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egendEntry>
        <c:idx val="1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Riparto delle riparazioni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5511216142045126"/>
          <c:y val="0.1608200641586468"/>
          <c:w val="0.63108329960122256"/>
          <c:h val="0.67700072907553221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EC-4ED6-B107-C5DA59A46F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EC-4ED6-B107-C5DA59A46F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EC-4ED6-B107-C5DA59A46F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EC-4ED6-B107-C5DA59A46F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EC-4ED6-B107-C5DA59A46F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Francia</c:v>
                </c:pt>
                <c:pt idx="1">
                  <c:v>Gran Bretagna</c:v>
                </c:pt>
                <c:pt idx="2">
                  <c:v>Italia</c:v>
                </c:pt>
                <c:pt idx="3">
                  <c:v>Belgio</c:v>
                </c:pt>
                <c:pt idx="4">
                  <c:v>Altri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52</c:v>
                </c:pt>
                <c:pt idx="1">
                  <c:v>22</c:v>
                </c:pt>
                <c:pt idx="2">
                  <c:v>10</c:v>
                </c:pt>
                <c:pt idx="3">
                  <c:v>8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11-4734-B5DB-2EC0AD6A5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75995663585533"/>
          <c:y val="0.84979516645224973"/>
          <c:w val="0.37459602875727488"/>
          <c:h val="0.132692978573487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8004C-D187-4D10-BF19-8760044B636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840BB80-7ED3-437B-A7CB-83CCDDA3613C}">
      <dgm:prSet/>
      <dgm:spPr/>
      <dgm:t>
        <a:bodyPr/>
        <a:lstStyle/>
        <a:p>
          <a:r>
            <a:rPr lang="it-IT"/>
            <a:t>3 novembre 1918: ammutinamento della Flotta d’alto mare tedesca a Kiel</a:t>
          </a:r>
          <a:endParaRPr lang="en-US"/>
        </a:p>
      </dgm:t>
    </dgm:pt>
    <dgm:pt modelId="{5EE51CC5-9554-4163-A376-045556632CB0}" type="parTrans" cxnId="{4EC853A6-2788-477E-B635-8B650453C4A3}">
      <dgm:prSet/>
      <dgm:spPr/>
      <dgm:t>
        <a:bodyPr/>
        <a:lstStyle/>
        <a:p>
          <a:endParaRPr lang="en-US"/>
        </a:p>
      </dgm:t>
    </dgm:pt>
    <dgm:pt modelId="{2549E433-EF28-472D-807B-937107D6C1C4}" type="sibTrans" cxnId="{4EC853A6-2788-477E-B635-8B650453C4A3}">
      <dgm:prSet/>
      <dgm:spPr/>
      <dgm:t>
        <a:bodyPr/>
        <a:lstStyle/>
        <a:p>
          <a:endParaRPr lang="en-US"/>
        </a:p>
      </dgm:t>
    </dgm:pt>
    <dgm:pt modelId="{592F1DC7-0E68-4A17-A324-910BFFDD0A6E}">
      <dgm:prSet/>
      <dgm:spPr/>
      <dgm:t>
        <a:bodyPr/>
        <a:lstStyle/>
        <a:p>
          <a:r>
            <a:rPr lang="it-IT"/>
            <a:t>9 novembre 1918: Friedric Ebert (partito socialdemocratico) viene nominato cancelliere</a:t>
          </a:r>
          <a:endParaRPr lang="en-US"/>
        </a:p>
      </dgm:t>
    </dgm:pt>
    <dgm:pt modelId="{00205854-2E6F-4955-B3F8-99FE92F6D2FF}" type="parTrans" cxnId="{02AA05AA-4BB7-4929-B5B4-00E3BFE086EE}">
      <dgm:prSet/>
      <dgm:spPr/>
      <dgm:t>
        <a:bodyPr/>
        <a:lstStyle/>
        <a:p>
          <a:endParaRPr lang="en-US"/>
        </a:p>
      </dgm:t>
    </dgm:pt>
    <dgm:pt modelId="{BA7F1A50-722A-4025-90F0-A52750EA407F}" type="sibTrans" cxnId="{02AA05AA-4BB7-4929-B5B4-00E3BFE086EE}">
      <dgm:prSet/>
      <dgm:spPr/>
      <dgm:t>
        <a:bodyPr/>
        <a:lstStyle/>
        <a:p>
          <a:endParaRPr lang="en-US"/>
        </a:p>
      </dgm:t>
    </dgm:pt>
    <dgm:pt modelId="{D0F122FF-5561-44C7-907B-D80201D70072}">
      <dgm:prSet/>
      <dgm:spPr/>
      <dgm:t>
        <a:bodyPr/>
        <a:lstStyle/>
        <a:p>
          <a:r>
            <a:rPr lang="it-IT"/>
            <a:t>9 novembre 1918: proclamazione della repubblica</a:t>
          </a:r>
          <a:endParaRPr lang="en-US"/>
        </a:p>
      </dgm:t>
    </dgm:pt>
    <dgm:pt modelId="{22500F2E-B5D2-401B-BE76-784381DB77BE}" type="parTrans" cxnId="{23846742-9678-413C-A9E3-21ABC14185F6}">
      <dgm:prSet/>
      <dgm:spPr/>
      <dgm:t>
        <a:bodyPr/>
        <a:lstStyle/>
        <a:p>
          <a:endParaRPr lang="en-US"/>
        </a:p>
      </dgm:t>
    </dgm:pt>
    <dgm:pt modelId="{A8FA76BC-68DD-4981-AA27-742FE8BD1F13}" type="sibTrans" cxnId="{23846742-9678-413C-A9E3-21ABC14185F6}">
      <dgm:prSet/>
      <dgm:spPr/>
      <dgm:t>
        <a:bodyPr/>
        <a:lstStyle/>
        <a:p>
          <a:endParaRPr lang="en-US"/>
        </a:p>
      </dgm:t>
    </dgm:pt>
    <dgm:pt modelId="{9FA5909B-4099-4A20-B4AC-872BB74ED607}">
      <dgm:prSet/>
      <dgm:spPr/>
      <dgm:t>
        <a:bodyPr/>
        <a:lstStyle/>
        <a:p>
          <a:r>
            <a:rPr lang="it-IT"/>
            <a:t>10 novembre 1918: Guglielmo II ripara in Olanda</a:t>
          </a:r>
          <a:endParaRPr lang="en-US"/>
        </a:p>
      </dgm:t>
    </dgm:pt>
    <dgm:pt modelId="{C2DD9AA6-D9B3-4646-8704-5C3DF0CDBB34}" type="parTrans" cxnId="{BB3DDA16-A269-47AB-B886-D535950F887C}">
      <dgm:prSet/>
      <dgm:spPr/>
      <dgm:t>
        <a:bodyPr/>
        <a:lstStyle/>
        <a:p>
          <a:endParaRPr lang="en-US"/>
        </a:p>
      </dgm:t>
    </dgm:pt>
    <dgm:pt modelId="{4E081FCB-941C-44CA-B965-9E38E3CC12F1}" type="sibTrans" cxnId="{BB3DDA16-A269-47AB-B886-D535950F887C}">
      <dgm:prSet/>
      <dgm:spPr/>
      <dgm:t>
        <a:bodyPr/>
        <a:lstStyle/>
        <a:p>
          <a:endParaRPr lang="en-US"/>
        </a:p>
      </dgm:t>
    </dgm:pt>
    <dgm:pt modelId="{0BA4B5B6-794E-4EAF-A570-7B1CBB09690E}">
      <dgm:prSet/>
      <dgm:spPr/>
      <dgm:t>
        <a:bodyPr/>
        <a:lstStyle/>
        <a:p>
          <a:r>
            <a:rPr lang="it-IT"/>
            <a:t>11 novembre 1918: firma dell’armistizio a Compiègne</a:t>
          </a:r>
          <a:endParaRPr lang="en-US"/>
        </a:p>
      </dgm:t>
    </dgm:pt>
    <dgm:pt modelId="{F13EA6F9-87B9-4306-9FBA-318F15162EF7}" type="parTrans" cxnId="{4215F872-422B-4E1C-A426-1AC0A456A155}">
      <dgm:prSet/>
      <dgm:spPr/>
      <dgm:t>
        <a:bodyPr/>
        <a:lstStyle/>
        <a:p>
          <a:endParaRPr lang="en-US"/>
        </a:p>
      </dgm:t>
    </dgm:pt>
    <dgm:pt modelId="{5303EBC4-3BE2-4C12-B50D-0995DC8AAC99}" type="sibTrans" cxnId="{4215F872-422B-4E1C-A426-1AC0A456A155}">
      <dgm:prSet/>
      <dgm:spPr/>
      <dgm:t>
        <a:bodyPr/>
        <a:lstStyle/>
        <a:p>
          <a:endParaRPr lang="en-US"/>
        </a:p>
      </dgm:t>
    </dgm:pt>
    <dgm:pt modelId="{46C1C210-408C-471D-872E-34BB01B48CDA}" type="pres">
      <dgm:prSet presAssocID="{3A68004C-D187-4D10-BF19-8760044B6360}" presName="linear" presStyleCnt="0">
        <dgm:presLayoutVars>
          <dgm:animLvl val="lvl"/>
          <dgm:resizeHandles val="exact"/>
        </dgm:presLayoutVars>
      </dgm:prSet>
      <dgm:spPr/>
    </dgm:pt>
    <dgm:pt modelId="{8214CBB1-56E1-4E23-A3BA-C6314805A800}" type="pres">
      <dgm:prSet presAssocID="{5840BB80-7ED3-437B-A7CB-83CCDDA3613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4E3992-FE13-4D23-B2DF-FB5DC3397CBC}" type="pres">
      <dgm:prSet presAssocID="{2549E433-EF28-472D-807B-937107D6C1C4}" presName="spacer" presStyleCnt="0"/>
      <dgm:spPr/>
    </dgm:pt>
    <dgm:pt modelId="{D21C39B4-7062-4241-B606-53C9B4A00003}" type="pres">
      <dgm:prSet presAssocID="{592F1DC7-0E68-4A17-A324-910BFFDD0A6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58092A3-ACAA-4720-B0B9-CA5D788AE4D6}" type="pres">
      <dgm:prSet presAssocID="{BA7F1A50-722A-4025-90F0-A52750EA407F}" presName="spacer" presStyleCnt="0"/>
      <dgm:spPr/>
    </dgm:pt>
    <dgm:pt modelId="{48AF945B-9FC0-4FC5-8FB4-07739D41ED95}" type="pres">
      <dgm:prSet presAssocID="{D0F122FF-5561-44C7-907B-D80201D7007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08A2458-5E47-4C86-9930-AE809C1715A1}" type="pres">
      <dgm:prSet presAssocID="{A8FA76BC-68DD-4981-AA27-742FE8BD1F13}" presName="spacer" presStyleCnt="0"/>
      <dgm:spPr/>
    </dgm:pt>
    <dgm:pt modelId="{F674B1F0-F849-473C-9F95-9A9BEDA63314}" type="pres">
      <dgm:prSet presAssocID="{9FA5909B-4099-4A20-B4AC-872BB74ED60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E38D486-7F3C-465E-963F-790210EDFCCF}" type="pres">
      <dgm:prSet presAssocID="{4E081FCB-941C-44CA-B965-9E38E3CC12F1}" presName="spacer" presStyleCnt="0"/>
      <dgm:spPr/>
    </dgm:pt>
    <dgm:pt modelId="{AEC3C773-8CB1-465D-AF44-B35550026588}" type="pres">
      <dgm:prSet presAssocID="{0BA4B5B6-794E-4EAF-A570-7B1CBB09690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718BD0F-FC72-477C-A1DF-E772FE78D3DC}" type="presOf" srcId="{D0F122FF-5561-44C7-907B-D80201D70072}" destId="{48AF945B-9FC0-4FC5-8FB4-07739D41ED95}" srcOrd="0" destOrd="0" presId="urn:microsoft.com/office/officeart/2005/8/layout/vList2"/>
    <dgm:cxn modelId="{75F30416-9520-48C6-B87A-DB06B66A7CCA}" type="presOf" srcId="{0BA4B5B6-794E-4EAF-A570-7B1CBB09690E}" destId="{AEC3C773-8CB1-465D-AF44-B35550026588}" srcOrd="0" destOrd="0" presId="urn:microsoft.com/office/officeart/2005/8/layout/vList2"/>
    <dgm:cxn modelId="{BB3DDA16-A269-47AB-B886-D535950F887C}" srcId="{3A68004C-D187-4D10-BF19-8760044B6360}" destId="{9FA5909B-4099-4A20-B4AC-872BB74ED607}" srcOrd="3" destOrd="0" parTransId="{C2DD9AA6-D9B3-4646-8704-5C3DF0CDBB34}" sibTransId="{4E081FCB-941C-44CA-B965-9E38E3CC12F1}"/>
    <dgm:cxn modelId="{575CD320-70F6-4CD5-B6FC-FB6E9EB2926D}" type="presOf" srcId="{5840BB80-7ED3-437B-A7CB-83CCDDA3613C}" destId="{8214CBB1-56E1-4E23-A3BA-C6314805A800}" srcOrd="0" destOrd="0" presId="urn:microsoft.com/office/officeart/2005/8/layout/vList2"/>
    <dgm:cxn modelId="{23846742-9678-413C-A9E3-21ABC14185F6}" srcId="{3A68004C-D187-4D10-BF19-8760044B6360}" destId="{D0F122FF-5561-44C7-907B-D80201D70072}" srcOrd="2" destOrd="0" parTransId="{22500F2E-B5D2-401B-BE76-784381DB77BE}" sibTransId="{A8FA76BC-68DD-4981-AA27-742FE8BD1F13}"/>
    <dgm:cxn modelId="{4215F872-422B-4E1C-A426-1AC0A456A155}" srcId="{3A68004C-D187-4D10-BF19-8760044B6360}" destId="{0BA4B5B6-794E-4EAF-A570-7B1CBB09690E}" srcOrd="4" destOrd="0" parTransId="{F13EA6F9-87B9-4306-9FBA-318F15162EF7}" sibTransId="{5303EBC4-3BE2-4C12-B50D-0995DC8AAC99}"/>
    <dgm:cxn modelId="{00825474-AF3A-4E35-B67A-C98BEEE71634}" type="presOf" srcId="{9FA5909B-4099-4A20-B4AC-872BB74ED607}" destId="{F674B1F0-F849-473C-9F95-9A9BEDA63314}" srcOrd="0" destOrd="0" presId="urn:microsoft.com/office/officeart/2005/8/layout/vList2"/>
    <dgm:cxn modelId="{4EC853A6-2788-477E-B635-8B650453C4A3}" srcId="{3A68004C-D187-4D10-BF19-8760044B6360}" destId="{5840BB80-7ED3-437B-A7CB-83CCDDA3613C}" srcOrd="0" destOrd="0" parTransId="{5EE51CC5-9554-4163-A376-045556632CB0}" sibTransId="{2549E433-EF28-472D-807B-937107D6C1C4}"/>
    <dgm:cxn modelId="{02AA05AA-4BB7-4929-B5B4-00E3BFE086EE}" srcId="{3A68004C-D187-4D10-BF19-8760044B6360}" destId="{592F1DC7-0E68-4A17-A324-910BFFDD0A6E}" srcOrd="1" destOrd="0" parTransId="{00205854-2E6F-4955-B3F8-99FE92F6D2FF}" sibTransId="{BA7F1A50-722A-4025-90F0-A52750EA407F}"/>
    <dgm:cxn modelId="{BEB43FBF-043A-418C-8C48-11E418B36F93}" type="presOf" srcId="{592F1DC7-0E68-4A17-A324-910BFFDD0A6E}" destId="{D21C39B4-7062-4241-B606-53C9B4A00003}" srcOrd="0" destOrd="0" presId="urn:microsoft.com/office/officeart/2005/8/layout/vList2"/>
    <dgm:cxn modelId="{7BCAF6BF-68B7-4317-B468-B285440A453D}" type="presOf" srcId="{3A68004C-D187-4D10-BF19-8760044B6360}" destId="{46C1C210-408C-471D-872E-34BB01B48CDA}" srcOrd="0" destOrd="0" presId="urn:microsoft.com/office/officeart/2005/8/layout/vList2"/>
    <dgm:cxn modelId="{856EB08D-CC43-4870-83C1-824EA1711C82}" type="presParOf" srcId="{46C1C210-408C-471D-872E-34BB01B48CDA}" destId="{8214CBB1-56E1-4E23-A3BA-C6314805A800}" srcOrd="0" destOrd="0" presId="urn:microsoft.com/office/officeart/2005/8/layout/vList2"/>
    <dgm:cxn modelId="{15FB3213-0D01-4ACC-A270-00DC18F848B5}" type="presParOf" srcId="{46C1C210-408C-471D-872E-34BB01B48CDA}" destId="{EC4E3992-FE13-4D23-B2DF-FB5DC3397CBC}" srcOrd="1" destOrd="0" presId="urn:microsoft.com/office/officeart/2005/8/layout/vList2"/>
    <dgm:cxn modelId="{7EA261BA-8C4A-46EB-B337-7B56E9DDA633}" type="presParOf" srcId="{46C1C210-408C-471D-872E-34BB01B48CDA}" destId="{D21C39B4-7062-4241-B606-53C9B4A00003}" srcOrd="2" destOrd="0" presId="urn:microsoft.com/office/officeart/2005/8/layout/vList2"/>
    <dgm:cxn modelId="{414984C3-E7C8-4ED1-8E1F-F475056957CF}" type="presParOf" srcId="{46C1C210-408C-471D-872E-34BB01B48CDA}" destId="{458092A3-ACAA-4720-B0B9-CA5D788AE4D6}" srcOrd="3" destOrd="0" presId="urn:microsoft.com/office/officeart/2005/8/layout/vList2"/>
    <dgm:cxn modelId="{28EBEB73-1AC8-44C7-8D17-71B19AB2DACC}" type="presParOf" srcId="{46C1C210-408C-471D-872E-34BB01B48CDA}" destId="{48AF945B-9FC0-4FC5-8FB4-07739D41ED95}" srcOrd="4" destOrd="0" presId="urn:microsoft.com/office/officeart/2005/8/layout/vList2"/>
    <dgm:cxn modelId="{EC4B5B10-37C0-4828-BEA0-3E2308C0708E}" type="presParOf" srcId="{46C1C210-408C-471D-872E-34BB01B48CDA}" destId="{B08A2458-5E47-4C86-9930-AE809C1715A1}" srcOrd="5" destOrd="0" presId="urn:microsoft.com/office/officeart/2005/8/layout/vList2"/>
    <dgm:cxn modelId="{F882F347-7E45-4258-B7F9-9955A55E7C60}" type="presParOf" srcId="{46C1C210-408C-471D-872E-34BB01B48CDA}" destId="{F674B1F0-F849-473C-9F95-9A9BEDA63314}" srcOrd="6" destOrd="0" presId="urn:microsoft.com/office/officeart/2005/8/layout/vList2"/>
    <dgm:cxn modelId="{18CE0509-DB16-4CF0-8E19-EA03E597CF36}" type="presParOf" srcId="{46C1C210-408C-471D-872E-34BB01B48CDA}" destId="{6E38D486-7F3C-465E-963F-790210EDFCCF}" srcOrd="7" destOrd="0" presId="urn:microsoft.com/office/officeart/2005/8/layout/vList2"/>
    <dgm:cxn modelId="{CA5BC2AA-A0CE-4D92-ABCC-8B20E19F5A1F}" type="presParOf" srcId="{46C1C210-408C-471D-872E-34BB01B48CDA}" destId="{AEC3C773-8CB1-465D-AF44-B3555002658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F1B58D-7F00-4478-AAF7-9C57CE3C436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31AA23-9DD7-4DE4-B404-E166B9B656F3}">
      <dgm:prSet/>
      <dgm:spPr/>
      <dgm:t>
        <a:bodyPr/>
        <a:lstStyle/>
        <a:p>
          <a:r>
            <a:rPr lang="it-IT"/>
            <a:t>Archiviare il conflitto, inaugurare un dopoguerra «senza vinti né vincitori»</a:t>
          </a:r>
          <a:endParaRPr lang="en-US"/>
        </a:p>
      </dgm:t>
    </dgm:pt>
    <dgm:pt modelId="{542FB910-F4DD-41B7-9130-065BA6D982D6}" type="parTrans" cxnId="{5A5AD636-0351-4E0F-A470-9D53864D118A}">
      <dgm:prSet/>
      <dgm:spPr/>
      <dgm:t>
        <a:bodyPr/>
        <a:lstStyle/>
        <a:p>
          <a:endParaRPr lang="en-US"/>
        </a:p>
      </dgm:t>
    </dgm:pt>
    <dgm:pt modelId="{6714A019-C523-41F8-B8E4-CAB432C4E2DE}" type="sibTrans" cxnId="{5A5AD636-0351-4E0F-A470-9D53864D118A}">
      <dgm:prSet/>
      <dgm:spPr/>
      <dgm:t>
        <a:bodyPr/>
        <a:lstStyle/>
        <a:p>
          <a:endParaRPr lang="en-US"/>
        </a:p>
      </dgm:t>
    </dgm:pt>
    <dgm:pt modelId="{A651011D-DE9F-4EC4-B213-96DBF4B92F83}">
      <dgm:prSet/>
      <dgm:spPr/>
      <dgm:t>
        <a:bodyPr/>
        <a:lstStyle/>
        <a:p>
          <a:r>
            <a:rPr lang="it-IT"/>
            <a:t>Primo presidente USA a visitare l’Europa (dicembre 1918)</a:t>
          </a:r>
          <a:endParaRPr lang="en-US"/>
        </a:p>
      </dgm:t>
    </dgm:pt>
    <dgm:pt modelId="{A18C3702-46C1-445C-86A7-FAADB9596569}" type="parTrans" cxnId="{0B6DCAE2-4B80-42F7-B2C9-1AAE10CEA8FC}">
      <dgm:prSet/>
      <dgm:spPr/>
      <dgm:t>
        <a:bodyPr/>
        <a:lstStyle/>
        <a:p>
          <a:endParaRPr lang="en-US"/>
        </a:p>
      </dgm:t>
    </dgm:pt>
    <dgm:pt modelId="{14A2D2CC-64A6-452B-8146-A7D1256C504E}" type="sibTrans" cxnId="{0B6DCAE2-4B80-42F7-B2C9-1AAE10CEA8FC}">
      <dgm:prSet/>
      <dgm:spPr/>
      <dgm:t>
        <a:bodyPr/>
        <a:lstStyle/>
        <a:p>
          <a:endParaRPr lang="en-US"/>
        </a:p>
      </dgm:t>
    </dgm:pt>
    <dgm:pt modelId="{BAB5EE58-8E7B-49C2-BBFA-6363E894E6B4}">
      <dgm:prSet/>
      <dgm:spPr/>
      <dgm:t>
        <a:bodyPr/>
        <a:lstStyle/>
        <a:p>
          <a:r>
            <a:rPr lang="it-IT"/>
            <a:t>Scarso interesse per gli affari mondiali, fede nella superiorità USA</a:t>
          </a:r>
          <a:endParaRPr lang="en-US"/>
        </a:p>
      </dgm:t>
    </dgm:pt>
    <dgm:pt modelId="{62463C2E-5ADA-49BD-BA38-3752DB1224C3}" type="parTrans" cxnId="{3B9C74C9-0BA7-40E3-BAE5-95037E4DC653}">
      <dgm:prSet/>
      <dgm:spPr/>
      <dgm:t>
        <a:bodyPr/>
        <a:lstStyle/>
        <a:p>
          <a:endParaRPr lang="en-US"/>
        </a:p>
      </dgm:t>
    </dgm:pt>
    <dgm:pt modelId="{12F4654D-C8CE-4E97-AF94-7A03A8BD8C7C}" type="sibTrans" cxnId="{3B9C74C9-0BA7-40E3-BAE5-95037E4DC653}">
      <dgm:prSet/>
      <dgm:spPr/>
      <dgm:t>
        <a:bodyPr/>
        <a:lstStyle/>
        <a:p>
          <a:endParaRPr lang="en-US"/>
        </a:p>
      </dgm:t>
    </dgm:pt>
    <dgm:pt modelId="{C57CA7EB-3EBB-42AA-BF58-65C48C5B23E3}">
      <dgm:prSet/>
      <dgm:spPr/>
      <dgm:t>
        <a:bodyPr/>
        <a:lstStyle/>
        <a:p>
          <a:r>
            <a:rPr lang="it-IT"/>
            <a:t>Istituzione di un nuovo ordine mondiale basato sulla pacifica e costruttiva collaborazione tra le nazioni basata su una loro libera associazione</a:t>
          </a:r>
          <a:endParaRPr lang="en-US"/>
        </a:p>
      </dgm:t>
    </dgm:pt>
    <dgm:pt modelId="{11036B2F-6B85-4F36-8C2F-CD29F1D18C8C}" type="parTrans" cxnId="{0DF44658-2C84-43B6-8E8B-6A19FB7EAEE2}">
      <dgm:prSet/>
      <dgm:spPr/>
      <dgm:t>
        <a:bodyPr/>
        <a:lstStyle/>
        <a:p>
          <a:endParaRPr lang="en-US"/>
        </a:p>
      </dgm:t>
    </dgm:pt>
    <dgm:pt modelId="{4B5C49E9-86CF-416C-97FD-6C3B3EF49CA1}" type="sibTrans" cxnId="{0DF44658-2C84-43B6-8E8B-6A19FB7EAEE2}">
      <dgm:prSet/>
      <dgm:spPr/>
      <dgm:t>
        <a:bodyPr/>
        <a:lstStyle/>
        <a:p>
          <a:endParaRPr lang="en-US"/>
        </a:p>
      </dgm:t>
    </dgm:pt>
    <dgm:pt modelId="{B7C7D017-EFAE-41D1-8784-5DB80E1F5D4A}">
      <dgm:prSet/>
      <dgm:spPr/>
      <dgm:t>
        <a:bodyPr/>
        <a:lstStyle/>
        <a:p>
          <a:endParaRPr lang="en-US" dirty="0"/>
        </a:p>
      </dgm:t>
    </dgm:pt>
    <dgm:pt modelId="{A01EBF90-23DA-4A9D-B7C8-FE7B4428D76A}" type="parTrans" cxnId="{C237BC1D-98C0-4F89-BE85-1FA682D05D08}">
      <dgm:prSet/>
      <dgm:spPr/>
      <dgm:t>
        <a:bodyPr/>
        <a:lstStyle/>
        <a:p>
          <a:endParaRPr lang="en-US"/>
        </a:p>
      </dgm:t>
    </dgm:pt>
    <dgm:pt modelId="{1A8A2320-3BB9-4257-838E-F5E8DD0CFCFC}" type="sibTrans" cxnId="{C237BC1D-98C0-4F89-BE85-1FA682D05D08}">
      <dgm:prSet/>
      <dgm:spPr/>
      <dgm:t>
        <a:bodyPr/>
        <a:lstStyle/>
        <a:p>
          <a:endParaRPr lang="en-US"/>
        </a:p>
      </dgm:t>
    </dgm:pt>
    <dgm:pt modelId="{4BEBA5C4-013D-4B96-92A7-5670B4B72DB9}" type="pres">
      <dgm:prSet presAssocID="{94F1B58D-7F00-4478-AAF7-9C57CE3C4360}" presName="linear" presStyleCnt="0">
        <dgm:presLayoutVars>
          <dgm:animLvl val="lvl"/>
          <dgm:resizeHandles val="exact"/>
        </dgm:presLayoutVars>
      </dgm:prSet>
      <dgm:spPr/>
    </dgm:pt>
    <dgm:pt modelId="{D0D4D79F-3AF1-40B9-BF64-17E805A5E3BD}" type="pres">
      <dgm:prSet presAssocID="{D531AA23-9DD7-4DE4-B404-E166B9B656F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9876580-15E2-47E7-A481-BE71A29D2338}" type="pres">
      <dgm:prSet presAssocID="{6714A019-C523-41F8-B8E4-CAB432C4E2DE}" presName="spacer" presStyleCnt="0"/>
      <dgm:spPr/>
    </dgm:pt>
    <dgm:pt modelId="{635C8C7F-1AE4-49EB-A198-E73AC21C79FB}" type="pres">
      <dgm:prSet presAssocID="{A651011D-DE9F-4EC4-B213-96DBF4B92F8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823135F-73E7-48BB-AA00-5ACBDBC90A5C}" type="pres">
      <dgm:prSet presAssocID="{14A2D2CC-64A6-452B-8146-A7D1256C504E}" presName="spacer" presStyleCnt="0"/>
      <dgm:spPr/>
    </dgm:pt>
    <dgm:pt modelId="{DB797188-2351-4362-9997-81FCAA461895}" type="pres">
      <dgm:prSet presAssocID="{BAB5EE58-8E7B-49C2-BBFA-6363E894E6B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578D84F-A776-46A8-9D4F-5A062BC986E6}" type="pres">
      <dgm:prSet presAssocID="{12F4654D-C8CE-4E97-AF94-7A03A8BD8C7C}" presName="spacer" presStyleCnt="0"/>
      <dgm:spPr/>
    </dgm:pt>
    <dgm:pt modelId="{4F189C95-7CD3-47F9-B537-F7AF5168EAA2}" type="pres">
      <dgm:prSet presAssocID="{C57CA7EB-3EBB-42AA-BF58-65C48C5B23E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0089918-ECCD-4AA1-B071-821A345D7DC9}" type="pres">
      <dgm:prSet presAssocID="{4B5C49E9-86CF-416C-97FD-6C3B3EF49CA1}" presName="spacer" presStyleCnt="0"/>
      <dgm:spPr/>
    </dgm:pt>
    <dgm:pt modelId="{3606D5B1-85CD-4530-98D9-6D1065D19813}" type="pres">
      <dgm:prSet presAssocID="{B7C7D017-EFAE-41D1-8784-5DB80E1F5D4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237BC1D-98C0-4F89-BE85-1FA682D05D08}" srcId="{94F1B58D-7F00-4478-AAF7-9C57CE3C4360}" destId="{B7C7D017-EFAE-41D1-8784-5DB80E1F5D4A}" srcOrd="4" destOrd="0" parTransId="{A01EBF90-23DA-4A9D-B7C8-FE7B4428D76A}" sibTransId="{1A8A2320-3BB9-4257-838E-F5E8DD0CFCFC}"/>
    <dgm:cxn modelId="{D03F8234-33BF-4C75-B1CF-2924DF23D0FF}" type="presOf" srcId="{B7C7D017-EFAE-41D1-8784-5DB80E1F5D4A}" destId="{3606D5B1-85CD-4530-98D9-6D1065D19813}" srcOrd="0" destOrd="0" presId="urn:microsoft.com/office/officeart/2005/8/layout/vList2"/>
    <dgm:cxn modelId="{5A5AD636-0351-4E0F-A470-9D53864D118A}" srcId="{94F1B58D-7F00-4478-AAF7-9C57CE3C4360}" destId="{D531AA23-9DD7-4DE4-B404-E166B9B656F3}" srcOrd="0" destOrd="0" parTransId="{542FB910-F4DD-41B7-9130-065BA6D982D6}" sibTransId="{6714A019-C523-41F8-B8E4-CAB432C4E2DE}"/>
    <dgm:cxn modelId="{A0924955-4DC1-44A7-86A9-CD87B44F032D}" type="presOf" srcId="{94F1B58D-7F00-4478-AAF7-9C57CE3C4360}" destId="{4BEBA5C4-013D-4B96-92A7-5670B4B72DB9}" srcOrd="0" destOrd="0" presId="urn:microsoft.com/office/officeart/2005/8/layout/vList2"/>
    <dgm:cxn modelId="{0DF44658-2C84-43B6-8E8B-6A19FB7EAEE2}" srcId="{94F1B58D-7F00-4478-AAF7-9C57CE3C4360}" destId="{C57CA7EB-3EBB-42AA-BF58-65C48C5B23E3}" srcOrd="3" destOrd="0" parTransId="{11036B2F-6B85-4F36-8C2F-CD29F1D18C8C}" sibTransId="{4B5C49E9-86CF-416C-97FD-6C3B3EF49CA1}"/>
    <dgm:cxn modelId="{3B9C74C9-0BA7-40E3-BAE5-95037E4DC653}" srcId="{94F1B58D-7F00-4478-AAF7-9C57CE3C4360}" destId="{BAB5EE58-8E7B-49C2-BBFA-6363E894E6B4}" srcOrd="2" destOrd="0" parTransId="{62463C2E-5ADA-49BD-BA38-3752DB1224C3}" sibTransId="{12F4654D-C8CE-4E97-AF94-7A03A8BD8C7C}"/>
    <dgm:cxn modelId="{850C80CD-BEBF-415D-A2F5-868D179D4B94}" type="presOf" srcId="{C57CA7EB-3EBB-42AA-BF58-65C48C5B23E3}" destId="{4F189C95-7CD3-47F9-B537-F7AF5168EAA2}" srcOrd="0" destOrd="0" presId="urn:microsoft.com/office/officeart/2005/8/layout/vList2"/>
    <dgm:cxn modelId="{580EEED9-3DE1-4BB6-997B-0C826DA3A832}" type="presOf" srcId="{A651011D-DE9F-4EC4-B213-96DBF4B92F83}" destId="{635C8C7F-1AE4-49EB-A198-E73AC21C79FB}" srcOrd="0" destOrd="0" presId="urn:microsoft.com/office/officeart/2005/8/layout/vList2"/>
    <dgm:cxn modelId="{257545DF-1637-44FF-8C2E-9B547419C3B1}" type="presOf" srcId="{BAB5EE58-8E7B-49C2-BBFA-6363E894E6B4}" destId="{DB797188-2351-4362-9997-81FCAA461895}" srcOrd="0" destOrd="0" presId="urn:microsoft.com/office/officeart/2005/8/layout/vList2"/>
    <dgm:cxn modelId="{0B6DCAE2-4B80-42F7-B2C9-1AAE10CEA8FC}" srcId="{94F1B58D-7F00-4478-AAF7-9C57CE3C4360}" destId="{A651011D-DE9F-4EC4-B213-96DBF4B92F83}" srcOrd="1" destOrd="0" parTransId="{A18C3702-46C1-445C-86A7-FAADB9596569}" sibTransId="{14A2D2CC-64A6-452B-8146-A7D1256C504E}"/>
    <dgm:cxn modelId="{E23892F4-01A8-41E2-956E-4F18EE0EDDFF}" type="presOf" srcId="{D531AA23-9DD7-4DE4-B404-E166B9B656F3}" destId="{D0D4D79F-3AF1-40B9-BF64-17E805A5E3BD}" srcOrd="0" destOrd="0" presId="urn:microsoft.com/office/officeart/2005/8/layout/vList2"/>
    <dgm:cxn modelId="{24062951-D09F-4889-94F6-FDDDCC878D24}" type="presParOf" srcId="{4BEBA5C4-013D-4B96-92A7-5670B4B72DB9}" destId="{D0D4D79F-3AF1-40B9-BF64-17E805A5E3BD}" srcOrd="0" destOrd="0" presId="urn:microsoft.com/office/officeart/2005/8/layout/vList2"/>
    <dgm:cxn modelId="{BA5D86B6-0FA9-4E13-A5EA-18485F7C4C6F}" type="presParOf" srcId="{4BEBA5C4-013D-4B96-92A7-5670B4B72DB9}" destId="{79876580-15E2-47E7-A481-BE71A29D2338}" srcOrd="1" destOrd="0" presId="urn:microsoft.com/office/officeart/2005/8/layout/vList2"/>
    <dgm:cxn modelId="{0D6F81D2-A4AD-4467-814A-7694ED2E798F}" type="presParOf" srcId="{4BEBA5C4-013D-4B96-92A7-5670B4B72DB9}" destId="{635C8C7F-1AE4-49EB-A198-E73AC21C79FB}" srcOrd="2" destOrd="0" presId="urn:microsoft.com/office/officeart/2005/8/layout/vList2"/>
    <dgm:cxn modelId="{0077DC5C-C50A-4A52-ABCF-A32F0A1EE5F0}" type="presParOf" srcId="{4BEBA5C4-013D-4B96-92A7-5670B4B72DB9}" destId="{5823135F-73E7-48BB-AA00-5ACBDBC90A5C}" srcOrd="3" destOrd="0" presId="urn:microsoft.com/office/officeart/2005/8/layout/vList2"/>
    <dgm:cxn modelId="{90D5F920-8DC3-4B53-A190-947DC8461E99}" type="presParOf" srcId="{4BEBA5C4-013D-4B96-92A7-5670B4B72DB9}" destId="{DB797188-2351-4362-9997-81FCAA461895}" srcOrd="4" destOrd="0" presId="urn:microsoft.com/office/officeart/2005/8/layout/vList2"/>
    <dgm:cxn modelId="{8A70D14E-273D-4CDA-9528-0567447F045C}" type="presParOf" srcId="{4BEBA5C4-013D-4B96-92A7-5670B4B72DB9}" destId="{F578D84F-A776-46A8-9D4F-5A062BC986E6}" srcOrd="5" destOrd="0" presId="urn:microsoft.com/office/officeart/2005/8/layout/vList2"/>
    <dgm:cxn modelId="{5B8908A0-4E5F-4065-AD13-3EC7B992F705}" type="presParOf" srcId="{4BEBA5C4-013D-4B96-92A7-5670B4B72DB9}" destId="{4F189C95-7CD3-47F9-B537-F7AF5168EAA2}" srcOrd="6" destOrd="0" presId="urn:microsoft.com/office/officeart/2005/8/layout/vList2"/>
    <dgm:cxn modelId="{A1FD0A0D-E6BB-413D-AE5E-B905F2EF91C8}" type="presParOf" srcId="{4BEBA5C4-013D-4B96-92A7-5670B4B72DB9}" destId="{F0089918-ECCD-4AA1-B071-821A345D7DC9}" srcOrd="7" destOrd="0" presId="urn:microsoft.com/office/officeart/2005/8/layout/vList2"/>
    <dgm:cxn modelId="{1EC8E7A3-E990-4D8D-AFA5-1E4CA51C07E6}" type="presParOf" srcId="{4BEBA5C4-013D-4B96-92A7-5670B4B72DB9}" destId="{3606D5B1-85CD-4530-98D9-6D1065D1981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13E240-5561-4B36-B4AE-095EA626F12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2B8CBD3-9033-4A4B-AF34-3329BDE3280C}">
      <dgm:prSet/>
      <dgm:spPr/>
      <dgm:t>
        <a:bodyPr/>
        <a:lstStyle/>
        <a:p>
          <a:r>
            <a:rPr lang="it-IT"/>
            <a:t>Responsabilità dei sistemi autocratici nella guerra, necessaria loro sostituzione con democrazie rappresentative </a:t>
          </a:r>
          <a:endParaRPr lang="en-US"/>
        </a:p>
      </dgm:t>
    </dgm:pt>
    <dgm:pt modelId="{6A0D11CE-92E6-43AF-AF29-B95A229CB3FA}" type="parTrans" cxnId="{AFE89690-224E-4521-8A81-39E2EDF370F7}">
      <dgm:prSet/>
      <dgm:spPr/>
      <dgm:t>
        <a:bodyPr/>
        <a:lstStyle/>
        <a:p>
          <a:endParaRPr lang="en-US"/>
        </a:p>
      </dgm:t>
    </dgm:pt>
    <dgm:pt modelId="{A25BF402-1AE3-48B1-8573-1EED13E699F2}" type="sibTrans" cxnId="{AFE89690-224E-4521-8A81-39E2EDF370F7}">
      <dgm:prSet/>
      <dgm:spPr/>
      <dgm:t>
        <a:bodyPr/>
        <a:lstStyle/>
        <a:p>
          <a:endParaRPr lang="en-US"/>
        </a:p>
      </dgm:t>
    </dgm:pt>
    <dgm:pt modelId="{92AE9ED1-8FD3-4E6D-ADA1-E3857A981236}">
      <dgm:prSet/>
      <dgm:spPr/>
      <dgm:t>
        <a:bodyPr/>
        <a:lstStyle/>
        <a:p>
          <a:r>
            <a:rPr lang="it-IT"/>
            <a:t>Nazioni composte da individui liberi</a:t>
          </a:r>
          <a:endParaRPr lang="en-US"/>
        </a:p>
      </dgm:t>
    </dgm:pt>
    <dgm:pt modelId="{BF730FFE-F972-4491-9C24-7BB466B6BE25}" type="parTrans" cxnId="{F25F5BD4-1E6F-4AAB-8E51-8FF555D25F09}">
      <dgm:prSet/>
      <dgm:spPr/>
      <dgm:t>
        <a:bodyPr/>
        <a:lstStyle/>
        <a:p>
          <a:endParaRPr lang="en-US"/>
        </a:p>
      </dgm:t>
    </dgm:pt>
    <dgm:pt modelId="{F306EE71-6DFB-4726-A410-95A70D1B3ECC}" type="sibTrans" cxnId="{F25F5BD4-1E6F-4AAB-8E51-8FF555D25F09}">
      <dgm:prSet/>
      <dgm:spPr/>
      <dgm:t>
        <a:bodyPr/>
        <a:lstStyle/>
        <a:p>
          <a:endParaRPr lang="en-US"/>
        </a:p>
      </dgm:t>
    </dgm:pt>
    <dgm:pt modelId="{09884F9F-D1CD-4082-A1ED-A083FB6EE60D}">
      <dgm:prSet/>
      <dgm:spPr/>
      <dgm:t>
        <a:bodyPr/>
        <a:lstStyle/>
        <a:p>
          <a:r>
            <a:rPr lang="it-IT"/>
            <a:t>Scelta dei propri governanti attraverso l’autodeterminazione</a:t>
          </a:r>
          <a:endParaRPr lang="en-US"/>
        </a:p>
      </dgm:t>
    </dgm:pt>
    <dgm:pt modelId="{01EB2E8D-463B-4084-842B-074DE2001738}" type="parTrans" cxnId="{7C07A738-D1C7-496C-B672-9227E47EB961}">
      <dgm:prSet/>
      <dgm:spPr/>
      <dgm:t>
        <a:bodyPr/>
        <a:lstStyle/>
        <a:p>
          <a:endParaRPr lang="en-US"/>
        </a:p>
      </dgm:t>
    </dgm:pt>
    <dgm:pt modelId="{AFD112E1-6FB9-41FF-B393-A8FBCFA98219}" type="sibTrans" cxnId="{7C07A738-D1C7-496C-B672-9227E47EB961}">
      <dgm:prSet/>
      <dgm:spPr/>
      <dgm:t>
        <a:bodyPr/>
        <a:lstStyle/>
        <a:p>
          <a:endParaRPr lang="en-US"/>
        </a:p>
      </dgm:t>
    </dgm:pt>
    <dgm:pt modelId="{F064A991-ECBC-43CE-BC13-7101499E6062}">
      <dgm:prSet/>
      <dgm:spPr/>
      <dgm:t>
        <a:bodyPr/>
        <a:lstStyle/>
        <a:p>
          <a:r>
            <a:rPr lang="it-IT"/>
            <a:t>Patto (covenant) sacro e irrevocabile tra le nazioni</a:t>
          </a:r>
          <a:endParaRPr lang="en-US"/>
        </a:p>
      </dgm:t>
    </dgm:pt>
    <dgm:pt modelId="{6CE1E56C-D789-432D-B184-7C6245862AF5}" type="parTrans" cxnId="{8221AB94-DBAC-47AD-A6E1-321B4320C6A1}">
      <dgm:prSet/>
      <dgm:spPr/>
      <dgm:t>
        <a:bodyPr/>
        <a:lstStyle/>
        <a:p>
          <a:endParaRPr lang="en-US"/>
        </a:p>
      </dgm:t>
    </dgm:pt>
    <dgm:pt modelId="{D2AE2CAA-09A6-4918-BE58-886BE29AC882}" type="sibTrans" cxnId="{8221AB94-DBAC-47AD-A6E1-321B4320C6A1}">
      <dgm:prSet/>
      <dgm:spPr/>
      <dgm:t>
        <a:bodyPr/>
        <a:lstStyle/>
        <a:p>
          <a:endParaRPr lang="en-US"/>
        </a:p>
      </dgm:t>
    </dgm:pt>
    <dgm:pt modelId="{2F768698-8427-4620-BF68-D5D6066ADAB4}" type="pres">
      <dgm:prSet presAssocID="{0A13E240-5561-4B36-B4AE-095EA626F12E}" presName="linear" presStyleCnt="0">
        <dgm:presLayoutVars>
          <dgm:animLvl val="lvl"/>
          <dgm:resizeHandles val="exact"/>
        </dgm:presLayoutVars>
      </dgm:prSet>
      <dgm:spPr/>
    </dgm:pt>
    <dgm:pt modelId="{8D097998-C2D6-4EBC-9338-FA8A7553F815}" type="pres">
      <dgm:prSet presAssocID="{B2B8CBD3-9033-4A4B-AF34-3329BDE3280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C10C0A3-3E07-41C0-A4A5-DCE8DEB9E223}" type="pres">
      <dgm:prSet presAssocID="{A25BF402-1AE3-48B1-8573-1EED13E699F2}" presName="spacer" presStyleCnt="0"/>
      <dgm:spPr/>
    </dgm:pt>
    <dgm:pt modelId="{6700D713-0E2A-4348-B97A-84CD1A9EE287}" type="pres">
      <dgm:prSet presAssocID="{92AE9ED1-8FD3-4E6D-ADA1-E3857A98123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9297A14-78D5-4B97-BFD6-76E79CD390CE}" type="pres">
      <dgm:prSet presAssocID="{F306EE71-6DFB-4726-A410-95A70D1B3ECC}" presName="spacer" presStyleCnt="0"/>
      <dgm:spPr/>
    </dgm:pt>
    <dgm:pt modelId="{EEE37FE6-7764-4602-9FE8-542FB942D94E}" type="pres">
      <dgm:prSet presAssocID="{09884F9F-D1CD-4082-A1ED-A083FB6EE60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C148510-1202-4991-99FD-25E133CD9F89}" type="pres">
      <dgm:prSet presAssocID="{AFD112E1-6FB9-41FF-B393-A8FBCFA98219}" presName="spacer" presStyleCnt="0"/>
      <dgm:spPr/>
    </dgm:pt>
    <dgm:pt modelId="{342BB495-9C5B-42D1-AA78-239C3FB40933}" type="pres">
      <dgm:prSet presAssocID="{F064A991-ECBC-43CE-BC13-7101499E606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3A1F1B-5527-49A2-B370-205C279049E9}" type="presOf" srcId="{F064A991-ECBC-43CE-BC13-7101499E6062}" destId="{342BB495-9C5B-42D1-AA78-239C3FB40933}" srcOrd="0" destOrd="0" presId="urn:microsoft.com/office/officeart/2005/8/layout/vList2"/>
    <dgm:cxn modelId="{7C07A738-D1C7-496C-B672-9227E47EB961}" srcId="{0A13E240-5561-4B36-B4AE-095EA626F12E}" destId="{09884F9F-D1CD-4082-A1ED-A083FB6EE60D}" srcOrd="2" destOrd="0" parTransId="{01EB2E8D-463B-4084-842B-074DE2001738}" sibTransId="{AFD112E1-6FB9-41FF-B393-A8FBCFA98219}"/>
    <dgm:cxn modelId="{C0836278-101F-41D2-AC0F-C74DBE8202FC}" type="presOf" srcId="{B2B8CBD3-9033-4A4B-AF34-3329BDE3280C}" destId="{8D097998-C2D6-4EBC-9338-FA8A7553F815}" srcOrd="0" destOrd="0" presId="urn:microsoft.com/office/officeart/2005/8/layout/vList2"/>
    <dgm:cxn modelId="{CDC0728F-15F1-4F59-8683-8232CFF90D94}" type="presOf" srcId="{09884F9F-D1CD-4082-A1ED-A083FB6EE60D}" destId="{EEE37FE6-7764-4602-9FE8-542FB942D94E}" srcOrd="0" destOrd="0" presId="urn:microsoft.com/office/officeart/2005/8/layout/vList2"/>
    <dgm:cxn modelId="{AFE89690-224E-4521-8A81-39E2EDF370F7}" srcId="{0A13E240-5561-4B36-B4AE-095EA626F12E}" destId="{B2B8CBD3-9033-4A4B-AF34-3329BDE3280C}" srcOrd="0" destOrd="0" parTransId="{6A0D11CE-92E6-43AF-AF29-B95A229CB3FA}" sibTransId="{A25BF402-1AE3-48B1-8573-1EED13E699F2}"/>
    <dgm:cxn modelId="{8221AB94-DBAC-47AD-A6E1-321B4320C6A1}" srcId="{0A13E240-5561-4B36-B4AE-095EA626F12E}" destId="{F064A991-ECBC-43CE-BC13-7101499E6062}" srcOrd="3" destOrd="0" parTransId="{6CE1E56C-D789-432D-B184-7C6245862AF5}" sibTransId="{D2AE2CAA-09A6-4918-BE58-886BE29AC882}"/>
    <dgm:cxn modelId="{302CEBAB-82AA-4B98-9F5C-B969E234A29F}" type="presOf" srcId="{92AE9ED1-8FD3-4E6D-ADA1-E3857A981236}" destId="{6700D713-0E2A-4348-B97A-84CD1A9EE287}" srcOrd="0" destOrd="0" presId="urn:microsoft.com/office/officeart/2005/8/layout/vList2"/>
    <dgm:cxn modelId="{1F1AE8B3-36D1-4802-B19A-7F1CEF164CE1}" type="presOf" srcId="{0A13E240-5561-4B36-B4AE-095EA626F12E}" destId="{2F768698-8427-4620-BF68-D5D6066ADAB4}" srcOrd="0" destOrd="0" presId="urn:microsoft.com/office/officeart/2005/8/layout/vList2"/>
    <dgm:cxn modelId="{F25F5BD4-1E6F-4AAB-8E51-8FF555D25F09}" srcId="{0A13E240-5561-4B36-B4AE-095EA626F12E}" destId="{92AE9ED1-8FD3-4E6D-ADA1-E3857A981236}" srcOrd="1" destOrd="0" parTransId="{BF730FFE-F972-4491-9C24-7BB466B6BE25}" sibTransId="{F306EE71-6DFB-4726-A410-95A70D1B3ECC}"/>
    <dgm:cxn modelId="{9517312D-1321-4B77-BCCE-939FC7BBD7B8}" type="presParOf" srcId="{2F768698-8427-4620-BF68-D5D6066ADAB4}" destId="{8D097998-C2D6-4EBC-9338-FA8A7553F815}" srcOrd="0" destOrd="0" presId="urn:microsoft.com/office/officeart/2005/8/layout/vList2"/>
    <dgm:cxn modelId="{A5E5B676-3C55-4D71-949D-B9B8A09C75BA}" type="presParOf" srcId="{2F768698-8427-4620-BF68-D5D6066ADAB4}" destId="{2C10C0A3-3E07-41C0-A4A5-DCE8DEB9E223}" srcOrd="1" destOrd="0" presId="urn:microsoft.com/office/officeart/2005/8/layout/vList2"/>
    <dgm:cxn modelId="{96457F31-8551-46D6-9CF1-1FF71873CB4B}" type="presParOf" srcId="{2F768698-8427-4620-BF68-D5D6066ADAB4}" destId="{6700D713-0E2A-4348-B97A-84CD1A9EE287}" srcOrd="2" destOrd="0" presId="urn:microsoft.com/office/officeart/2005/8/layout/vList2"/>
    <dgm:cxn modelId="{5C407C7D-A24C-4284-B253-10BE405B14D6}" type="presParOf" srcId="{2F768698-8427-4620-BF68-D5D6066ADAB4}" destId="{C9297A14-78D5-4B97-BFD6-76E79CD390CE}" srcOrd="3" destOrd="0" presId="urn:microsoft.com/office/officeart/2005/8/layout/vList2"/>
    <dgm:cxn modelId="{9FA1A303-90C8-4AF2-AC63-31E77B017E72}" type="presParOf" srcId="{2F768698-8427-4620-BF68-D5D6066ADAB4}" destId="{EEE37FE6-7764-4602-9FE8-542FB942D94E}" srcOrd="4" destOrd="0" presId="urn:microsoft.com/office/officeart/2005/8/layout/vList2"/>
    <dgm:cxn modelId="{6BDAD785-AEBC-4437-AA51-43F3BBA6F568}" type="presParOf" srcId="{2F768698-8427-4620-BF68-D5D6066ADAB4}" destId="{FC148510-1202-4991-99FD-25E133CD9F89}" srcOrd="5" destOrd="0" presId="urn:microsoft.com/office/officeart/2005/8/layout/vList2"/>
    <dgm:cxn modelId="{9B0DA7A5-8981-4DCF-BFF7-C3F63EDE11F0}" type="presParOf" srcId="{2F768698-8427-4620-BF68-D5D6066ADAB4}" destId="{342BB495-9C5B-42D1-AA78-239C3FB409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A78E00D-9818-461B-A709-AA29FE20FFA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09474B43-B937-43AD-860E-D583F917ECBB}">
      <dgm:prSet phldrT="[Tes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dirty="0"/>
            <a:t>Wilson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it-IT" sz="24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dirty="0"/>
            <a:t>Pace giusta e democratica, fondata sul principio dell’</a:t>
          </a:r>
          <a:r>
            <a:rPr lang="it-IT" sz="2400" dirty="0" err="1"/>
            <a:t>autodetermi</a:t>
          </a:r>
          <a:r>
            <a:rPr lang="it-IT" sz="2400" dirty="0"/>
            <a:t>-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dirty="0"/>
            <a:t>nazione delle nazioni</a:t>
          </a:r>
        </a:p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dirty="0"/>
        </a:p>
      </dgm:t>
    </dgm:pt>
    <dgm:pt modelId="{E7D08991-FB0A-4947-BA44-3D9C215104B0}" type="parTrans" cxnId="{7295CE61-2A99-4C8A-A469-3685B1C1B2E1}">
      <dgm:prSet/>
      <dgm:spPr/>
      <dgm:t>
        <a:bodyPr/>
        <a:lstStyle/>
        <a:p>
          <a:endParaRPr lang="it-IT"/>
        </a:p>
      </dgm:t>
    </dgm:pt>
    <dgm:pt modelId="{4471D3CB-E47E-44E4-8909-07BE5B9C3F12}" type="sibTrans" cxnId="{7295CE61-2A99-4C8A-A469-3685B1C1B2E1}">
      <dgm:prSet/>
      <dgm:spPr/>
      <dgm:t>
        <a:bodyPr/>
        <a:lstStyle/>
        <a:p>
          <a:endParaRPr lang="it-IT"/>
        </a:p>
      </dgm:t>
    </dgm:pt>
    <dgm:pt modelId="{C5135F4C-FDEE-48DE-83DA-498BCD7B70C7}">
      <dgm:prSet phldrT="[Testo]" phldr="1"/>
      <dgm:spPr/>
      <dgm:t>
        <a:bodyPr/>
        <a:lstStyle/>
        <a:p>
          <a:endParaRPr lang="it-IT"/>
        </a:p>
      </dgm:t>
    </dgm:pt>
    <dgm:pt modelId="{5A1ECC06-3617-4167-9161-1A28210CBECC}" type="parTrans" cxnId="{D0C1FF3F-F42B-4EE7-A21F-61896BC81B61}">
      <dgm:prSet/>
      <dgm:spPr/>
      <dgm:t>
        <a:bodyPr/>
        <a:lstStyle/>
        <a:p>
          <a:endParaRPr lang="it-IT"/>
        </a:p>
      </dgm:t>
    </dgm:pt>
    <dgm:pt modelId="{4530AF8D-8C8F-4368-9A66-30514F1C5D4B}" type="sibTrans" cxnId="{D0C1FF3F-F42B-4EE7-A21F-61896BC81B61}">
      <dgm:prSet/>
      <dgm:spPr/>
      <dgm:t>
        <a:bodyPr/>
        <a:lstStyle/>
        <a:p>
          <a:endParaRPr lang="it-IT"/>
        </a:p>
      </dgm:t>
    </dgm:pt>
    <dgm:pt modelId="{5984215C-DAD5-459A-BDBB-901E0BC83462}">
      <dgm:prSet custT="1"/>
      <dgm:spPr/>
      <dgm:t>
        <a:bodyPr/>
        <a:lstStyle/>
        <a:p>
          <a:r>
            <a:rPr lang="it-IT" sz="2000" dirty="0"/>
            <a:t>Russia</a:t>
          </a:r>
        </a:p>
        <a:p>
          <a:endParaRPr lang="it-IT" sz="2000" dirty="0"/>
        </a:p>
        <a:p>
          <a:r>
            <a:rPr lang="it-IT" sz="2000" dirty="0"/>
            <a:t>Appello alla classe operaia mondiale per la redenzione dell’umanità dagli orrori del conflitto</a:t>
          </a:r>
        </a:p>
        <a:p>
          <a:endParaRPr lang="it-IT" sz="2000" dirty="0"/>
        </a:p>
        <a:p>
          <a:r>
            <a:rPr lang="it-IT" sz="2000" dirty="0"/>
            <a:t>Lotta per la pace e per l’emancipazione da schiavitù e sfruttamento</a:t>
          </a:r>
        </a:p>
      </dgm:t>
    </dgm:pt>
    <dgm:pt modelId="{8874E417-71A2-4FF9-9CF3-42B489DE0561}" type="parTrans" cxnId="{856EC13A-0463-41C7-BD97-FCAE01CD02A5}">
      <dgm:prSet/>
      <dgm:spPr/>
      <dgm:t>
        <a:bodyPr/>
        <a:lstStyle/>
        <a:p>
          <a:endParaRPr lang="it-IT"/>
        </a:p>
      </dgm:t>
    </dgm:pt>
    <dgm:pt modelId="{7E39627B-44A8-44DA-84B0-AC39FEBBB551}" type="sibTrans" cxnId="{856EC13A-0463-41C7-BD97-FCAE01CD02A5}">
      <dgm:prSet/>
      <dgm:spPr/>
      <dgm:t>
        <a:bodyPr/>
        <a:lstStyle/>
        <a:p>
          <a:endParaRPr lang="it-IT"/>
        </a:p>
      </dgm:t>
    </dgm:pt>
    <dgm:pt modelId="{B63A02AB-D0A9-4949-8EF1-9D5A12E89332}">
      <dgm:prSet/>
      <dgm:spPr/>
      <dgm:t>
        <a:bodyPr/>
        <a:lstStyle/>
        <a:p>
          <a:endParaRPr lang="it-IT"/>
        </a:p>
      </dgm:t>
    </dgm:pt>
    <dgm:pt modelId="{850BE6BB-1285-4BC1-B026-43F23820BF51}" type="parTrans" cxnId="{B6D2C7C5-72BE-4623-8D5F-B91E6EF6B05B}">
      <dgm:prSet/>
      <dgm:spPr/>
      <dgm:t>
        <a:bodyPr/>
        <a:lstStyle/>
        <a:p>
          <a:endParaRPr lang="it-IT"/>
        </a:p>
      </dgm:t>
    </dgm:pt>
    <dgm:pt modelId="{4FED3F8B-73B7-48FD-9517-485A90E4D073}" type="sibTrans" cxnId="{B6D2C7C5-72BE-4623-8D5F-B91E6EF6B05B}">
      <dgm:prSet/>
      <dgm:spPr/>
      <dgm:t>
        <a:bodyPr/>
        <a:lstStyle/>
        <a:p>
          <a:endParaRPr lang="it-IT"/>
        </a:p>
      </dgm:t>
    </dgm:pt>
    <dgm:pt modelId="{33E01B9A-E6B2-494A-8E4D-8964732274BA}">
      <dgm:prSet/>
      <dgm:spPr/>
      <dgm:t>
        <a:bodyPr/>
        <a:lstStyle/>
        <a:p>
          <a:endParaRPr lang="it-IT"/>
        </a:p>
      </dgm:t>
    </dgm:pt>
    <dgm:pt modelId="{498547A7-FC79-46FE-823D-FE46B4943BB0}" type="parTrans" cxnId="{560F9FF7-A50C-4DC8-B82A-6AFF706549C3}">
      <dgm:prSet/>
      <dgm:spPr/>
      <dgm:t>
        <a:bodyPr/>
        <a:lstStyle/>
        <a:p>
          <a:endParaRPr lang="it-IT"/>
        </a:p>
      </dgm:t>
    </dgm:pt>
    <dgm:pt modelId="{0AD985E8-20A6-40B5-B76F-AC09CA806398}" type="sibTrans" cxnId="{560F9FF7-A50C-4DC8-B82A-6AFF706549C3}">
      <dgm:prSet/>
      <dgm:spPr/>
      <dgm:t>
        <a:bodyPr/>
        <a:lstStyle/>
        <a:p>
          <a:endParaRPr lang="it-IT"/>
        </a:p>
      </dgm:t>
    </dgm:pt>
    <dgm:pt modelId="{4ED443E2-8E2E-4149-812C-2FA991FB4B5B}">
      <dgm:prSet/>
      <dgm:spPr/>
      <dgm:t>
        <a:bodyPr/>
        <a:lstStyle/>
        <a:p>
          <a:endParaRPr lang="it-IT"/>
        </a:p>
      </dgm:t>
    </dgm:pt>
    <dgm:pt modelId="{A92BCFE8-E9A9-440C-AB71-4F25DC9C4BF4}" type="parTrans" cxnId="{F2AB63A6-5DAD-48D0-9E3A-BCFBC2F5CA66}">
      <dgm:prSet/>
      <dgm:spPr/>
      <dgm:t>
        <a:bodyPr/>
        <a:lstStyle/>
        <a:p>
          <a:endParaRPr lang="it-IT"/>
        </a:p>
      </dgm:t>
    </dgm:pt>
    <dgm:pt modelId="{9CA08253-F9E2-41D8-8FC0-D387DE3D3317}" type="sibTrans" cxnId="{F2AB63A6-5DAD-48D0-9E3A-BCFBC2F5CA66}">
      <dgm:prSet/>
      <dgm:spPr/>
      <dgm:t>
        <a:bodyPr/>
        <a:lstStyle/>
        <a:p>
          <a:endParaRPr lang="it-IT"/>
        </a:p>
      </dgm:t>
    </dgm:pt>
    <dgm:pt modelId="{46A74B80-FE5F-4159-8F0A-385BD3FB9B0D}">
      <dgm:prSet/>
      <dgm:spPr/>
      <dgm:t>
        <a:bodyPr/>
        <a:lstStyle/>
        <a:p>
          <a:endParaRPr lang="it-IT"/>
        </a:p>
      </dgm:t>
    </dgm:pt>
    <dgm:pt modelId="{6C250CCE-7F99-4C20-AD98-4951D2FC0524}" type="parTrans" cxnId="{80BE2129-651E-4B2E-BA9E-2A9C2D62ED77}">
      <dgm:prSet/>
      <dgm:spPr/>
      <dgm:t>
        <a:bodyPr/>
        <a:lstStyle/>
        <a:p>
          <a:endParaRPr lang="it-IT"/>
        </a:p>
      </dgm:t>
    </dgm:pt>
    <dgm:pt modelId="{0FF05D39-07BA-44A6-A799-F88C310DC1FF}" type="sibTrans" cxnId="{80BE2129-651E-4B2E-BA9E-2A9C2D62ED77}">
      <dgm:prSet/>
      <dgm:spPr/>
      <dgm:t>
        <a:bodyPr/>
        <a:lstStyle/>
        <a:p>
          <a:endParaRPr lang="it-IT"/>
        </a:p>
      </dgm:t>
    </dgm:pt>
    <dgm:pt modelId="{A1DBDF90-3BBD-4E8D-8754-3C079879A5CA}">
      <dgm:prSet/>
      <dgm:spPr/>
      <dgm:t>
        <a:bodyPr/>
        <a:lstStyle/>
        <a:p>
          <a:endParaRPr lang="it-IT"/>
        </a:p>
      </dgm:t>
    </dgm:pt>
    <dgm:pt modelId="{AD697302-2DAC-42D7-AC01-05A7BC419A3E}" type="parTrans" cxnId="{E24297FB-1F2F-425F-BC17-3DEADC7BEF88}">
      <dgm:prSet/>
      <dgm:spPr/>
      <dgm:t>
        <a:bodyPr/>
        <a:lstStyle/>
        <a:p>
          <a:endParaRPr lang="it-IT"/>
        </a:p>
      </dgm:t>
    </dgm:pt>
    <dgm:pt modelId="{1CD5C2BA-140C-4D64-AFB0-F8909F0220E6}" type="sibTrans" cxnId="{E24297FB-1F2F-425F-BC17-3DEADC7BEF88}">
      <dgm:prSet/>
      <dgm:spPr/>
      <dgm:t>
        <a:bodyPr/>
        <a:lstStyle/>
        <a:p>
          <a:endParaRPr lang="it-IT"/>
        </a:p>
      </dgm:t>
    </dgm:pt>
    <dgm:pt modelId="{75C7736C-8D89-43D9-BDD6-2C9EC41A3399}">
      <dgm:prSet/>
      <dgm:spPr/>
      <dgm:t>
        <a:bodyPr/>
        <a:lstStyle/>
        <a:p>
          <a:endParaRPr lang="it-IT"/>
        </a:p>
      </dgm:t>
    </dgm:pt>
    <dgm:pt modelId="{F91D24F1-5831-49D1-AB35-001B68A5AEA8}" type="parTrans" cxnId="{E9942A1E-6DC9-4D90-99CD-A0C558E96F60}">
      <dgm:prSet/>
      <dgm:spPr/>
      <dgm:t>
        <a:bodyPr/>
        <a:lstStyle/>
        <a:p>
          <a:endParaRPr lang="it-IT"/>
        </a:p>
      </dgm:t>
    </dgm:pt>
    <dgm:pt modelId="{CE822A96-9B06-4A79-980B-2A1EA2B3CBDD}" type="sibTrans" cxnId="{E9942A1E-6DC9-4D90-99CD-A0C558E96F60}">
      <dgm:prSet/>
      <dgm:spPr/>
      <dgm:t>
        <a:bodyPr/>
        <a:lstStyle/>
        <a:p>
          <a:endParaRPr lang="it-IT"/>
        </a:p>
      </dgm:t>
    </dgm:pt>
    <dgm:pt modelId="{DA94A379-6975-409F-8CE1-5CCD6558DF9E}">
      <dgm:prSet/>
      <dgm:spPr/>
      <dgm:t>
        <a:bodyPr/>
        <a:lstStyle/>
        <a:p>
          <a:endParaRPr lang="it-IT"/>
        </a:p>
      </dgm:t>
    </dgm:pt>
    <dgm:pt modelId="{0EFD6A51-BC90-48FF-A261-9FFF008F6F5E}" type="parTrans" cxnId="{9FA9267C-4F14-4369-A16A-080B7F6CB5F0}">
      <dgm:prSet/>
      <dgm:spPr/>
      <dgm:t>
        <a:bodyPr/>
        <a:lstStyle/>
        <a:p>
          <a:endParaRPr lang="it-IT"/>
        </a:p>
      </dgm:t>
    </dgm:pt>
    <dgm:pt modelId="{400D5903-5234-4B2A-A1D3-F802427A0482}" type="sibTrans" cxnId="{9FA9267C-4F14-4369-A16A-080B7F6CB5F0}">
      <dgm:prSet/>
      <dgm:spPr/>
      <dgm:t>
        <a:bodyPr/>
        <a:lstStyle/>
        <a:p>
          <a:endParaRPr lang="it-IT"/>
        </a:p>
      </dgm:t>
    </dgm:pt>
    <dgm:pt modelId="{EDA9422F-82FE-413C-8ACC-2DF35F164ED8}">
      <dgm:prSet/>
      <dgm:spPr/>
      <dgm:t>
        <a:bodyPr/>
        <a:lstStyle/>
        <a:p>
          <a:endParaRPr lang="it-IT"/>
        </a:p>
      </dgm:t>
    </dgm:pt>
    <dgm:pt modelId="{3C622339-3BE9-4000-802A-24E8763CFA8B}" type="parTrans" cxnId="{592C40A8-D46D-4554-A4D8-0747ED0CF6A9}">
      <dgm:prSet/>
      <dgm:spPr/>
      <dgm:t>
        <a:bodyPr/>
        <a:lstStyle/>
        <a:p>
          <a:endParaRPr lang="it-IT"/>
        </a:p>
      </dgm:t>
    </dgm:pt>
    <dgm:pt modelId="{07FD7BBF-D436-44C9-9144-4451C1C7ACD7}" type="sibTrans" cxnId="{592C40A8-D46D-4554-A4D8-0747ED0CF6A9}">
      <dgm:prSet/>
      <dgm:spPr/>
      <dgm:t>
        <a:bodyPr/>
        <a:lstStyle/>
        <a:p>
          <a:endParaRPr lang="it-IT"/>
        </a:p>
      </dgm:t>
    </dgm:pt>
    <dgm:pt modelId="{59098D75-FD62-457F-BA7F-6D0F92DBF48C}">
      <dgm:prSet/>
      <dgm:spPr/>
      <dgm:t>
        <a:bodyPr/>
        <a:lstStyle/>
        <a:p>
          <a:endParaRPr lang="it-IT"/>
        </a:p>
      </dgm:t>
    </dgm:pt>
    <dgm:pt modelId="{16D534DF-5580-49B3-AA13-1210408E130E}" type="parTrans" cxnId="{66A14FC7-8117-4623-B9C4-2CF25031AF01}">
      <dgm:prSet/>
      <dgm:spPr/>
      <dgm:t>
        <a:bodyPr/>
        <a:lstStyle/>
        <a:p>
          <a:endParaRPr lang="it-IT"/>
        </a:p>
      </dgm:t>
    </dgm:pt>
    <dgm:pt modelId="{0196B8B6-E01D-49EE-99B7-3562440D98FA}" type="sibTrans" cxnId="{66A14FC7-8117-4623-B9C4-2CF25031AF01}">
      <dgm:prSet/>
      <dgm:spPr/>
      <dgm:t>
        <a:bodyPr/>
        <a:lstStyle/>
        <a:p>
          <a:endParaRPr lang="it-IT"/>
        </a:p>
      </dgm:t>
    </dgm:pt>
    <dgm:pt modelId="{19606318-8A4B-4D9E-8305-32C42C42B3EF}">
      <dgm:prSet/>
      <dgm:spPr/>
      <dgm:t>
        <a:bodyPr/>
        <a:lstStyle/>
        <a:p>
          <a:endParaRPr lang="it-IT"/>
        </a:p>
      </dgm:t>
    </dgm:pt>
    <dgm:pt modelId="{9EAECAA4-DB6A-4AC6-8892-EFFA37962889}" type="parTrans" cxnId="{8F463C30-042F-41CE-B898-5A71803F1B7E}">
      <dgm:prSet/>
      <dgm:spPr/>
      <dgm:t>
        <a:bodyPr/>
        <a:lstStyle/>
        <a:p>
          <a:endParaRPr lang="it-IT"/>
        </a:p>
      </dgm:t>
    </dgm:pt>
    <dgm:pt modelId="{B39BF2D1-D962-4409-A09E-38D54920E837}" type="sibTrans" cxnId="{8F463C30-042F-41CE-B898-5A71803F1B7E}">
      <dgm:prSet/>
      <dgm:spPr/>
      <dgm:t>
        <a:bodyPr/>
        <a:lstStyle/>
        <a:p>
          <a:endParaRPr lang="it-IT"/>
        </a:p>
      </dgm:t>
    </dgm:pt>
    <dgm:pt modelId="{EC6B93BB-7CA5-4DA4-BB0C-DB75C7B2C9FB}">
      <dgm:prSet/>
      <dgm:spPr/>
      <dgm:t>
        <a:bodyPr/>
        <a:lstStyle/>
        <a:p>
          <a:endParaRPr lang="it-IT"/>
        </a:p>
      </dgm:t>
    </dgm:pt>
    <dgm:pt modelId="{6E7BA000-CD54-4326-B0BF-2FCD386A854F}" type="parTrans" cxnId="{2EF15943-32CE-4954-A36D-878DCA066346}">
      <dgm:prSet/>
      <dgm:spPr/>
      <dgm:t>
        <a:bodyPr/>
        <a:lstStyle/>
        <a:p>
          <a:endParaRPr lang="it-IT"/>
        </a:p>
      </dgm:t>
    </dgm:pt>
    <dgm:pt modelId="{171203AE-9E1C-4FF9-B8E6-86AF8C3A6539}" type="sibTrans" cxnId="{2EF15943-32CE-4954-A36D-878DCA066346}">
      <dgm:prSet/>
      <dgm:spPr/>
      <dgm:t>
        <a:bodyPr/>
        <a:lstStyle/>
        <a:p>
          <a:endParaRPr lang="it-IT"/>
        </a:p>
      </dgm:t>
    </dgm:pt>
    <dgm:pt modelId="{01629C8D-0ECE-4194-8A1E-B75F3C955E93}">
      <dgm:prSet/>
      <dgm:spPr/>
      <dgm:t>
        <a:bodyPr/>
        <a:lstStyle/>
        <a:p>
          <a:endParaRPr lang="it-IT"/>
        </a:p>
      </dgm:t>
    </dgm:pt>
    <dgm:pt modelId="{14B80F36-B911-4A74-8CF0-C66A4FC5ED72}" type="parTrans" cxnId="{AF576135-A456-455A-BF45-9A982D0253CC}">
      <dgm:prSet/>
      <dgm:spPr/>
      <dgm:t>
        <a:bodyPr/>
        <a:lstStyle/>
        <a:p>
          <a:endParaRPr lang="it-IT"/>
        </a:p>
      </dgm:t>
    </dgm:pt>
    <dgm:pt modelId="{3E1794E2-186F-4E45-985E-75CFE875BE4D}" type="sibTrans" cxnId="{AF576135-A456-455A-BF45-9A982D0253CC}">
      <dgm:prSet/>
      <dgm:spPr/>
      <dgm:t>
        <a:bodyPr/>
        <a:lstStyle/>
        <a:p>
          <a:endParaRPr lang="it-IT"/>
        </a:p>
      </dgm:t>
    </dgm:pt>
    <dgm:pt modelId="{83E29832-AC2A-4A4F-9E49-C3CCE9F4B25D}">
      <dgm:prSet/>
      <dgm:spPr/>
      <dgm:t>
        <a:bodyPr/>
        <a:lstStyle/>
        <a:p>
          <a:endParaRPr lang="it-IT"/>
        </a:p>
      </dgm:t>
    </dgm:pt>
    <dgm:pt modelId="{F77F42BB-9379-408F-8EF3-F90DD48782C8}" type="parTrans" cxnId="{2D51353D-2093-4CBC-95D4-2A9E14B27CA6}">
      <dgm:prSet/>
      <dgm:spPr/>
      <dgm:t>
        <a:bodyPr/>
        <a:lstStyle/>
        <a:p>
          <a:endParaRPr lang="it-IT"/>
        </a:p>
      </dgm:t>
    </dgm:pt>
    <dgm:pt modelId="{D0124BE5-6C9E-4EA4-8DA5-BD4AEBABF330}" type="sibTrans" cxnId="{2D51353D-2093-4CBC-95D4-2A9E14B27CA6}">
      <dgm:prSet/>
      <dgm:spPr/>
      <dgm:t>
        <a:bodyPr/>
        <a:lstStyle/>
        <a:p>
          <a:endParaRPr lang="it-IT"/>
        </a:p>
      </dgm:t>
    </dgm:pt>
    <dgm:pt modelId="{985F85AE-710D-46F9-B290-E232E1262AC0}" type="pres">
      <dgm:prSet presAssocID="{0A78E00D-9818-461B-A709-AA29FE20FFA6}" presName="Name0" presStyleCnt="0">
        <dgm:presLayoutVars>
          <dgm:chMax val="2"/>
          <dgm:chPref val="2"/>
          <dgm:animLvl val="lvl"/>
        </dgm:presLayoutVars>
      </dgm:prSet>
      <dgm:spPr/>
    </dgm:pt>
    <dgm:pt modelId="{F9386268-5D78-4B29-B3A9-35502FD0CEEB}" type="pres">
      <dgm:prSet presAssocID="{0A78E00D-9818-461B-A709-AA29FE20FFA6}" presName="LeftText" presStyleLbl="revTx" presStyleIdx="0" presStyleCnt="0">
        <dgm:presLayoutVars>
          <dgm:bulletEnabled val="1"/>
        </dgm:presLayoutVars>
      </dgm:prSet>
      <dgm:spPr/>
    </dgm:pt>
    <dgm:pt modelId="{18B0089A-65A8-4A28-9A06-58CBF87F5D3F}" type="pres">
      <dgm:prSet presAssocID="{0A78E00D-9818-461B-A709-AA29FE20FFA6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26DA6EF7-FF6C-4A9C-87C5-DAFAA01D6B2E}" type="pres">
      <dgm:prSet presAssocID="{0A78E00D-9818-461B-A709-AA29FE20FFA6}" presName="RightText" presStyleLbl="revTx" presStyleIdx="0" presStyleCnt="0">
        <dgm:presLayoutVars>
          <dgm:bulletEnabled val="1"/>
        </dgm:presLayoutVars>
      </dgm:prSet>
      <dgm:spPr/>
    </dgm:pt>
    <dgm:pt modelId="{AEC6419D-F313-4575-AD07-BDD560483B5A}" type="pres">
      <dgm:prSet presAssocID="{0A78E00D-9818-461B-A709-AA29FE20FFA6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1B297441-30D3-412A-A097-112BCC6CC620}" type="pres">
      <dgm:prSet presAssocID="{0A78E00D-9818-461B-A709-AA29FE20FFA6}" presName="TopArrow" presStyleLbl="node1" presStyleIdx="0" presStyleCnt="2"/>
      <dgm:spPr/>
    </dgm:pt>
    <dgm:pt modelId="{18D50F1A-C750-48E9-A970-2F9A2ED6B1D0}" type="pres">
      <dgm:prSet presAssocID="{0A78E00D-9818-461B-A709-AA29FE20FFA6}" presName="BottomArrow" presStyleLbl="node1" presStyleIdx="1" presStyleCnt="2"/>
      <dgm:spPr/>
    </dgm:pt>
  </dgm:ptLst>
  <dgm:cxnLst>
    <dgm:cxn modelId="{9483DD00-9712-47DC-B0DF-0DD6F4782E7D}" type="presOf" srcId="{0A78E00D-9818-461B-A709-AA29FE20FFA6}" destId="{985F85AE-710D-46F9-B290-E232E1262AC0}" srcOrd="0" destOrd="0" presId="urn:microsoft.com/office/officeart/2009/layout/ReverseList"/>
    <dgm:cxn modelId="{E9942A1E-6DC9-4D90-99CD-A0C558E96F60}" srcId="{0A78E00D-9818-461B-A709-AA29FE20FFA6}" destId="{75C7736C-8D89-43D9-BDD6-2C9EC41A3399}" srcOrd="11" destOrd="0" parTransId="{F91D24F1-5831-49D1-AB35-001B68A5AEA8}" sibTransId="{CE822A96-9B06-4A79-980B-2A1EA2B3CBDD}"/>
    <dgm:cxn modelId="{80BE2129-651E-4B2E-BA9E-2A9C2D62ED77}" srcId="{0A78E00D-9818-461B-A709-AA29FE20FFA6}" destId="{46A74B80-FE5F-4159-8F0A-385BD3FB9B0D}" srcOrd="9" destOrd="0" parTransId="{6C250CCE-7F99-4C20-AD98-4951D2FC0524}" sibTransId="{0FF05D39-07BA-44A6-A799-F88C310DC1FF}"/>
    <dgm:cxn modelId="{8F463C30-042F-41CE-B898-5A71803F1B7E}" srcId="{0A78E00D-9818-461B-A709-AA29FE20FFA6}" destId="{19606318-8A4B-4D9E-8305-32C42C42B3EF}" srcOrd="3" destOrd="0" parTransId="{9EAECAA4-DB6A-4AC6-8892-EFFA37962889}" sibTransId="{B39BF2D1-D962-4409-A09E-38D54920E837}"/>
    <dgm:cxn modelId="{AF576135-A456-455A-BF45-9A982D0253CC}" srcId="{0A78E00D-9818-461B-A709-AA29FE20FFA6}" destId="{01629C8D-0ECE-4194-8A1E-B75F3C955E93}" srcOrd="5" destOrd="0" parTransId="{14B80F36-B911-4A74-8CF0-C66A4FC5ED72}" sibTransId="{3E1794E2-186F-4E45-985E-75CFE875BE4D}"/>
    <dgm:cxn modelId="{856EC13A-0463-41C7-BD97-FCAE01CD02A5}" srcId="{0A78E00D-9818-461B-A709-AA29FE20FFA6}" destId="{5984215C-DAD5-459A-BDBB-901E0BC83462}" srcOrd="1" destOrd="0" parTransId="{8874E417-71A2-4FF9-9CF3-42B489DE0561}" sibTransId="{7E39627B-44A8-44DA-84B0-AC39FEBBB551}"/>
    <dgm:cxn modelId="{2D51353D-2093-4CBC-95D4-2A9E14B27CA6}" srcId="{0A78E00D-9818-461B-A709-AA29FE20FFA6}" destId="{83E29832-AC2A-4A4F-9E49-C3CCE9F4B25D}" srcOrd="2" destOrd="0" parTransId="{F77F42BB-9379-408F-8EF3-F90DD48782C8}" sibTransId="{D0124BE5-6C9E-4EA4-8DA5-BD4AEBABF330}"/>
    <dgm:cxn modelId="{D0C1FF3F-F42B-4EE7-A21F-61896BC81B61}" srcId="{0A78E00D-9818-461B-A709-AA29FE20FFA6}" destId="{C5135F4C-FDEE-48DE-83DA-498BCD7B70C7}" srcOrd="15" destOrd="0" parTransId="{5A1ECC06-3617-4167-9161-1A28210CBECC}" sibTransId="{4530AF8D-8C8F-4368-9A66-30514F1C5D4B}"/>
    <dgm:cxn modelId="{7295CE61-2A99-4C8A-A469-3685B1C1B2E1}" srcId="{0A78E00D-9818-461B-A709-AA29FE20FFA6}" destId="{09474B43-B937-43AD-860E-D583F917ECBB}" srcOrd="0" destOrd="0" parTransId="{E7D08991-FB0A-4947-BA44-3D9C215104B0}" sibTransId="{4471D3CB-E47E-44E4-8909-07BE5B9C3F12}"/>
    <dgm:cxn modelId="{2EF15943-32CE-4954-A36D-878DCA066346}" srcId="{0A78E00D-9818-461B-A709-AA29FE20FFA6}" destId="{EC6B93BB-7CA5-4DA4-BB0C-DB75C7B2C9FB}" srcOrd="4" destOrd="0" parTransId="{6E7BA000-CD54-4326-B0BF-2FCD386A854F}" sibTransId="{171203AE-9E1C-4FF9-B8E6-86AF8C3A6539}"/>
    <dgm:cxn modelId="{F44E7E43-2772-49F1-A917-91C51D3F6D66}" type="presOf" srcId="{09474B43-B937-43AD-860E-D583F917ECBB}" destId="{18B0089A-65A8-4A28-9A06-58CBF87F5D3F}" srcOrd="1" destOrd="0" presId="urn:microsoft.com/office/officeart/2009/layout/ReverseList"/>
    <dgm:cxn modelId="{9FA9267C-4F14-4369-A16A-080B7F6CB5F0}" srcId="{0A78E00D-9818-461B-A709-AA29FE20FFA6}" destId="{DA94A379-6975-409F-8CE1-5CCD6558DF9E}" srcOrd="6" destOrd="0" parTransId="{0EFD6A51-BC90-48FF-A261-9FFF008F6F5E}" sibTransId="{400D5903-5234-4B2A-A1D3-F802427A0482}"/>
    <dgm:cxn modelId="{1EB0439D-BF25-4A3C-9759-FF7C1B613BB4}" type="presOf" srcId="{09474B43-B937-43AD-860E-D583F917ECBB}" destId="{F9386268-5D78-4B29-B3A9-35502FD0CEEB}" srcOrd="0" destOrd="0" presId="urn:microsoft.com/office/officeart/2009/layout/ReverseList"/>
    <dgm:cxn modelId="{E7D4F7A4-EBB2-4CF4-8010-E7BB65BC05FC}" type="presOf" srcId="{5984215C-DAD5-459A-BDBB-901E0BC83462}" destId="{AEC6419D-F313-4575-AD07-BDD560483B5A}" srcOrd="1" destOrd="0" presId="urn:microsoft.com/office/officeart/2009/layout/ReverseList"/>
    <dgm:cxn modelId="{F2AB63A6-5DAD-48D0-9E3A-BCFBC2F5CA66}" srcId="{0A78E00D-9818-461B-A709-AA29FE20FFA6}" destId="{4ED443E2-8E2E-4149-812C-2FA991FB4B5B}" srcOrd="14" destOrd="0" parTransId="{A92BCFE8-E9A9-440C-AB71-4F25DC9C4BF4}" sibTransId="{9CA08253-F9E2-41D8-8FC0-D387DE3D3317}"/>
    <dgm:cxn modelId="{592C40A8-D46D-4554-A4D8-0747ED0CF6A9}" srcId="{0A78E00D-9818-461B-A709-AA29FE20FFA6}" destId="{EDA9422F-82FE-413C-8ACC-2DF35F164ED8}" srcOrd="7" destOrd="0" parTransId="{3C622339-3BE9-4000-802A-24E8763CFA8B}" sibTransId="{07FD7BBF-D436-44C9-9144-4451C1C7ACD7}"/>
    <dgm:cxn modelId="{B6D2C7C5-72BE-4623-8D5F-B91E6EF6B05B}" srcId="{0A78E00D-9818-461B-A709-AA29FE20FFA6}" destId="{B63A02AB-D0A9-4949-8EF1-9D5A12E89332}" srcOrd="12" destOrd="0" parTransId="{850BE6BB-1285-4BC1-B026-43F23820BF51}" sibTransId="{4FED3F8B-73B7-48FD-9517-485A90E4D073}"/>
    <dgm:cxn modelId="{66A14FC7-8117-4623-B9C4-2CF25031AF01}" srcId="{0A78E00D-9818-461B-A709-AA29FE20FFA6}" destId="{59098D75-FD62-457F-BA7F-6D0F92DBF48C}" srcOrd="8" destOrd="0" parTransId="{16D534DF-5580-49B3-AA13-1210408E130E}" sibTransId="{0196B8B6-E01D-49EE-99B7-3562440D98FA}"/>
    <dgm:cxn modelId="{560F9FF7-A50C-4DC8-B82A-6AFF706549C3}" srcId="{0A78E00D-9818-461B-A709-AA29FE20FFA6}" destId="{33E01B9A-E6B2-494A-8E4D-8964732274BA}" srcOrd="13" destOrd="0" parTransId="{498547A7-FC79-46FE-823D-FE46B4943BB0}" sibTransId="{0AD985E8-20A6-40B5-B76F-AC09CA806398}"/>
    <dgm:cxn modelId="{846D44FA-BF50-476E-99CB-1601EEF4F0EC}" type="presOf" srcId="{5984215C-DAD5-459A-BDBB-901E0BC83462}" destId="{26DA6EF7-FF6C-4A9C-87C5-DAFAA01D6B2E}" srcOrd="0" destOrd="0" presId="urn:microsoft.com/office/officeart/2009/layout/ReverseList"/>
    <dgm:cxn modelId="{E24297FB-1F2F-425F-BC17-3DEADC7BEF88}" srcId="{0A78E00D-9818-461B-A709-AA29FE20FFA6}" destId="{A1DBDF90-3BBD-4E8D-8754-3C079879A5CA}" srcOrd="10" destOrd="0" parTransId="{AD697302-2DAC-42D7-AC01-05A7BC419A3E}" sibTransId="{1CD5C2BA-140C-4D64-AFB0-F8909F0220E6}"/>
    <dgm:cxn modelId="{D8AB6D8A-0508-49FC-9B37-26926A8A7516}" type="presParOf" srcId="{985F85AE-710D-46F9-B290-E232E1262AC0}" destId="{F9386268-5D78-4B29-B3A9-35502FD0CEEB}" srcOrd="0" destOrd="0" presId="urn:microsoft.com/office/officeart/2009/layout/ReverseList"/>
    <dgm:cxn modelId="{7D70EEC5-193F-4EF5-B032-EE1DC0C01D3A}" type="presParOf" srcId="{985F85AE-710D-46F9-B290-E232E1262AC0}" destId="{18B0089A-65A8-4A28-9A06-58CBF87F5D3F}" srcOrd="1" destOrd="0" presId="urn:microsoft.com/office/officeart/2009/layout/ReverseList"/>
    <dgm:cxn modelId="{E55F975A-980F-4AFF-97CF-5CF32A5E9005}" type="presParOf" srcId="{985F85AE-710D-46F9-B290-E232E1262AC0}" destId="{26DA6EF7-FF6C-4A9C-87C5-DAFAA01D6B2E}" srcOrd="2" destOrd="0" presId="urn:microsoft.com/office/officeart/2009/layout/ReverseList"/>
    <dgm:cxn modelId="{E5FD643C-CE60-4EF5-A0CB-BF3F43DC7DBF}" type="presParOf" srcId="{985F85AE-710D-46F9-B290-E232E1262AC0}" destId="{AEC6419D-F313-4575-AD07-BDD560483B5A}" srcOrd="3" destOrd="0" presId="urn:microsoft.com/office/officeart/2009/layout/ReverseList"/>
    <dgm:cxn modelId="{A0E13164-DFBA-443B-B88D-16F70CD25402}" type="presParOf" srcId="{985F85AE-710D-46F9-B290-E232E1262AC0}" destId="{1B297441-30D3-412A-A097-112BCC6CC620}" srcOrd="4" destOrd="0" presId="urn:microsoft.com/office/officeart/2009/layout/ReverseList"/>
    <dgm:cxn modelId="{D9DD094F-BB88-4284-9156-0A408B7E32F3}" type="presParOf" srcId="{985F85AE-710D-46F9-B290-E232E1262AC0}" destId="{18D50F1A-C750-48E9-A970-2F9A2ED6B1D0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BA1BE6-2D6F-4833-AB19-037E9DA04BD3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00D9C046-DFC1-472E-9496-279104A831E8}">
      <dgm:prSet phldrT="[Testo]"/>
      <dgm:spPr/>
      <dgm:t>
        <a:bodyPr/>
        <a:lstStyle/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dirty="0"/>
            <a:t>Wilson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promessa di una rivoluzione = pericolo mortale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Discorso dei Quattordici punti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(8 gennaio 1918)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dirty="0"/>
        </a:p>
      </dgm:t>
    </dgm:pt>
    <dgm:pt modelId="{8D49D37A-43E5-4090-A226-7CA3DE455B9D}" type="parTrans" cxnId="{C9160EA6-3B06-4A9C-B09F-56F070D02089}">
      <dgm:prSet/>
      <dgm:spPr/>
      <dgm:t>
        <a:bodyPr/>
        <a:lstStyle/>
        <a:p>
          <a:endParaRPr lang="it-IT"/>
        </a:p>
      </dgm:t>
    </dgm:pt>
    <dgm:pt modelId="{40A527BE-D69F-416D-8523-889E988E228C}" type="sibTrans" cxnId="{C9160EA6-3B06-4A9C-B09F-56F070D02089}">
      <dgm:prSet/>
      <dgm:spPr/>
      <dgm:t>
        <a:bodyPr/>
        <a:lstStyle/>
        <a:p>
          <a:endParaRPr lang="it-IT"/>
        </a:p>
      </dgm:t>
    </dgm:pt>
    <dgm:pt modelId="{5D6E3A9B-5FAA-4589-B64A-C90FD866F492}">
      <dgm:prSet phldrT="[Testo]" phldr="1"/>
      <dgm:spPr/>
      <dgm:t>
        <a:bodyPr/>
        <a:lstStyle/>
        <a:p>
          <a:endParaRPr lang="it-IT"/>
        </a:p>
      </dgm:t>
    </dgm:pt>
    <dgm:pt modelId="{6BA86A5C-85E4-4577-89BE-355C6B5500D8}" type="parTrans" cxnId="{ABB60EDB-C410-42AF-8B9D-EF24CF06468F}">
      <dgm:prSet/>
      <dgm:spPr/>
      <dgm:t>
        <a:bodyPr/>
        <a:lstStyle/>
        <a:p>
          <a:endParaRPr lang="it-IT"/>
        </a:p>
      </dgm:t>
    </dgm:pt>
    <dgm:pt modelId="{329E0833-6CAA-4EE8-A9FA-08693BFDA4A5}" type="sibTrans" cxnId="{ABB60EDB-C410-42AF-8B9D-EF24CF06468F}">
      <dgm:prSet/>
      <dgm:spPr/>
      <dgm:t>
        <a:bodyPr/>
        <a:lstStyle/>
        <a:p>
          <a:endParaRPr lang="it-IT"/>
        </a:p>
      </dgm:t>
    </dgm:pt>
    <dgm:pt modelId="{5A527040-8FB5-420C-9E2C-A99A5EC85586}">
      <dgm:prSet/>
      <dgm:spPr/>
      <dgm:t>
        <a:bodyPr/>
        <a:lstStyle/>
        <a:p>
          <a:r>
            <a:rPr lang="it-IT" dirty="0"/>
            <a:t>Bolscevichi</a:t>
          </a:r>
        </a:p>
        <a:p>
          <a:r>
            <a:rPr lang="it-IT" dirty="0"/>
            <a:t>apertura degli archivi zaristi, termini dei patti tra alleati (es. Patto di Londra</a:t>
          </a:r>
        </a:p>
      </dgm:t>
    </dgm:pt>
    <dgm:pt modelId="{56F027CB-9C45-45BE-B4E3-CD0168FD3E3A}" type="parTrans" cxnId="{A373F595-487F-4A68-91C0-B4DD54895AF9}">
      <dgm:prSet/>
      <dgm:spPr/>
      <dgm:t>
        <a:bodyPr/>
        <a:lstStyle/>
        <a:p>
          <a:endParaRPr lang="it-IT"/>
        </a:p>
      </dgm:t>
    </dgm:pt>
    <dgm:pt modelId="{731BD360-1DFD-4FD3-98D2-211DE31BB696}" type="sibTrans" cxnId="{A373F595-487F-4A68-91C0-B4DD54895AF9}">
      <dgm:prSet/>
      <dgm:spPr/>
      <dgm:t>
        <a:bodyPr/>
        <a:lstStyle/>
        <a:p>
          <a:endParaRPr lang="it-IT"/>
        </a:p>
      </dgm:t>
    </dgm:pt>
    <dgm:pt modelId="{6645C983-044C-4546-8743-354FA56B4164}">
      <dgm:prSet/>
      <dgm:spPr/>
    </dgm:pt>
    <dgm:pt modelId="{A00BE571-8F3B-40FF-B782-2286F1DA046C}" type="parTrans" cxnId="{CBA0D906-56C4-43E0-934B-CF8E5E9A791A}">
      <dgm:prSet/>
      <dgm:spPr/>
      <dgm:t>
        <a:bodyPr/>
        <a:lstStyle/>
        <a:p>
          <a:endParaRPr lang="it-IT"/>
        </a:p>
      </dgm:t>
    </dgm:pt>
    <dgm:pt modelId="{46089955-8158-4DC8-A10C-2048463CF9FC}" type="sibTrans" cxnId="{CBA0D906-56C4-43E0-934B-CF8E5E9A791A}">
      <dgm:prSet/>
      <dgm:spPr/>
      <dgm:t>
        <a:bodyPr/>
        <a:lstStyle/>
        <a:p>
          <a:endParaRPr lang="it-IT"/>
        </a:p>
      </dgm:t>
    </dgm:pt>
    <dgm:pt modelId="{004B6AC1-0444-4527-A429-412C6AED76B9}">
      <dgm:prSet/>
      <dgm:spPr/>
    </dgm:pt>
    <dgm:pt modelId="{47176044-A7E7-4412-9164-F236AC3D3A83}" type="parTrans" cxnId="{403B6765-7019-48FA-9F47-B989A28864A8}">
      <dgm:prSet/>
      <dgm:spPr/>
      <dgm:t>
        <a:bodyPr/>
        <a:lstStyle/>
        <a:p>
          <a:endParaRPr lang="it-IT"/>
        </a:p>
      </dgm:t>
    </dgm:pt>
    <dgm:pt modelId="{9643C143-9ABB-4D26-B112-CADC93A6BB1A}" type="sibTrans" cxnId="{403B6765-7019-48FA-9F47-B989A28864A8}">
      <dgm:prSet/>
      <dgm:spPr/>
      <dgm:t>
        <a:bodyPr/>
        <a:lstStyle/>
        <a:p>
          <a:endParaRPr lang="it-IT"/>
        </a:p>
      </dgm:t>
    </dgm:pt>
    <dgm:pt modelId="{C0DD6968-A552-4E01-80AB-91958C6A2FD2}">
      <dgm:prSet/>
      <dgm:spPr/>
    </dgm:pt>
    <dgm:pt modelId="{E98592E4-F761-48B5-940B-60318E0BD06C}" type="parTrans" cxnId="{9A494B27-EA43-4676-A3D3-DDE223ABB1A5}">
      <dgm:prSet/>
      <dgm:spPr/>
      <dgm:t>
        <a:bodyPr/>
        <a:lstStyle/>
        <a:p>
          <a:endParaRPr lang="it-IT"/>
        </a:p>
      </dgm:t>
    </dgm:pt>
    <dgm:pt modelId="{092C14E9-24AF-4EDC-A126-439438068354}" type="sibTrans" cxnId="{9A494B27-EA43-4676-A3D3-DDE223ABB1A5}">
      <dgm:prSet/>
      <dgm:spPr/>
      <dgm:t>
        <a:bodyPr/>
        <a:lstStyle/>
        <a:p>
          <a:endParaRPr lang="it-IT"/>
        </a:p>
      </dgm:t>
    </dgm:pt>
    <dgm:pt modelId="{4AC009AC-48E2-4667-ABC8-2F8BD2361C7B}">
      <dgm:prSet/>
      <dgm:spPr/>
    </dgm:pt>
    <dgm:pt modelId="{A7DE5E87-CAA7-4E51-9243-956571FEB7B3}" type="parTrans" cxnId="{BA169B2D-93A0-47C9-87FA-E65D113906D0}">
      <dgm:prSet/>
      <dgm:spPr/>
      <dgm:t>
        <a:bodyPr/>
        <a:lstStyle/>
        <a:p>
          <a:endParaRPr lang="it-IT"/>
        </a:p>
      </dgm:t>
    </dgm:pt>
    <dgm:pt modelId="{15EB571B-ABE2-4EE6-A56B-FBAAE8DE8F0E}" type="sibTrans" cxnId="{BA169B2D-93A0-47C9-87FA-E65D113906D0}">
      <dgm:prSet/>
      <dgm:spPr/>
      <dgm:t>
        <a:bodyPr/>
        <a:lstStyle/>
        <a:p>
          <a:endParaRPr lang="it-IT"/>
        </a:p>
      </dgm:t>
    </dgm:pt>
    <dgm:pt modelId="{B3973D3F-D0E2-4ADC-A276-C71211F3948B}" type="pres">
      <dgm:prSet presAssocID="{34BA1BE6-2D6F-4833-AB19-037E9DA04BD3}" presName="Name0" presStyleCnt="0">
        <dgm:presLayoutVars>
          <dgm:chMax val="2"/>
          <dgm:chPref val="2"/>
          <dgm:animLvl val="lvl"/>
        </dgm:presLayoutVars>
      </dgm:prSet>
      <dgm:spPr/>
    </dgm:pt>
    <dgm:pt modelId="{E9580E0C-5AAA-4A8F-B05E-AA152ADF984D}" type="pres">
      <dgm:prSet presAssocID="{34BA1BE6-2D6F-4833-AB19-037E9DA04BD3}" presName="LeftText" presStyleLbl="revTx" presStyleIdx="0" presStyleCnt="0">
        <dgm:presLayoutVars>
          <dgm:bulletEnabled val="1"/>
        </dgm:presLayoutVars>
      </dgm:prSet>
      <dgm:spPr/>
    </dgm:pt>
    <dgm:pt modelId="{B84F98DC-79A1-4A91-A0A7-B2B1383B2D1F}" type="pres">
      <dgm:prSet presAssocID="{34BA1BE6-2D6F-4833-AB19-037E9DA04BD3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52DC405E-FFC9-4F0B-97B7-D313DC4654F0}" type="pres">
      <dgm:prSet presAssocID="{34BA1BE6-2D6F-4833-AB19-037E9DA04BD3}" presName="RightText" presStyleLbl="revTx" presStyleIdx="0" presStyleCnt="0">
        <dgm:presLayoutVars>
          <dgm:bulletEnabled val="1"/>
        </dgm:presLayoutVars>
      </dgm:prSet>
      <dgm:spPr/>
    </dgm:pt>
    <dgm:pt modelId="{A0ED5610-A783-4584-A1B8-427A70CD3C80}" type="pres">
      <dgm:prSet presAssocID="{34BA1BE6-2D6F-4833-AB19-037E9DA04BD3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4CF3BE6D-AB7C-4F7C-811C-019BB4122C76}" type="pres">
      <dgm:prSet presAssocID="{34BA1BE6-2D6F-4833-AB19-037E9DA04BD3}" presName="TopArrow" presStyleLbl="node1" presStyleIdx="0" presStyleCnt="2"/>
      <dgm:spPr/>
    </dgm:pt>
    <dgm:pt modelId="{6A31B643-8EA2-4713-8544-11B9D39BD879}" type="pres">
      <dgm:prSet presAssocID="{34BA1BE6-2D6F-4833-AB19-037E9DA04BD3}" presName="BottomArrow" presStyleLbl="node1" presStyleIdx="1" presStyleCnt="2"/>
      <dgm:spPr/>
    </dgm:pt>
  </dgm:ptLst>
  <dgm:cxnLst>
    <dgm:cxn modelId="{CBA0D906-56C4-43E0-934B-CF8E5E9A791A}" srcId="{34BA1BE6-2D6F-4833-AB19-037E9DA04BD3}" destId="{6645C983-044C-4546-8743-354FA56B4164}" srcOrd="5" destOrd="0" parTransId="{A00BE571-8F3B-40FF-B782-2286F1DA046C}" sibTransId="{46089955-8158-4DC8-A10C-2048463CF9FC}"/>
    <dgm:cxn modelId="{9A494B27-EA43-4676-A3D3-DDE223ABB1A5}" srcId="{34BA1BE6-2D6F-4833-AB19-037E9DA04BD3}" destId="{C0DD6968-A552-4E01-80AB-91958C6A2FD2}" srcOrd="3" destOrd="0" parTransId="{E98592E4-F761-48B5-940B-60318E0BD06C}" sibTransId="{092C14E9-24AF-4EDC-A126-439438068354}"/>
    <dgm:cxn modelId="{BA169B2D-93A0-47C9-87FA-E65D113906D0}" srcId="{34BA1BE6-2D6F-4833-AB19-037E9DA04BD3}" destId="{4AC009AC-48E2-4667-ABC8-2F8BD2361C7B}" srcOrd="2" destOrd="0" parTransId="{A7DE5E87-CAA7-4E51-9243-956571FEB7B3}" sibTransId="{15EB571B-ABE2-4EE6-A56B-FBAAE8DE8F0E}"/>
    <dgm:cxn modelId="{323BF633-0A5B-4629-AB53-49118713120C}" type="presOf" srcId="{00D9C046-DFC1-472E-9496-279104A831E8}" destId="{B84F98DC-79A1-4A91-A0A7-B2B1383B2D1F}" srcOrd="1" destOrd="0" presId="urn:microsoft.com/office/officeart/2009/layout/ReverseList"/>
    <dgm:cxn modelId="{403B6765-7019-48FA-9F47-B989A28864A8}" srcId="{34BA1BE6-2D6F-4833-AB19-037E9DA04BD3}" destId="{004B6AC1-0444-4527-A429-412C6AED76B9}" srcOrd="4" destOrd="0" parTransId="{47176044-A7E7-4412-9164-F236AC3D3A83}" sibTransId="{9643C143-9ABB-4D26-B112-CADC93A6BB1A}"/>
    <dgm:cxn modelId="{283C0E56-9D42-4E0E-93A9-559C898CF424}" type="presOf" srcId="{00D9C046-DFC1-472E-9496-279104A831E8}" destId="{E9580E0C-5AAA-4A8F-B05E-AA152ADF984D}" srcOrd="0" destOrd="0" presId="urn:microsoft.com/office/officeart/2009/layout/ReverseList"/>
    <dgm:cxn modelId="{A373F595-487F-4A68-91C0-B4DD54895AF9}" srcId="{34BA1BE6-2D6F-4833-AB19-037E9DA04BD3}" destId="{5A527040-8FB5-420C-9E2C-A99A5EC85586}" srcOrd="1" destOrd="0" parTransId="{56F027CB-9C45-45BE-B4E3-CD0168FD3E3A}" sibTransId="{731BD360-1DFD-4FD3-98D2-211DE31BB696}"/>
    <dgm:cxn modelId="{C9160EA6-3B06-4A9C-B09F-56F070D02089}" srcId="{34BA1BE6-2D6F-4833-AB19-037E9DA04BD3}" destId="{00D9C046-DFC1-472E-9496-279104A831E8}" srcOrd="0" destOrd="0" parTransId="{8D49D37A-43E5-4090-A226-7CA3DE455B9D}" sibTransId="{40A527BE-D69F-416D-8523-889E988E228C}"/>
    <dgm:cxn modelId="{1F2188B1-2853-4BA0-ADC0-7D2DAF4064AD}" type="presOf" srcId="{5A527040-8FB5-420C-9E2C-A99A5EC85586}" destId="{A0ED5610-A783-4584-A1B8-427A70CD3C80}" srcOrd="1" destOrd="0" presId="urn:microsoft.com/office/officeart/2009/layout/ReverseList"/>
    <dgm:cxn modelId="{061965D6-3A45-4C31-84A7-93E8D0979941}" type="presOf" srcId="{34BA1BE6-2D6F-4833-AB19-037E9DA04BD3}" destId="{B3973D3F-D0E2-4ADC-A276-C71211F3948B}" srcOrd="0" destOrd="0" presId="urn:microsoft.com/office/officeart/2009/layout/ReverseList"/>
    <dgm:cxn modelId="{ABB60EDB-C410-42AF-8B9D-EF24CF06468F}" srcId="{34BA1BE6-2D6F-4833-AB19-037E9DA04BD3}" destId="{5D6E3A9B-5FAA-4589-B64A-C90FD866F492}" srcOrd="6" destOrd="0" parTransId="{6BA86A5C-85E4-4577-89BE-355C6B5500D8}" sibTransId="{329E0833-6CAA-4EE8-A9FA-08693BFDA4A5}"/>
    <dgm:cxn modelId="{35DEE0F3-E1EE-4503-946E-CC65237A8A1C}" type="presOf" srcId="{5A527040-8FB5-420C-9E2C-A99A5EC85586}" destId="{52DC405E-FFC9-4F0B-97B7-D313DC4654F0}" srcOrd="0" destOrd="0" presId="urn:microsoft.com/office/officeart/2009/layout/ReverseList"/>
    <dgm:cxn modelId="{5BA0339D-F511-424A-9D0F-314FB05D4874}" type="presParOf" srcId="{B3973D3F-D0E2-4ADC-A276-C71211F3948B}" destId="{E9580E0C-5AAA-4A8F-B05E-AA152ADF984D}" srcOrd="0" destOrd="0" presId="urn:microsoft.com/office/officeart/2009/layout/ReverseList"/>
    <dgm:cxn modelId="{A1ABCDA5-1BD2-4A11-97EF-75B6AC06E891}" type="presParOf" srcId="{B3973D3F-D0E2-4ADC-A276-C71211F3948B}" destId="{B84F98DC-79A1-4A91-A0A7-B2B1383B2D1F}" srcOrd="1" destOrd="0" presId="urn:microsoft.com/office/officeart/2009/layout/ReverseList"/>
    <dgm:cxn modelId="{A44CB1DA-7B26-435F-B135-A227C80FB6C8}" type="presParOf" srcId="{B3973D3F-D0E2-4ADC-A276-C71211F3948B}" destId="{52DC405E-FFC9-4F0B-97B7-D313DC4654F0}" srcOrd="2" destOrd="0" presId="urn:microsoft.com/office/officeart/2009/layout/ReverseList"/>
    <dgm:cxn modelId="{DB8A5338-E49D-4329-B272-6C6E9DA60747}" type="presParOf" srcId="{B3973D3F-D0E2-4ADC-A276-C71211F3948B}" destId="{A0ED5610-A783-4584-A1B8-427A70CD3C80}" srcOrd="3" destOrd="0" presId="urn:microsoft.com/office/officeart/2009/layout/ReverseList"/>
    <dgm:cxn modelId="{85170B7A-EDFB-403F-A8DE-7E0E6C6C37D3}" type="presParOf" srcId="{B3973D3F-D0E2-4ADC-A276-C71211F3948B}" destId="{4CF3BE6D-AB7C-4F7C-811C-019BB4122C76}" srcOrd="4" destOrd="0" presId="urn:microsoft.com/office/officeart/2009/layout/ReverseList"/>
    <dgm:cxn modelId="{20054DF4-CE9A-42BC-AE48-110A62ED8713}" type="presParOf" srcId="{B3973D3F-D0E2-4ADC-A276-C71211F3948B}" destId="{6A31B643-8EA2-4713-8544-11B9D39BD87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252F14F-A15C-4505-9A5F-1834BB1CC81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1A50167-36B8-444D-B7C7-0A504AD196C4}">
      <dgm:prSet/>
      <dgm:spPr/>
      <dgm:t>
        <a:bodyPr/>
        <a:lstStyle/>
        <a:p>
          <a:r>
            <a:rPr lang="it-IT"/>
            <a:t>1 Pubblici trattati di pace, conclusi apertamente, dopo i quali non vi saranno più accordi internazionali privati di qualsivoglia natura, ma la diplomazia procederà sempre francamente e pubblicamente.</a:t>
          </a:r>
          <a:endParaRPr lang="en-US"/>
        </a:p>
      </dgm:t>
    </dgm:pt>
    <dgm:pt modelId="{EDFBE3B5-A983-40BB-86D3-0F04113FD6A3}" type="parTrans" cxnId="{15A2127D-E98F-4C31-A716-1C987C67BF87}">
      <dgm:prSet/>
      <dgm:spPr/>
      <dgm:t>
        <a:bodyPr/>
        <a:lstStyle/>
        <a:p>
          <a:endParaRPr lang="en-US"/>
        </a:p>
      </dgm:t>
    </dgm:pt>
    <dgm:pt modelId="{C7CA3A1B-A1EC-469B-B5DE-411976F535F6}" type="sibTrans" cxnId="{15A2127D-E98F-4C31-A716-1C987C67BF87}">
      <dgm:prSet/>
      <dgm:spPr/>
      <dgm:t>
        <a:bodyPr/>
        <a:lstStyle/>
        <a:p>
          <a:endParaRPr lang="en-US"/>
        </a:p>
      </dgm:t>
    </dgm:pt>
    <dgm:pt modelId="{550E578A-61A8-4B0B-B62A-1C70E5D767D0}">
      <dgm:prSet/>
      <dgm:spPr/>
      <dgm:t>
        <a:bodyPr/>
        <a:lstStyle/>
        <a:p>
          <a:r>
            <a:rPr lang="it-IT"/>
            <a:t>2 Libertà assoluta di navigazione sui mari, al di fuori delle acque territoriali, sia in tempo di pace, sia in tempo di guerra.</a:t>
          </a:r>
          <a:endParaRPr lang="en-US"/>
        </a:p>
      </dgm:t>
    </dgm:pt>
    <dgm:pt modelId="{A9D723C2-F1D3-4489-A371-AF597B36DDCE}" type="parTrans" cxnId="{56F2FEFF-0B80-4569-9627-FC6B6535280D}">
      <dgm:prSet/>
      <dgm:spPr/>
      <dgm:t>
        <a:bodyPr/>
        <a:lstStyle/>
        <a:p>
          <a:endParaRPr lang="en-US"/>
        </a:p>
      </dgm:t>
    </dgm:pt>
    <dgm:pt modelId="{475962E6-15FD-4636-877A-F25B124C588D}" type="sibTrans" cxnId="{56F2FEFF-0B80-4569-9627-FC6B6535280D}">
      <dgm:prSet/>
      <dgm:spPr/>
      <dgm:t>
        <a:bodyPr/>
        <a:lstStyle/>
        <a:p>
          <a:endParaRPr lang="en-US"/>
        </a:p>
      </dgm:t>
    </dgm:pt>
    <dgm:pt modelId="{611F44AA-CF1D-4574-8BF4-7A28E3E35FBB}">
      <dgm:prSet/>
      <dgm:spPr/>
      <dgm:t>
        <a:bodyPr/>
        <a:lstStyle/>
        <a:p>
          <a:r>
            <a:rPr lang="it-IT" dirty="0"/>
            <a:t>3 Soppressione, nei limiti del possibile, di tutte le barriere economiche e stabilimento di condizioni commerciali uguali per tutte le nazioni che consentono alla pace e si accordano per mantenerla.  </a:t>
          </a:r>
          <a:endParaRPr lang="en-US" dirty="0"/>
        </a:p>
      </dgm:t>
    </dgm:pt>
    <dgm:pt modelId="{08BE67D8-4D19-4A05-9F3D-2D1CE227E677}" type="parTrans" cxnId="{76722F49-E06D-4401-AD51-DA5F36B0377B}">
      <dgm:prSet/>
      <dgm:spPr/>
      <dgm:t>
        <a:bodyPr/>
        <a:lstStyle/>
        <a:p>
          <a:endParaRPr lang="en-US"/>
        </a:p>
      </dgm:t>
    </dgm:pt>
    <dgm:pt modelId="{A74BAF4C-2616-4E16-9E12-D3E9B79D792A}" type="sibTrans" cxnId="{76722F49-E06D-4401-AD51-DA5F36B0377B}">
      <dgm:prSet/>
      <dgm:spPr/>
      <dgm:t>
        <a:bodyPr/>
        <a:lstStyle/>
        <a:p>
          <a:endParaRPr lang="en-US"/>
        </a:p>
      </dgm:t>
    </dgm:pt>
    <dgm:pt modelId="{09EB811F-9E4E-4507-B1DA-F3FE280EE056}">
      <dgm:prSet/>
      <dgm:spPr/>
      <dgm:t>
        <a:bodyPr/>
        <a:lstStyle/>
        <a:p>
          <a:r>
            <a:rPr lang="it-IT" dirty="0"/>
            <a:t>4 Garanzie sufficienti che gli armamenti nazionali saranno ridotti all’estremo limite compatibile con la sicurezza interna del paese.  </a:t>
          </a:r>
          <a:endParaRPr lang="en-US" dirty="0"/>
        </a:p>
      </dgm:t>
    </dgm:pt>
    <dgm:pt modelId="{44C521A0-C3E6-4A69-9714-0B07DE85EFBF}" type="parTrans" cxnId="{852053B9-58E7-4F24-B7C4-AE32C688CF92}">
      <dgm:prSet/>
      <dgm:spPr/>
      <dgm:t>
        <a:bodyPr/>
        <a:lstStyle/>
        <a:p>
          <a:endParaRPr lang="en-US"/>
        </a:p>
      </dgm:t>
    </dgm:pt>
    <dgm:pt modelId="{D89EBF2F-223F-4900-95C0-FC4C70508DD6}" type="sibTrans" cxnId="{852053B9-58E7-4F24-B7C4-AE32C688CF92}">
      <dgm:prSet/>
      <dgm:spPr/>
      <dgm:t>
        <a:bodyPr/>
        <a:lstStyle/>
        <a:p>
          <a:endParaRPr lang="en-US"/>
        </a:p>
      </dgm:t>
    </dgm:pt>
    <dgm:pt modelId="{3C02E546-583F-455C-B49F-D3319671BB2F}">
      <dgm:prSet/>
      <dgm:spPr/>
      <dgm:t>
        <a:bodyPr/>
        <a:lstStyle/>
        <a:p>
          <a:r>
            <a:rPr lang="it-IT"/>
            <a:t>5 Composizione libera, in uno spirito largo e assolutamente imparziale, di tutte le rivendicazioni coloniali, fondata sul rigoroso rispetto degli interessi delle popolazioni interessate.  </a:t>
          </a:r>
          <a:endParaRPr lang="en-US"/>
        </a:p>
      </dgm:t>
    </dgm:pt>
    <dgm:pt modelId="{5D8062FA-1624-4811-82AA-10D9EB5771C0}" type="parTrans" cxnId="{32F2161B-087F-4BBF-8DA1-E2254452C798}">
      <dgm:prSet/>
      <dgm:spPr/>
      <dgm:t>
        <a:bodyPr/>
        <a:lstStyle/>
        <a:p>
          <a:endParaRPr lang="en-US"/>
        </a:p>
      </dgm:t>
    </dgm:pt>
    <dgm:pt modelId="{F60F7759-549A-419A-85A5-7F7E2DD60822}" type="sibTrans" cxnId="{32F2161B-087F-4BBF-8DA1-E2254452C798}">
      <dgm:prSet/>
      <dgm:spPr/>
      <dgm:t>
        <a:bodyPr/>
        <a:lstStyle/>
        <a:p>
          <a:endParaRPr lang="en-US"/>
        </a:p>
      </dgm:t>
    </dgm:pt>
    <dgm:pt modelId="{B4B0FA97-59F3-4025-AD3E-9228DF258F62}">
      <dgm:prSet/>
      <dgm:spPr/>
      <dgm:t>
        <a:bodyPr/>
        <a:lstStyle/>
        <a:p>
          <a:r>
            <a:rPr lang="it-IT"/>
            <a:t>6 Evacuazione di tutti i territori russi e regolamento di tutte le questioni concernenti la Russia, per assicurarle una sincera accoglienza nella Società delle Nazioni libere sotto un governo che esse stessa avrà scelto. </a:t>
          </a:r>
          <a:endParaRPr lang="en-US"/>
        </a:p>
      </dgm:t>
    </dgm:pt>
    <dgm:pt modelId="{44460DC8-A4EF-4B92-B71E-57EEBAB47B8C}" type="parTrans" cxnId="{D57EB712-7054-40A8-8F63-5C246295B9AC}">
      <dgm:prSet/>
      <dgm:spPr/>
      <dgm:t>
        <a:bodyPr/>
        <a:lstStyle/>
        <a:p>
          <a:endParaRPr lang="en-US"/>
        </a:p>
      </dgm:t>
    </dgm:pt>
    <dgm:pt modelId="{006182A1-8193-4C77-ACAA-B3A924482C20}" type="sibTrans" cxnId="{D57EB712-7054-40A8-8F63-5C246295B9AC}">
      <dgm:prSet/>
      <dgm:spPr/>
      <dgm:t>
        <a:bodyPr/>
        <a:lstStyle/>
        <a:p>
          <a:endParaRPr lang="en-US"/>
        </a:p>
      </dgm:t>
    </dgm:pt>
    <dgm:pt modelId="{6F83AF51-2B2B-4AD5-8979-B39B673A5FC7}">
      <dgm:prSet/>
      <dgm:spPr/>
      <dgm:t>
        <a:bodyPr/>
        <a:lstStyle/>
        <a:p>
          <a:r>
            <a:rPr lang="it-IT" dirty="0"/>
            <a:t>7 Il mondo intero sarà d’accordo che il Belgio debba essere evacuato e restaurato, senza alcun tentativo di limitare la sovranità ci cui fruisce alla stregua delle altre nazioni libere.  </a:t>
          </a:r>
          <a:endParaRPr lang="en-US" dirty="0"/>
        </a:p>
      </dgm:t>
    </dgm:pt>
    <dgm:pt modelId="{6D729076-22BA-496F-A60B-23FE099A1F29}" type="parTrans" cxnId="{CBA6A1D3-6F04-4179-8DF2-9C4691A2A2D9}">
      <dgm:prSet/>
      <dgm:spPr/>
      <dgm:t>
        <a:bodyPr/>
        <a:lstStyle/>
        <a:p>
          <a:endParaRPr lang="en-US"/>
        </a:p>
      </dgm:t>
    </dgm:pt>
    <dgm:pt modelId="{D1321B93-5C80-4202-9E99-DECAB9B1B67F}" type="sibTrans" cxnId="{CBA6A1D3-6F04-4179-8DF2-9C4691A2A2D9}">
      <dgm:prSet/>
      <dgm:spPr/>
      <dgm:t>
        <a:bodyPr/>
        <a:lstStyle/>
        <a:p>
          <a:endParaRPr lang="en-US"/>
        </a:p>
      </dgm:t>
    </dgm:pt>
    <dgm:pt modelId="{E1479CD1-3A02-4F50-A7D3-B827A10D6CEB}" type="pres">
      <dgm:prSet presAssocID="{A252F14F-A15C-4505-9A5F-1834BB1CC81F}" presName="linear" presStyleCnt="0">
        <dgm:presLayoutVars>
          <dgm:animLvl val="lvl"/>
          <dgm:resizeHandles val="exact"/>
        </dgm:presLayoutVars>
      </dgm:prSet>
      <dgm:spPr/>
    </dgm:pt>
    <dgm:pt modelId="{E49656B5-EA34-4AA0-9DB0-88996F819460}" type="pres">
      <dgm:prSet presAssocID="{41A50167-36B8-444D-B7C7-0A504AD196C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92F95A0-4CD5-4119-B6CB-19DBE4879168}" type="pres">
      <dgm:prSet presAssocID="{C7CA3A1B-A1EC-469B-B5DE-411976F535F6}" presName="spacer" presStyleCnt="0"/>
      <dgm:spPr/>
    </dgm:pt>
    <dgm:pt modelId="{844A0A5D-9724-46FA-809B-CFECEA41C273}" type="pres">
      <dgm:prSet presAssocID="{550E578A-61A8-4B0B-B62A-1C70E5D767D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F37D38A-15A7-438F-A210-AE41BC07A516}" type="pres">
      <dgm:prSet presAssocID="{475962E6-15FD-4636-877A-F25B124C588D}" presName="spacer" presStyleCnt="0"/>
      <dgm:spPr/>
    </dgm:pt>
    <dgm:pt modelId="{D53C25EF-1D04-4123-9A0C-06E3F7C47B2B}" type="pres">
      <dgm:prSet presAssocID="{611F44AA-CF1D-4574-8BF4-7A28E3E35FB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69AA921-A451-49A4-8779-9DDED63FC309}" type="pres">
      <dgm:prSet presAssocID="{A74BAF4C-2616-4E16-9E12-D3E9B79D792A}" presName="spacer" presStyleCnt="0"/>
      <dgm:spPr/>
    </dgm:pt>
    <dgm:pt modelId="{E5A55A8A-DE29-4D02-8A2C-15120A42739B}" type="pres">
      <dgm:prSet presAssocID="{09EB811F-9E4E-4507-B1DA-F3FE280EE05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234E24E-BD3A-4C12-9A3B-63D40C904E7A}" type="pres">
      <dgm:prSet presAssocID="{D89EBF2F-223F-4900-95C0-FC4C70508DD6}" presName="spacer" presStyleCnt="0"/>
      <dgm:spPr/>
    </dgm:pt>
    <dgm:pt modelId="{C6050E55-3BA2-4482-BCC1-12E1CBF0995C}" type="pres">
      <dgm:prSet presAssocID="{3C02E546-583F-455C-B49F-D3319671BB2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7195A55-9400-47D8-AEE9-5DE97D116221}" type="pres">
      <dgm:prSet presAssocID="{F60F7759-549A-419A-85A5-7F7E2DD60822}" presName="spacer" presStyleCnt="0"/>
      <dgm:spPr/>
    </dgm:pt>
    <dgm:pt modelId="{C738995A-44D5-4290-94F0-743A66E1CF9D}" type="pres">
      <dgm:prSet presAssocID="{B4B0FA97-59F3-4025-AD3E-9228DF258F6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CD1F17A-08D2-4D4D-A93E-DB55D68686BE}" type="pres">
      <dgm:prSet presAssocID="{006182A1-8193-4C77-ACAA-B3A924482C20}" presName="spacer" presStyleCnt="0"/>
      <dgm:spPr/>
    </dgm:pt>
    <dgm:pt modelId="{90E56FB8-DCFF-4033-8BAC-F15D968FCAB4}" type="pres">
      <dgm:prSet presAssocID="{6F83AF51-2B2B-4AD5-8979-B39B673A5FC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57EB712-7054-40A8-8F63-5C246295B9AC}" srcId="{A252F14F-A15C-4505-9A5F-1834BB1CC81F}" destId="{B4B0FA97-59F3-4025-AD3E-9228DF258F62}" srcOrd="5" destOrd="0" parTransId="{44460DC8-A4EF-4B92-B71E-57EEBAB47B8C}" sibTransId="{006182A1-8193-4C77-ACAA-B3A924482C20}"/>
    <dgm:cxn modelId="{970E051A-542A-4400-B453-32E7E42A91CB}" type="presOf" srcId="{09EB811F-9E4E-4507-B1DA-F3FE280EE056}" destId="{E5A55A8A-DE29-4D02-8A2C-15120A42739B}" srcOrd="0" destOrd="0" presId="urn:microsoft.com/office/officeart/2005/8/layout/vList2"/>
    <dgm:cxn modelId="{32F2161B-087F-4BBF-8DA1-E2254452C798}" srcId="{A252F14F-A15C-4505-9A5F-1834BB1CC81F}" destId="{3C02E546-583F-455C-B49F-D3319671BB2F}" srcOrd="4" destOrd="0" parTransId="{5D8062FA-1624-4811-82AA-10D9EB5771C0}" sibTransId="{F60F7759-549A-419A-85A5-7F7E2DD60822}"/>
    <dgm:cxn modelId="{76722F49-E06D-4401-AD51-DA5F36B0377B}" srcId="{A252F14F-A15C-4505-9A5F-1834BB1CC81F}" destId="{611F44AA-CF1D-4574-8BF4-7A28E3E35FBB}" srcOrd="2" destOrd="0" parTransId="{08BE67D8-4D19-4A05-9F3D-2D1CE227E677}" sibTransId="{A74BAF4C-2616-4E16-9E12-D3E9B79D792A}"/>
    <dgm:cxn modelId="{8D467149-D342-4C75-8223-A7B95096EA02}" type="presOf" srcId="{6F83AF51-2B2B-4AD5-8979-B39B673A5FC7}" destId="{90E56FB8-DCFF-4033-8BAC-F15D968FCAB4}" srcOrd="0" destOrd="0" presId="urn:microsoft.com/office/officeart/2005/8/layout/vList2"/>
    <dgm:cxn modelId="{8D62186F-F3BF-4BBC-9934-E46FC0454FA6}" type="presOf" srcId="{B4B0FA97-59F3-4025-AD3E-9228DF258F62}" destId="{C738995A-44D5-4290-94F0-743A66E1CF9D}" srcOrd="0" destOrd="0" presId="urn:microsoft.com/office/officeart/2005/8/layout/vList2"/>
    <dgm:cxn modelId="{15A2127D-E98F-4C31-A716-1C987C67BF87}" srcId="{A252F14F-A15C-4505-9A5F-1834BB1CC81F}" destId="{41A50167-36B8-444D-B7C7-0A504AD196C4}" srcOrd="0" destOrd="0" parTransId="{EDFBE3B5-A983-40BB-86D3-0F04113FD6A3}" sibTransId="{C7CA3A1B-A1EC-469B-B5DE-411976F535F6}"/>
    <dgm:cxn modelId="{E576757F-8444-4B62-A39B-5473669272D0}" type="presOf" srcId="{550E578A-61A8-4B0B-B62A-1C70E5D767D0}" destId="{844A0A5D-9724-46FA-809B-CFECEA41C273}" srcOrd="0" destOrd="0" presId="urn:microsoft.com/office/officeart/2005/8/layout/vList2"/>
    <dgm:cxn modelId="{852053B9-58E7-4F24-B7C4-AE32C688CF92}" srcId="{A252F14F-A15C-4505-9A5F-1834BB1CC81F}" destId="{09EB811F-9E4E-4507-B1DA-F3FE280EE056}" srcOrd="3" destOrd="0" parTransId="{44C521A0-C3E6-4A69-9714-0B07DE85EFBF}" sibTransId="{D89EBF2F-223F-4900-95C0-FC4C70508DD6}"/>
    <dgm:cxn modelId="{6309A9C7-F952-4670-8EB9-D86407750696}" type="presOf" srcId="{41A50167-36B8-444D-B7C7-0A504AD196C4}" destId="{E49656B5-EA34-4AA0-9DB0-88996F819460}" srcOrd="0" destOrd="0" presId="urn:microsoft.com/office/officeart/2005/8/layout/vList2"/>
    <dgm:cxn modelId="{691B5DCF-CBC1-46CA-96BE-99FFAACEE49D}" type="presOf" srcId="{A252F14F-A15C-4505-9A5F-1834BB1CC81F}" destId="{E1479CD1-3A02-4F50-A7D3-B827A10D6CEB}" srcOrd="0" destOrd="0" presId="urn:microsoft.com/office/officeart/2005/8/layout/vList2"/>
    <dgm:cxn modelId="{CBA6A1D3-6F04-4179-8DF2-9C4691A2A2D9}" srcId="{A252F14F-A15C-4505-9A5F-1834BB1CC81F}" destId="{6F83AF51-2B2B-4AD5-8979-B39B673A5FC7}" srcOrd="6" destOrd="0" parTransId="{6D729076-22BA-496F-A60B-23FE099A1F29}" sibTransId="{D1321B93-5C80-4202-9E99-DECAB9B1B67F}"/>
    <dgm:cxn modelId="{784013E4-BFA8-44B8-806D-7D765EFC4FF6}" type="presOf" srcId="{611F44AA-CF1D-4574-8BF4-7A28E3E35FBB}" destId="{D53C25EF-1D04-4123-9A0C-06E3F7C47B2B}" srcOrd="0" destOrd="0" presId="urn:microsoft.com/office/officeart/2005/8/layout/vList2"/>
    <dgm:cxn modelId="{74E675FE-31BC-4A61-B04A-818BD476784F}" type="presOf" srcId="{3C02E546-583F-455C-B49F-D3319671BB2F}" destId="{C6050E55-3BA2-4482-BCC1-12E1CBF0995C}" srcOrd="0" destOrd="0" presId="urn:microsoft.com/office/officeart/2005/8/layout/vList2"/>
    <dgm:cxn modelId="{56F2FEFF-0B80-4569-9627-FC6B6535280D}" srcId="{A252F14F-A15C-4505-9A5F-1834BB1CC81F}" destId="{550E578A-61A8-4B0B-B62A-1C70E5D767D0}" srcOrd="1" destOrd="0" parTransId="{A9D723C2-F1D3-4489-A371-AF597B36DDCE}" sibTransId="{475962E6-15FD-4636-877A-F25B124C588D}"/>
    <dgm:cxn modelId="{ACA3BEA4-2213-4929-8A0F-95C554641BE2}" type="presParOf" srcId="{E1479CD1-3A02-4F50-A7D3-B827A10D6CEB}" destId="{E49656B5-EA34-4AA0-9DB0-88996F819460}" srcOrd="0" destOrd="0" presId="urn:microsoft.com/office/officeart/2005/8/layout/vList2"/>
    <dgm:cxn modelId="{9E07033F-2DF7-447A-AFA2-A40B058BA6F8}" type="presParOf" srcId="{E1479CD1-3A02-4F50-A7D3-B827A10D6CEB}" destId="{F92F95A0-4CD5-4119-B6CB-19DBE4879168}" srcOrd="1" destOrd="0" presId="urn:microsoft.com/office/officeart/2005/8/layout/vList2"/>
    <dgm:cxn modelId="{A946D42F-8DEC-4EC8-BA9C-7580E2BE4349}" type="presParOf" srcId="{E1479CD1-3A02-4F50-A7D3-B827A10D6CEB}" destId="{844A0A5D-9724-46FA-809B-CFECEA41C273}" srcOrd="2" destOrd="0" presId="urn:microsoft.com/office/officeart/2005/8/layout/vList2"/>
    <dgm:cxn modelId="{54E350B3-75F0-403C-B1FF-324E23439DCD}" type="presParOf" srcId="{E1479CD1-3A02-4F50-A7D3-B827A10D6CEB}" destId="{7F37D38A-15A7-438F-A210-AE41BC07A516}" srcOrd="3" destOrd="0" presId="urn:microsoft.com/office/officeart/2005/8/layout/vList2"/>
    <dgm:cxn modelId="{A7CC1118-199C-4623-B08B-D689F9BDCAE4}" type="presParOf" srcId="{E1479CD1-3A02-4F50-A7D3-B827A10D6CEB}" destId="{D53C25EF-1D04-4123-9A0C-06E3F7C47B2B}" srcOrd="4" destOrd="0" presId="urn:microsoft.com/office/officeart/2005/8/layout/vList2"/>
    <dgm:cxn modelId="{0FF5BB1F-221D-45A1-A5CC-792298D06512}" type="presParOf" srcId="{E1479CD1-3A02-4F50-A7D3-B827A10D6CEB}" destId="{169AA921-A451-49A4-8779-9DDED63FC309}" srcOrd="5" destOrd="0" presId="urn:microsoft.com/office/officeart/2005/8/layout/vList2"/>
    <dgm:cxn modelId="{ED8E380C-3C27-453B-8022-C8AFA3E06B8A}" type="presParOf" srcId="{E1479CD1-3A02-4F50-A7D3-B827A10D6CEB}" destId="{E5A55A8A-DE29-4D02-8A2C-15120A42739B}" srcOrd="6" destOrd="0" presId="urn:microsoft.com/office/officeart/2005/8/layout/vList2"/>
    <dgm:cxn modelId="{EF64E718-9412-4EE0-B884-743840C0F7DB}" type="presParOf" srcId="{E1479CD1-3A02-4F50-A7D3-B827A10D6CEB}" destId="{5234E24E-BD3A-4C12-9A3B-63D40C904E7A}" srcOrd="7" destOrd="0" presId="urn:microsoft.com/office/officeart/2005/8/layout/vList2"/>
    <dgm:cxn modelId="{C854D9CA-2040-4BB8-A363-A50FA0C0E814}" type="presParOf" srcId="{E1479CD1-3A02-4F50-A7D3-B827A10D6CEB}" destId="{C6050E55-3BA2-4482-BCC1-12E1CBF0995C}" srcOrd="8" destOrd="0" presId="urn:microsoft.com/office/officeart/2005/8/layout/vList2"/>
    <dgm:cxn modelId="{D2295320-4A43-4FE0-8FEA-FDC04FC562E0}" type="presParOf" srcId="{E1479CD1-3A02-4F50-A7D3-B827A10D6CEB}" destId="{97195A55-9400-47D8-AEE9-5DE97D116221}" srcOrd="9" destOrd="0" presId="urn:microsoft.com/office/officeart/2005/8/layout/vList2"/>
    <dgm:cxn modelId="{8AC3D651-A261-4E40-BB93-697E10D56723}" type="presParOf" srcId="{E1479CD1-3A02-4F50-A7D3-B827A10D6CEB}" destId="{C738995A-44D5-4290-94F0-743A66E1CF9D}" srcOrd="10" destOrd="0" presId="urn:microsoft.com/office/officeart/2005/8/layout/vList2"/>
    <dgm:cxn modelId="{E8610062-C1DC-4948-8F84-0DCB187DCACC}" type="presParOf" srcId="{E1479CD1-3A02-4F50-A7D3-B827A10D6CEB}" destId="{BCD1F17A-08D2-4D4D-A93E-DB55D68686BE}" srcOrd="11" destOrd="0" presId="urn:microsoft.com/office/officeart/2005/8/layout/vList2"/>
    <dgm:cxn modelId="{5CE575BC-6CFA-4D33-80D4-5E30129A2188}" type="presParOf" srcId="{E1479CD1-3A02-4F50-A7D3-B827A10D6CEB}" destId="{90E56FB8-DCFF-4033-8BAC-F15D968FCAB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FB68E0D-EDF5-4244-A7EE-23757848C2A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2900062-CF60-4B2B-BBEC-503969B83371}">
      <dgm:prSet/>
      <dgm:spPr/>
      <dgm:t>
        <a:bodyPr/>
        <a:lstStyle/>
        <a:p>
          <a:r>
            <a:rPr lang="it-IT"/>
            <a:t>8 Tutto il territorio francese dovrà essere liberato, e le parti invase dovranno essere interamente ricostruite. </a:t>
          </a:r>
          <a:endParaRPr lang="en-US"/>
        </a:p>
      </dgm:t>
    </dgm:pt>
    <dgm:pt modelId="{5C6F386F-D328-44C0-A3F9-D639B36395D4}" type="parTrans" cxnId="{95918A13-909F-4895-9974-689DE0F87E63}">
      <dgm:prSet/>
      <dgm:spPr/>
      <dgm:t>
        <a:bodyPr/>
        <a:lstStyle/>
        <a:p>
          <a:endParaRPr lang="en-US"/>
        </a:p>
      </dgm:t>
    </dgm:pt>
    <dgm:pt modelId="{93D584EC-CB8F-4FCF-93CD-84C93818D6EF}" type="sibTrans" cxnId="{95918A13-909F-4895-9974-689DE0F87E63}">
      <dgm:prSet/>
      <dgm:spPr/>
      <dgm:t>
        <a:bodyPr/>
        <a:lstStyle/>
        <a:p>
          <a:endParaRPr lang="en-US"/>
        </a:p>
      </dgm:t>
    </dgm:pt>
    <dgm:pt modelId="{78CB25D5-3CA3-416C-86B8-A3F2590CAAA3}">
      <dgm:prSet/>
      <dgm:spPr/>
      <dgm:t>
        <a:bodyPr/>
        <a:lstStyle/>
        <a:p>
          <a:r>
            <a:rPr lang="it-IT"/>
            <a:t>9 Una rettifica delle frontiere italiane dovrà essere effettuata secondo le linee di nazionalità chiaramente riconoscibili.  </a:t>
          </a:r>
          <a:endParaRPr lang="en-US"/>
        </a:p>
      </dgm:t>
    </dgm:pt>
    <dgm:pt modelId="{36C9656A-9949-456F-8463-3B21832094A5}" type="parTrans" cxnId="{3A39F346-76B6-490F-BD52-69BD2D8B26E0}">
      <dgm:prSet/>
      <dgm:spPr/>
      <dgm:t>
        <a:bodyPr/>
        <a:lstStyle/>
        <a:p>
          <a:endParaRPr lang="en-US"/>
        </a:p>
      </dgm:t>
    </dgm:pt>
    <dgm:pt modelId="{C917424A-5945-47F4-88DB-656C169F0B0F}" type="sibTrans" cxnId="{3A39F346-76B6-490F-BD52-69BD2D8B26E0}">
      <dgm:prSet/>
      <dgm:spPr/>
      <dgm:t>
        <a:bodyPr/>
        <a:lstStyle/>
        <a:p>
          <a:endParaRPr lang="en-US"/>
        </a:p>
      </dgm:t>
    </dgm:pt>
    <dgm:pt modelId="{A0A51414-0B47-4C61-A1D3-F51C06A9EEC6}">
      <dgm:prSet/>
      <dgm:spPr/>
      <dgm:t>
        <a:bodyPr/>
        <a:lstStyle/>
        <a:p>
          <a:r>
            <a:rPr lang="it-IT"/>
            <a:t>10 Ai popoli dell’Austria – Ungheria, di cui desideriamo salvaguardare il posto fra le nazioni, dovrà essere data al più presto a possibilità di uno sviluppo autonomo.  </a:t>
          </a:r>
          <a:endParaRPr lang="en-US"/>
        </a:p>
      </dgm:t>
    </dgm:pt>
    <dgm:pt modelId="{FD32C5EF-7219-465F-BDE6-FE52DAC945DA}" type="parTrans" cxnId="{AAC47562-D0C6-4F6C-A6DC-48871925D3BA}">
      <dgm:prSet/>
      <dgm:spPr/>
      <dgm:t>
        <a:bodyPr/>
        <a:lstStyle/>
        <a:p>
          <a:endParaRPr lang="en-US"/>
        </a:p>
      </dgm:t>
    </dgm:pt>
    <dgm:pt modelId="{22AC1F57-8BD6-4340-8F09-CA3511D83ED5}" type="sibTrans" cxnId="{AAC47562-D0C6-4F6C-A6DC-48871925D3BA}">
      <dgm:prSet/>
      <dgm:spPr/>
      <dgm:t>
        <a:bodyPr/>
        <a:lstStyle/>
        <a:p>
          <a:endParaRPr lang="en-US"/>
        </a:p>
      </dgm:t>
    </dgm:pt>
    <dgm:pt modelId="{5FABC201-A6B2-41AC-885F-1ED10FFAA1A3}">
      <dgm:prSet/>
      <dgm:spPr/>
      <dgm:t>
        <a:bodyPr/>
        <a:lstStyle/>
        <a:p>
          <a:r>
            <a:rPr lang="it-IT" dirty="0"/>
            <a:t>11 La Romania, la Serbia, il Montenegro dovranno essere evacuati: saranno a essi restituiti quei loro territori che sono stati occupati.  </a:t>
          </a:r>
          <a:endParaRPr lang="en-US" dirty="0"/>
        </a:p>
      </dgm:t>
    </dgm:pt>
    <dgm:pt modelId="{3266037A-E166-4DDD-BB8D-EBCE2B4A8A86}" type="parTrans" cxnId="{E875AE73-8983-4A9E-8B04-979D102F18D5}">
      <dgm:prSet/>
      <dgm:spPr/>
      <dgm:t>
        <a:bodyPr/>
        <a:lstStyle/>
        <a:p>
          <a:endParaRPr lang="en-US"/>
        </a:p>
      </dgm:t>
    </dgm:pt>
    <dgm:pt modelId="{2C8F165B-D7A4-4015-AD2E-BE6568AE82CC}" type="sibTrans" cxnId="{E875AE73-8983-4A9E-8B04-979D102F18D5}">
      <dgm:prSet/>
      <dgm:spPr/>
      <dgm:t>
        <a:bodyPr/>
        <a:lstStyle/>
        <a:p>
          <a:endParaRPr lang="en-US"/>
        </a:p>
      </dgm:t>
    </dgm:pt>
    <dgm:pt modelId="{19CCF0B0-5C66-401C-87B6-B17A01E1774B}">
      <dgm:prSet/>
      <dgm:spPr/>
      <dgm:t>
        <a:bodyPr/>
        <a:lstStyle/>
        <a:p>
          <a:r>
            <a:rPr lang="it-IT" dirty="0"/>
            <a:t>12 Alle parti turche del presente Impero Ottomano saranno assicurate pienamente la sovranità e la sicurezza, ma le altre nazionalità che vivono attualmente sotto il regime di questo Impero devono, d’altra parte, godere una sicurezza certa di esistenza e potersi sviluppare senza ostacoli; l’autonomia deve essere loro data.  </a:t>
          </a:r>
          <a:endParaRPr lang="en-US" dirty="0"/>
        </a:p>
      </dgm:t>
    </dgm:pt>
    <dgm:pt modelId="{A4D8324B-EB43-41D5-A240-96F9B877CCFC}" type="parTrans" cxnId="{B7093AF9-D7DF-46E8-8103-256C53A96352}">
      <dgm:prSet/>
      <dgm:spPr/>
      <dgm:t>
        <a:bodyPr/>
        <a:lstStyle/>
        <a:p>
          <a:endParaRPr lang="en-US"/>
        </a:p>
      </dgm:t>
    </dgm:pt>
    <dgm:pt modelId="{9C5EA9CF-446B-4039-AD13-46AE9BC9CD16}" type="sibTrans" cxnId="{B7093AF9-D7DF-46E8-8103-256C53A96352}">
      <dgm:prSet/>
      <dgm:spPr/>
      <dgm:t>
        <a:bodyPr/>
        <a:lstStyle/>
        <a:p>
          <a:endParaRPr lang="en-US"/>
        </a:p>
      </dgm:t>
    </dgm:pt>
    <dgm:pt modelId="{973F4A80-A181-45C4-AAF9-37BA3A06C261}">
      <dgm:prSet/>
      <dgm:spPr/>
      <dgm:t>
        <a:bodyPr/>
        <a:lstStyle/>
        <a:p>
          <a:r>
            <a:rPr lang="it-IT"/>
            <a:t>13 Uno Stato polacco indipendente dovrà essere costituito, comprendente i territori abitati da nazioni incontestabilmente polacche, alle quali si dovrebbe assicurare un libero accesso al mare.</a:t>
          </a:r>
          <a:endParaRPr lang="en-US"/>
        </a:p>
      </dgm:t>
    </dgm:pt>
    <dgm:pt modelId="{D7D52C48-17CD-4D45-B901-C7ABBD2E1C52}" type="parTrans" cxnId="{2166EA59-1E1F-46CD-8D65-E5A1D950B5E9}">
      <dgm:prSet/>
      <dgm:spPr/>
      <dgm:t>
        <a:bodyPr/>
        <a:lstStyle/>
        <a:p>
          <a:endParaRPr lang="en-US"/>
        </a:p>
      </dgm:t>
    </dgm:pt>
    <dgm:pt modelId="{225987BF-EBB1-4CD9-9658-63B47CDC2DAC}" type="sibTrans" cxnId="{2166EA59-1E1F-46CD-8D65-E5A1D950B5E9}">
      <dgm:prSet/>
      <dgm:spPr/>
      <dgm:t>
        <a:bodyPr/>
        <a:lstStyle/>
        <a:p>
          <a:endParaRPr lang="en-US"/>
        </a:p>
      </dgm:t>
    </dgm:pt>
    <dgm:pt modelId="{9C4BA41A-9337-46BA-91E1-FB0ABBCC889C}">
      <dgm:prSet/>
      <dgm:spPr/>
      <dgm:t>
        <a:bodyPr/>
        <a:lstStyle/>
        <a:p>
          <a:r>
            <a:rPr lang="it-IT"/>
            <a:t>14 Una Società generale delle Nazioni Unite dovrebbe essere formata in virtù di convenzioni formali aventi per oggetto di fornire garanzie reciproche di indipendenza politica e territoriale ai piccoli come ai grandi Stati».</a:t>
          </a:r>
          <a:endParaRPr lang="en-US"/>
        </a:p>
      </dgm:t>
    </dgm:pt>
    <dgm:pt modelId="{71094CB9-9DF5-4B97-9BA9-910EEDC401DB}" type="parTrans" cxnId="{3DB8A333-201A-4223-A79F-BE54EEB027E2}">
      <dgm:prSet/>
      <dgm:spPr/>
      <dgm:t>
        <a:bodyPr/>
        <a:lstStyle/>
        <a:p>
          <a:endParaRPr lang="en-US"/>
        </a:p>
      </dgm:t>
    </dgm:pt>
    <dgm:pt modelId="{5A0DE95C-FAE7-467D-AB8C-33B435978840}" type="sibTrans" cxnId="{3DB8A333-201A-4223-A79F-BE54EEB027E2}">
      <dgm:prSet/>
      <dgm:spPr/>
      <dgm:t>
        <a:bodyPr/>
        <a:lstStyle/>
        <a:p>
          <a:endParaRPr lang="en-US"/>
        </a:p>
      </dgm:t>
    </dgm:pt>
    <dgm:pt modelId="{B5098C5B-7E46-43C8-B661-0E021A08823E}" type="pres">
      <dgm:prSet presAssocID="{6FB68E0D-EDF5-4244-A7EE-23757848C2AA}" presName="linear" presStyleCnt="0">
        <dgm:presLayoutVars>
          <dgm:animLvl val="lvl"/>
          <dgm:resizeHandles val="exact"/>
        </dgm:presLayoutVars>
      </dgm:prSet>
      <dgm:spPr/>
    </dgm:pt>
    <dgm:pt modelId="{388F28F0-2553-4D6C-8F52-14F52588E9BF}" type="pres">
      <dgm:prSet presAssocID="{62900062-CF60-4B2B-BBEC-503969B83371}" presName="parentText" presStyleLbl="node1" presStyleIdx="0" presStyleCnt="7" custLinFactNeighborX="-790" custLinFactNeighborY="57923">
        <dgm:presLayoutVars>
          <dgm:chMax val="0"/>
          <dgm:bulletEnabled val="1"/>
        </dgm:presLayoutVars>
      </dgm:prSet>
      <dgm:spPr/>
    </dgm:pt>
    <dgm:pt modelId="{9A2E22BD-4BB5-40B4-BCE1-FB3FB310DF61}" type="pres">
      <dgm:prSet presAssocID="{93D584EC-CB8F-4FCF-93CD-84C93818D6EF}" presName="spacer" presStyleCnt="0"/>
      <dgm:spPr/>
    </dgm:pt>
    <dgm:pt modelId="{DD5F5739-086E-46BB-9A72-2A8AFD669B2C}" type="pres">
      <dgm:prSet presAssocID="{78CB25D5-3CA3-416C-86B8-A3F2590CAAA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85B2BE5-6EFD-4582-B5B6-D84617165851}" type="pres">
      <dgm:prSet presAssocID="{C917424A-5945-47F4-88DB-656C169F0B0F}" presName="spacer" presStyleCnt="0"/>
      <dgm:spPr/>
    </dgm:pt>
    <dgm:pt modelId="{ED6D41E0-932F-48DF-BE1D-328881570269}" type="pres">
      <dgm:prSet presAssocID="{A0A51414-0B47-4C61-A1D3-F51C06A9EEC6}" presName="parentText" presStyleLbl="node1" presStyleIdx="2" presStyleCnt="7" custLinFactNeighborX="-5053">
        <dgm:presLayoutVars>
          <dgm:chMax val="0"/>
          <dgm:bulletEnabled val="1"/>
        </dgm:presLayoutVars>
      </dgm:prSet>
      <dgm:spPr/>
    </dgm:pt>
    <dgm:pt modelId="{ADE428D0-E9CE-41F0-B5B0-61180A47E4F1}" type="pres">
      <dgm:prSet presAssocID="{22AC1F57-8BD6-4340-8F09-CA3511D83ED5}" presName="spacer" presStyleCnt="0"/>
      <dgm:spPr/>
    </dgm:pt>
    <dgm:pt modelId="{2E968957-6BEE-43E3-BA47-E3B54FAEE2CD}" type="pres">
      <dgm:prSet presAssocID="{5FABC201-A6B2-41AC-885F-1ED10FFAA1A3}" presName="parentText" presStyleLbl="node1" presStyleIdx="3" presStyleCnt="7" custLinFactNeighborX="547" custLinFactNeighborY="43377">
        <dgm:presLayoutVars>
          <dgm:chMax val="0"/>
          <dgm:bulletEnabled val="1"/>
        </dgm:presLayoutVars>
      </dgm:prSet>
      <dgm:spPr/>
    </dgm:pt>
    <dgm:pt modelId="{E4C39910-2664-4D16-BB3C-88660D110E3E}" type="pres">
      <dgm:prSet presAssocID="{2C8F165B-D7A4-4015-AD2E-BE6568AE82CC}" presName="spacer" presStyleCnt="0"/>
      <dgm:spPr/>
    </dgm:pt>
    <dgm:pt modelId="{66BD1030-D725-4623-909A-9568E063C0C7}" type="pres">
      <dgm:prSet presAssocID="{19CCF0B0-5C66-401C-87B6-B17A01E1774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641DFC1-B52F-47B9-AD66-D951C727D6C4}" type="pres">
      <dgm:prSet presAssocID="{9C5EA9CF-446B-4039-AD13-46AE9BC9CD16}" presName="spacer" presStyleCnt="0"/>
      <dgm:spPr/>
    </dgm:pt>
    <dgm:pt modelId="{4D44FF49-7C01-4239-BD8A-CDECB499BB0C}" type="pres">
      <dgm:prSet presAssocID="{973F4A80-A181-45C4-AAF9-37BA3A06C26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3717DF1-9634-4550-8634-9C0FAB352F1D}" type="pres">
      <dgm:prSet presAssocID="{225987BF-EBB1-4CD9-9658-63B47CDC2DAC}" presName="spacer" presStyleCnt="0"/>
      <dgm:spPr/>
    </dgm:pt>
    <dgm:pt modelId="{E43DFF5B-2E8B-4DB1-B642-1C7F030175D7}" type="pres">
      <dgm:prSet presAssocID="{9C4BA41A-9337-46BA-91E1-FB0ABBCC889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8661E0D-1D15-49F6-8A14-2807B7DF92FF}" type="presOf" srcId="{19CCF0B0-5C66-401C-87B6-B17A01E1774B}" destId="{66BD1030-D725-4623-909A-9568E063C0C7}" srcOrd="0" destOrd="0" presId="urn:microsoft.com/office/officeart/2005/8/layout/vList2"/>
    <dgm:cxn modelId="{95918A13-909F-4895-9974-689DE0F87E63}" srcId="{6FB68E0D-EDF5-4244-A7EE-23757848C2AA}" destId="{62900062-CF60-4B2B-BBEC-503969B83371}" srcOrd="0" destOrd="0" parTransId="{5C6F386F-D328-44C0-A3F9-D639B36395D4}" sibTransId="{93D584EC-CB8F-4FCF-93CD-84C93818D6EF}"/>
    <dgm:cxn modelId="{3DB8A333-201A-4223-A79F-BE54EEB027E2}" srcId="{6FB68E0D-EDF5-4244-A7EE-23757848C2AA}" destId="{9C4BA41A-9337-46BA-91E1-FB0ABBCC889C}" srcOrd="6" destOrd="0" parTransId="{71094CB9-9DF5-4B97-9BA9-910EEDC401DB}" sibTransId="{5A0DE95C-FAE7-467D-AB8C-33B435978840}"/>
    <dgm:cxn modelId="{EF96AC39-892B-46E1-8383-8DCAC3527B2D}" type="presOf" srcId="{A0A51414-0B47-4C61-A1D3-F51C06A9EEC6}" destId="{ED6D41E0-932F-48DF-BE1D-328881570269}" srcOrd="0" destOrd="0" presId="urn:microsoft.com/office/officeart/2005/8/layout/vList2"/>
    <dgm:cxn modelId="{422C0F62-A0E2-437A-B958-E707AE724F01}" type="presOf" srcId="{6FB68E0D-EDF5-4244-A7EE-23757848C2AA}" destId="{B5098C5B-7E46-43C8-B661-0E021A08823E}" srcOrd="0" destOrd="0" presId="urn:microsoft.com/office/officeart/2005/8/layout/vList2"/>
    <dgm:cxn modelId="{AAC47562-D0C6-4F6C-A6DC-48871925D3BA}" srcId="{6FB68E0D-EDF5-4244-A7EE-23757848C2AA}" destId="{A0A51414-0B47-4C61-A1D3-F51C06A9EEC6}" srcOrd="2" destOrd="0" parTransId="{FD32C5EF-7219-465F-BDE6-FE52DAC945DA}" sibTransId="{22AC1F57-8BD6-4340-8F09-CA3511D83ED5}"/>
    <dgm:cxn modelId="{3A39F346-76B6-490F-BD52-69BD2D8B26E0}" srcId="{6FB68E0D-EDF5-4244-A7EE-23757848C2AA}" destId="{78CB25D5-3CA3-416C-86B8-A3F2590CAAA3}" srcOrd="1" destOrd="0" parTransId="{36C9656A-9949-456F-8463-3B21832094A5}" sibTransId="{C917424A-5945-47F4-88DB-656C169F0B0F}"/>
    <dgm:cxn modelId="{48713852-4A57-453B-B98C-599B5BE367AE}" type="presOf" srcId="{5FABC201-A6B2-41AC-885F-1ED10FFAA1A3}" destId="{2E968957-6BEE-43E3-BA47-E3B54FAEE2CD}" srcOrd="0" destOrd="0" presId="urn:microsoft.com/office/officeart/2005/8/layout/vList2"/>
    <dgm:cxn modelId="{E875AE73-8983-4A9E-8B04-979D102F18D5}" srcId="{6FB68E0D-EDF5-4244-A7EE-23757848C2AA}" destId="{5FABC201-A6B2-41AC-885F-1ED10FFAA1A3}" srcOrd="3" destOrd="0" parTransId="{3266037A-E166-4DDD-BB8D-EBCE2B4A8A86}" sibTransId="{2C8F165B-D7A4-4015-AD2E-BE6568AE82CC}"/>
    <dgm:cxn modelId="{2166EA59-1E1F-46CD-8D65-E5A1D950B5E9}" srcId="{6FB68E0D-EDF5-4244-A7EE-23757848C2AA}" destId="{973F4A80-A181-45C4-AAF9-37BA3A06C261}" srcOrd="5" destOrd="0" parTransId="{D7D52C48-17CD-4D45-B901-C7ABBD2E1C52}" sibTransId="{225987BF-EBB1-4CD9-9658-63B47CDC2DAC}"/>
    <dgm:cxn modelId="{B8C36981-EB15-4577-9026-ADB48AE689FF}" type="presOf" srcId="{9C4BA41A-9337-46BA-91E1-FB0ABBCC889C}" destId="{E43DFF5B-2E8B-4DB1-B642-1C7F030175D7}" srcOrd="0" destOrd="0" presId="urn:microsoft.com/office/officeart/2005/8/layout/vList2"/>
    <dgm:cxn modelId="{019C9BB9-CA25-40DC-90D0-12F67AB6DD12}" type="presOf" srcId="{973F4A80-A181-45C4-AAF9-37BA3A06C261}" destId="{4D44FF49-7C01-4239-BD8A-CDECB499BB0C}" srcOrd="0" destOrd="0" presId="urn:microsoft.com/office/officeart/2005/8/layout/vList2"/>
    <dgm:cxn modelId="{5E5936C6-D0C5-46B1-BEDD-5A81C236AFC9}" type="presOf" srcId="{78CB25D5-3CA3-416C-86B8-A3F2590CAAA3}" destId="{DD5F5739-086E-46BB-9A72-2A8AFD669B2C}" srcOrd="0" destOrd="0" presId="urn:microsoft.com/office/officeart/2005/8/layout/vList2"/>
    <dgm:cxn modelId="{395EE2D7-B922-4A96-9207-E406C97FD562}" type="presOf" srcId="{62900062-CF60-4B2B-BBEC-503969B83371}" destId="{388F28F0-2553-4D6C-8F52-14F52588E9BF}" srcOrd="0" destOrd="0" presId="urn:microsoft.com/office/officeart/2005/8/layout/vList2"/>
    <dgm:cxn modelId="{B7093AF9-D7DF-46E8-8103-256C53A96352}" srcId="{6FB68E0D-EDF5-4244-A7EE-23757848C2AA}" destId="{19CCF0B0-5C66-401C-87B6-B17A01E1774B}" srcOrd="4" destOrd="0" parTransId="{A4D8324B-EB43-41D5-A240-96F9B877CCFC}" sibTransId="{9C5EA9CF-446B-4039-AD13-46AE9BC9CD16}"/>
    <dgm:cxn modelId="{0129697E-9987-45A1-A8E0-62946A4B9323}" type="presParOf" srcId="{B5098C5B-7E46-43C8-B661-0E021A08823E}" destId="{388F28F0-2553-4D6C-8F52-14F52588E9BF}" srcOrd="0" destOrd="0" presId="urn:microsoft.com/office/officeart/2005/8/layout/vList2"/>
    <dgm:cxn modelId="{D890A279-86A1-4B56-BF9D-2D08DF0A95E4}" type="presParOf" srcId="{B5098C5B-7E46-43C8-B661-0E021A08823E}" destId="{9A2E22BD-4BB5-40B4-BCE1-FB3FB310DF61}" srcOrd="1" destOrd="0" presId="urn:microsoft.com/office/officeart/2005/8/layout/vList2"/>
    <dgm:cxn modelId="{79471092-77DC-47C5-9A56-DB2FA87ABC94}" type="presParOf" srcId="{B5098C5B-7E46-43C8-B661-0E021A08823E}" destId="{DD5F5739-086E-46BB-9A72-2A8AFD669B2C}" srcOrd="2" destOrd="0" presId="urn:microsoft.com/office/officeart/2005/8/layout/vList2"/>
    <dgm:cxn modelId="{D3FC2232-780D-4925-9052-76DBF99F9E51}" type="presParOf" srcId="{B5098C5B-7E46-43C8-B661-0E021A08823E}" destId="{985B2BE5-6EFD-4582-B5B6-D84617165851}" srcOrd="3" destOrd="0" presId="urn:microsoft.com/office/officeart/2005/8/layout/vList2"/>
    <dgm:cxn modelId="{28D28B21-2D3C-4952-B319-DE0E5946561C}" type="presParOf" srcId="{B5098C5B-7E46-43C8-B661-0E021A08823E}" destId="{ED6D41E0-932F-48DF-BE1D-328881570269}" srcOrd="4" destOrd="0" presId="urn:microsoft.com/office/officeart/2005/8/layout/vList2"/>
    <dgm:cxn modelId="{23D9DAAF-7AA8-42E7-B3B8-219D2EB32191}" type="presParOf" srcId="{B5098C5B-7E46-43C8-B661-0E021A08823E}" destId="{ADE428D0-E9CE-41F0-B5B0-61180A47E4F1}" srcOrd="5" destOrd="0" presId="urn:microsoft.com/office/officeart/2005/8/layout/vList2"/>
    <dgm:cxn modelId="{7673F311-7F11-4155-9B8D-F3439F62FE1D}" type="presParOf" srcId="{B5098C5B-7E46-43C8-B661-0E021A08823E}" destId="{2E968957-6BEE-43E3-BA47-E3B54FAEE2CD}" srcOrd="6" destOrd="0" presId="urn:microsoft.com/office/officeart/2005/8/layout/vList2"/>
    <dgm:cxn modelId="{659C89E2-B941-4B77-BA4C-1271FF487296}" type="presParOf" srcId="{B5098C5B-7E46-43C8-B661-0E021A08823E}" destId="{E4C39910-2664-4D16-BB3C-88660D110E3E}" srcOrd="7" destOrd="0" presId="urn:microsoft.com/office/officeart/2005/8/layout/vList2"/>
    <dgm:cxn modelId="{820DB963-82DF-4878-8DDB-EBE849108CCA}" type="presParOf" srcId="{B5098C5B-7E46-43C8-B661-0E021A08823E}" destId="{66BD1030-D725-4623-909A-9568E063C0C7}" srcOrd="8" destOrd="0" presId="urn:microsoft.com/office/officeart/2005/8/layout/vList2"/>
    <dgm:cxn modelId="{FA747CF4-AF26-4954-8097-3D52CBBE97AA}" type="presParOf" srcId="{B5098C5B-7E46-43C8-B661-0E021A08823E}" destId="{2641DFC1-B52F-47B9-AD66-D951C727D6C4}" srcOrd="9" destOrd="0" presId="urn:microsoft.com/office/officeart/2005/8/layout/vList2"/>
    <dgm:cxn modelId="{C29471BA-0C4C-4A8D-B1AF-64D6523E8190}" type="presParOf" srcId="{B5098C5B-7E46-43C8-B661-0E021A08823E}" destId="{4D44FF49-7C01-4239-BD8A-CDECB499BB0C}" srcOrd="10" destOrd="0" presId="urn:microsoft.com/office/officeart/2005/8/layout/vList2"/>
    <dgm:cxn modelId="{471D3B92-81F9-4972-B0B5-61EB0D35DD62}" type="presParOf" srcId="{B5098C5B-7E46-43C8-B661-0E021A08823E}" destId="{83717DF1-9634-4550-8634-9C0FAB352F1D}" srcOrd="11" destOrd="0" presId="urn:microsoft.com/office/officeart/2005/8/layout/vList2"/>
    <dgm:cxn modelId="{5EEE60D4-6A4D-4EBB-B151-BCEB671E3794}" type="presParOf" srcId="{B5098C5B-7E46-43C8-B661-0E021A08823E}" destId="{E43DFF5B-2E8B-4DB1-B642-1C7F030175D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EA2D31-5155-4F17-B5B7-2FAB27E8F84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34D4820-AC2B-4D99-B2B3-3EDEE7555ACB}">
      <dgm:prSet/>
      <dgm:spPr/>
      <dgm:t>
        <a:bodyPr/>
        <a:lstStyle/>
        <a:p>
          <a:r>
            <a:rPr lang="it-IT"/>
            <a:t>Convinto dell’esistenza di una gerarchia tra le razze</a:t>
          </a:r>
          <a:endParaRPr lang="en-US"/>
        </a:p>
      </dgm:t>
    </dgm:pt>
    <dgm:pt modelId="{770755E8-B0EA-45D8-A979-555FF186E5B6}" type="parTrans" cxnId="{3E7DD9DC-492A-4544-9D7C-98B9035D951F}">
      <dgm:prSet/>
      <dgm:spPr/>
      <dgm:t>
        <a:bodyPr/>
        <a:lstStyle/>
        <a:p>
          <a:endParaRPr lang="en-US"/>
        </a:p>
      </dgm:t>
    </dgm:pt>
    <dgm:pt modelId="{79AF38F9-A9D7-4C40-BF75-EF46DD2D9418}" type="sibTrans" cxnId="{3E7DD9DC-492A-4544-9D7C-98B9035D951F}">
      <dgm:prSet/>
      <dgm:spPr/>
      <dgm:t>
        <a:bodyPr/>
        <a:lstStyle/>
        <a:p>
          <a:endParaRPr lang="en-US"/>
        </a:p>
      </dgm:t>
    </dgm:pt>
    <dgm:pt modelId="{7B53884A-F555-4292-8B1E-3D484CCB68B2}">
      <dgm:prSet/>
      <dgm:spPr/>
      <dgm:t>
        <a:bodyPr/>
        <a:lstStyle/>
        <a:p>
          <a:r>
            <a:rPr lang="it-IT" dirty="0"/>
            <a:t>Lega o Società delle Nazioni – creatura prediletta di Wilson, essenza e non conseguenza del processo di pace</a:t>
          </a:r>
          <a:endParaRPr lang="en-US" dirty="0"/>
        </a:p>
      </dgm:t>
    </dgm:pt>
    <dgm:pt modelId="{AE04375F-1B96-4CA2-BD1F-00073F7BD5B3}" type="parTrans" cxnId="{09C766BA-9BAD-46FB-8C2F-A55156C1A398}">
      <dgm:prSet/>
      <dgm:spPr/>
      <dgm:t>
        <a:bodyPr/>
        <a:lstStyle/>
        <a:p>
          <a:endParaRPr lang="en-US"/>
        </a:p>
      </dgm:t>
    </dgm:pt>
    <dgm:pt modelId="{51540AB5-F3A2-4EE8-8B64-C99F97CD760C}" type="sibTrans" cxnId="{09C766BA-9BAD-46FB-8C2F-A55156C1A398}">
      <dgm:prSet/>
      <dgm:spPr/>
      <dgm:t>
        <a:bodyPr/>
        <a:lstStyle/>
        <a:p>
          <a:endParaRPr lang="en-US"/>
        </a:p>
      </dgm:t>
    </dgm:pt>
    <dgm:pt modelId="{3303E651-D90A-4A22-B9F2-8813E23689F3}">
      <dgm:prSet/>
      <dgm:spPr/>
      <dgm:t>
        <a:bodyPr/>
        <a:lstStyle/>
        <a:p>
          <a:r>
            <a:rPr lang="it-IT"/>
            <a:t>Piena restaurazione del Belgio</a:t>
          </a:r>
          <a:endParaRPr lang="en-US"/>
        </a:p>
      </dgm:t>
    </dgm:pt>
    <dgm:pt modelId="{E846B85B-FA04-4A98-AF95-0D07F3644E0A}" type="parTrans" cxnId="{EDF2FACB-D32F-44D1-AA80-2F35DB725F10}">
      <dgm:prSet/>
      <dgm:spPr/>
      <dgm:t>
        <a:bodyPr/>
        <a:lstStyle/>
        <a:p>
          <a:endParaRPr lang="en-US"/>
        </a:p>
      </dgm:t>
    </dgm:pt>
    <dgm:pt modelId="{320E16EA-1AD6-4E67-9411-37347847107A}" type="sibTrans" cxnId="{EDF2FACB-D32F-44D1-AA80-2F35DB725F10}">
      <dgm:prSet/>
      <dgm:spPr/>
      <dgm:t>
        <a:bodyPr/>
        <a:lstStyle/>
        <a:p>
          <a:endParaRPr lang="en-US"/>
        </a:p>
      </dgm:t>
    </dgm:pt>
    <dgm:pt modelId="{B8819264-D586-4CFC-B6BA-61C40C9D80AA}">
      <dgm:prSet/>
      <dgm:spPr/>
      <dgm:t>
        <a:bodyPr/>
        <a:lstStyle/>
        <a:p>
          <a:r>
            <a:rPr lang="it-IT"/>
            <a:t>Ritorno di Alsazia-Lorena alla Francia</a:t>
          </a:r>
          <a:endParaRPr lang="en-US"/>
        </a:p>
      </dgm:t>
    </dgm:pt>
    <dgm:pt modelId="{A4F2DDE7-7D98-4288-80EF-A47186671252}" type="parTrans" cxnId="{B157F959-B63C-432A-89BA-95CD955026BA}">
      <dgm:prSet/>
      <dgm:spPr/>
      <dgm:t>
        <a:bodyPr/>
        <a:lstStyle/>
        <a:p>
          <a:endParaRPr lang="en-US"/>
        </a:p>
      </dgm:t>
    </dgm:pt>
    <dgm:pt modelId="{FAC37100-C768-43C0-8A96-C96F5A2217F4}" type="sibTrans" cxnId="{B157F959-B63C-432A-89BA-95CD955026BA}">
      <dgm:prSet/>
      <dgm:spPr/>
      <dgm:t>
        <a:bodyPr/>
        <a:lstStyle/>
        <a:p>
          <a:endParaRPr lang="en-US"/>
        </a:p>
      </dgm:t>
    </dgm:pt>
    <dgm:pt modelId="{680601A6-5EB0-45C1-A83F-85F64B6FC87C}">
      <dgm:prSet/>
      <dgm:spPr/>
      <dgm:t>
        <a:bodyPr/>
        <a:lstStyle/>
        <a:p>
          <a:r>
            <a:rPr lang="it-IT"/>
            <a:t>Italia: aggiustamento dei confini «lungo linee nazionali chiaramente riconoscibili» </a:t>
          </a:r>
          <a:endParaRPr lang="en-US"/>
        </a:p>
      </dgm:t>
    </dgm:pt>
    <dgm:pt modelId="{BF98E89C-F8CA-40C6-91B1-F75BACF65BF2}" type="parTrans" cxnId="{799CDF60-C4F5-429C-B135-D7D0A0FF7D43}">
      <dgm:prSet/>
      <dgm:spPr/>
      <dgm:t>
        <a:bodyPr/>
        <a:lstStyle/>
        <a:p>
          <a:endParaRPr lang="en-US"/>
        </a:p>
      </dgm:t>
    </dgm:pt>
    <dgm:pt modelId="{5BC2A53A-7C20-4491-BC75-52A2802FA74C}" type="sibTrans" cxnId="{799CDF60-C4F5-429C-B135-D7D0A0FF7D43}">
      <dgm:prSet/>
      <dgm:spPr/>
      <dgm:t>
        <a:bodyPr/>
        <a:lstStyle/>
        <a:p>
          <a:endParaRPr lang="en-US"/>
        </a:p>
      </dgm:t>
    </dgm:pt>
    <dgm:pt modelId="{A852C4CF-58F5-4182-9A4C-86D96DFD39B3}">
      <dgm:prSet/>
      <dgm:spPr/>
      <dgm:t>
        <a:bodyPr/>
        <a:lstStyle/>
        <a:p>
          <a:r>
            <a:rPr lang="it-IT"/>
            <a:t>Per i popoli dell’Austria Ungheria, migliori opportunità di sviluppo autonomo</a:t>
          </a:r>
          <a:endParaRPr lang="en-US"/>
        </a:p>
      </dgm:t>
    </dgm:pt>
    <dgm:pt modelId="{628726E9-F830-42D5-B466-3046CEB5DBF3}" type="parTrans" cxnId="{5860A354-532E-438D-ACF2-58152ABA1650}">
      <dgm:prSet/>
      <dgm:spPr/>
      <dgm:t>
        <a:bodyPr/>
        <a:lstStyle/>
        <a:p>
          <a:endParaRPr lang="en-US"/>
        </a:p>
      </dgm:t>
    </dgm:pt>
    <dgm:pt modelId="{53F16A48-371C-46D2-8D05-43F5B9DBEFB9}" type="sibTrans" cxnId="{5860A354-532E-438D-ACF2-58152ABA1650}">
      <dgm:prSet/>
      <dgm:spPr/>
      <dgm:t>
        <a:bodyPr/>
        <a:lstStyle/>
        <a:p>
          <a:endParaRPr lang="en-US"/>
        </a:p>
      </dgm:t>
    </dgm:pt>
    <dgm:pt modelId="{12C5A90C-E3DF-4175-BC5C-EDF112CCD65F}">
      <dgm:prSet/>
      <dgm:spPr/>
      <dgm:t>
        <a:bodyPr/>
        <a:lstStyle/>
        <a:p>
          <a:r>
            <a:rPr lang="it-IT"/>
            <a:t>Serbia, sovranità e accesso al mare</a:t>
          </a:r>
          <a:endParaRPr lang="en-US"/>
        </a:p>
      </dgm:t>
    </dgm:pt>
    <dgm:pt modelId="{0F5AFA5B-F6BC-4CEB-975E-D5210D806EB8}" type="parTrans" cxnId="{E8D749EF-BEAA-498D-A8F8-CE41135FB8D9}">
      <dgm:prSet/>
      <dgm:spPr/>
      <dgm:t>
        <a:bodyPr/>
        <a:lstStyle/>
        <a:p>
          <a:endParaRPr lang="en-US"/>
        </a:p>
      </dgm:t>
    </dgm:pt>
    <dgm:pt modelId="{28417AAE-FDC1-4D2B-866C-A09E13F457FB}" type="sibTrans" cxnId="{E8D749EF-BEAA-498D-A8F8-CE41135FB8D9}">
      <dgm:prSet/>
      <dgm:spPr/>
      <dgm:t>
        <a:bodyPr/>
        <a:lstStyle/>
        <a:p>
          <a:endParaRPr lang="en-US"/>
        </a:p>
      </dgm:t>
    </dgm:pt>
    <dgm:pt modelId="{E8B3C9C3-FA97-4C1D-B76E-A44131A75A3D}">
      <dgm:prSet/>
      <dgm:spPr/>
      <dgm:t>
        <a:bodyPr/>
        <a:lstStyle/>
        <a:p>
          <a:r>
            <a:rPr lang="it-IT"/>
            <a:t>Polonia indipendente </a:t>
          </a:r>
          <a:endParaRPr lang="en-US"/>
        </a:p>
      </dgm:t>
    </dgm:pt>
    <dgm:pt modelId="{C1A83BB5-635A-48DF-808C-7B4D2C505F4C}" type="parTrans" cxnId="{C319696F-A52B-4665-9450-ED4F62C834C0}">
      <dgm:prSet/>
      <dgm:spPr/>
      <dgm:t>
        <a:bodyPr/>
        <a:lstStyle/>
        <a:p>
          <a:endParaRPr lang="en-US"/>
        </a:p>
      </dgm:t>
    </dgm:pt>
    <dgm:pt modelId="{B934F7B4-B6C9-4A61-8D51-E3D03FBC488A}" type="sibTrans" cxnId="{C319696F-A52B-4665-9450-ED4F62C834C0}">
      <dgm:prSet/>
      <dgm:spPr/>
      <dgm:t>
        <a:bodyPr/>
        <a:lstStyle/>
        <a:p>
          <a:endParaRPr lang="en-US"/>
        </a:p>
      </dgm:t>
    </dgm:pt>
    <dgm:pt modelId="{0D3DBA45-CBE7-490F-A1B2-3C1A693053A0}" type="pres">
      <dgm:prSet presAssocID="{D2EA2D31-5155-4F17-B5B7-2FAB27E8F841}" presName="linear" presStyleCnt="0">
        <dgm:presLayoutVars>
          <dgm:animLvl val="lvl"/>
          <dgm:resizeHandles val="exact"/>
        </dgm:presLayoutVars>
      </dgm:prSet>
      <dgm:spPr/>
    </dgm:pt>
    <dgm:pt modelId="{7C4C55FE-5910-44B0-8799-496182241360}" type="pres">
      <dgm:prSet presAssocID="{A34D4820-AC2B-4D99-B2B3-3EDEE7555ACB}" presName="parentText" presStyleLbl="node1" presStyleIdx="0" presStyleCnt="8" custLinFactY="-405" custLinFactNeighborX="508" custLinFactNeighborY="-100000">
        <dgm:presLayoutVars>
          <dgm:chMax val="0"/>
          <dgm:bulletEnabled val="1"/>
        </dgm:presLayoutVars>
      </dgm:prSet>
      <dgm:spPr/>
    </dgm:pt>
    <dgm:pt modelId="{0F2CBC79-E8D6-4A05-B543-2C839D14272E}" type="pres">
      <dgm:prSet presAssocID="{79AF38F9-A9D7-4C40-BF75-EF46DD2D9418}" presName="spacer" presStyleCnt="0"/>
      <dgm:spPr/>
    </dgm:pt>
    <dgm:pt modelId="{1451E5E3-429B-422B-B5BD-7FC3F2821918}" type="pres">
      <dgm:prSet presAssocID="{7B53884A-F555-4292-8B1E-3D484CCB68B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07DAF94-9462-4615-AAB2-95261CEFDC58}" type="pres">
      <dgm:prSet presAssocID="{51540AB5-F3A2-4EE8-8B64-C99F97CD760C}" presName="spacer" presStyleCnt="0"/>
      <dgm:spPr/>
    </dgm:pt>
    <dgm:pt modelId="{E1BAE8B9-0E82-45BD-B5F0-B4AA7144CF77}" type="pres">
      <dgm:prSet presAssocID="{3303E651-D90A-4A22-B9F2-8813E23689F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F6767F0-DA34-42E5-929C-D03EBCF5A85B}" type="pres">
      <dgm:prSet presAssocID="{320E16EA-1AD6-4E67-9411-37347847107A}" presName="spacer" presStyleCnt="0"/>
      <dgm:spPr/>
    </dgm:pt>
    <dgm:pt modelId="{5C49E617-2F4D-4E4D-B127-CA7B42B3A173}" type="pres">
      <dgm:prSet presAssocID="{B8819264-D586-4CFC-B6BA-61C40C9D80AA}" presName="parentText" presStyleLbl="node1" presStyleIdx="3" presStyleCnt="8" custLinFactNeighborX="1675" custLinFactNeighborY="50002">
        <dgm:presLayoutVars>
          <dgm:chMax val="0"/>
          <dgm:bulletEnabled val="1"/>
        </dgm:presLayoutVars>
      </dgm:prSet>
      <dgm:spPr/>
    </dgm:pt>
    <dgm:pt modelId="{B445A212-21EC-4560-902A-19D69654AAB9}" type="pres">
      <dgm:prSet presAssocID="{FAC37100-C768-43C0-8A96-C96F5A2217F4}" presName="spacer" presStyleCnt="0"/>
      <dgm:spPr/>
    </dgm:pt>
    <dgm:pt modelId="{C834ADB6-BD4E-49FF-B478-DEE8D6A38ACB}" type="pres">
      <dgm:prSet presAssocID="{680601A6-5EB0-45C1-A83F-85F64B6FC87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B241FA29-C108-4147-BED0-1D1AB23349D5}" type="pres">
      <dgm:prSet presAssocID="{5BC2A53A-7C20-4491-BC75-52A2802FA74C}" presName="spacer" presStyleCnt="0"/>
      <dgm:spPr/>
    </dgm:pt>
    <dgm:pt modelId="{79FB1562-E685-4BBB-9739-9ACFE53B87D2}" type="pres">
      <dgm:prSet presAssocID="{A852C4CF-58F5-4182-9A4C-86D96DFD39B3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F92B18C-601D-48D5-8B32-DAF823B92B68}" type="pres">
      <dgm:prSet presAssocID="{53F16A48-371C-46D2-8D05-43F5B9DBEFB9}" presName="spacer" presStyleCnt="0"/>
      <dgm:spPr/>
    </dgm:pt>
    <dgm:pt modelId="{C2E2CA48-AF91-4D5B-8FA4-B22360B37DBD}" type="pres">
      <dgm:prSet presAssocID="{12C5A90C-E3DF-4175-BC5C-EDF112CCD65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F6C62C-F17D-429A-BBBD-853D07C59255}" type="pres">
      <dgm:prSet presAssocID="{28417AAE-FDC1-4D2B-866C-A09E13F457FB}" presName="spacer" presStyleCnt="0"/>
      <dgm:spPr/>
    </dgm:pt>
    <dgm:pt modelId="{48EF52F8-CCB9-4988-81CD-97114C6E6776}" type="pres">
      <dgm:prSet presAssocID="{E8B3C9C3-FA97-4C1D-B76E-A44131A75A3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BF67A900-3628-4A51-8674-0647881A72CA}" type="presOf" srcId="{E8B3C9C3-FA97-4C1D-B76E-A44131A75A3D}" destId="{48EF52F8-CCB9-4988-81CD-97114C6E6776}" srcOrd="0" destOrd="0" presId="urn:microsoft.com/office/officeart/2005/8/layout/vList2"/>
    <dgm:cxn modelId="{D8932E5F-B5C9-4294-A6F7-5630CC21C199}" type="presOf" srcId="{B8819264-D586-4CFC-B6BA-61C40C9D80AA}" destId="{5C49E617-2F4D-4E4D-B127-CA7B42B3A173}" srcOrd="0" destOrd="0" presId="urn:microsoft.com/office/officeart/2005/8/layout/vList2"/>
    <dgm:cxn modelId="{799CDF60-C4F5-429C-B135-D7D0A0FF7D43}" srcId="{D2EA2D31-5155-4F17-B5B7-2FAB27E8F841}" destId="{680601A6-5EB0-45C1-A83F-85F64B6FC87C}" srcOrd="4" destOrd="0" parTransId="{BF98E89C-F8CA-40C6-91B1-F75BACF65BF2}" sibTransId="{5BC2A53A-7C20-4491-BC75-52A2802FA74C}"/>
    <dgm:cxn modelId="{B3263D62-241D-4951-95BC-858C21D75005}" type="presOf" srcId="{12C5A90C-E3DF-4175-BC5C-EDF112CCD65F}" destId="{C2E2CA48-AF91-4D5B-8FA4-B22360B37DBD}" srcOrd="0" destOrd="0" presId="urn:microsoft.com/office/officeart/2005/8/layout/vList2"/>
    <dgm:cxn modelId="{C319696F-A52B-4665-9450-ED4F62C834C0}" srcId="{D2EA2D31-5155-4F17-B5B7-2FAB27E8F841}" destId="{E8B3C9C3-FA97-4C1D-B76E-A44131A75A3D}" srcOrd="7" destOrd="0" parTransId="{C1A83BB5-635A-48DF-808C-7B4D2C505F4C}" sibTransId="{B934F7B4-B6C9-4A61-8D51-E3D03FBC488A}"/>
    <dgm:cxn modelId="{5860A354-532E-438D-ACF2-58152ABA1650}" srcId="{D2EA2D31-5155-4F17-B5B7-2FAB27E8F841}" destId="{A852C4CF-58F5-4182-9A4C-86D96DFD39B3}" srcOrd="5" destOrd="0" parTransId="{628726E9-F830-42D5-B466-3046CEB5DBF3}" sibTransId="{53F16A48-371C-46D2-8D05-43F5B9DBEFB9}"/>
    <dgm:cxn modelId="{B157F959-B63C-432A-89BA-95CD955026BA}" srcId="{D2EA2D31-5155-4F17-B5B7-2FAB27E8F841}" destId="{B8819264-D586-4CFC-B6BA-61C40C9D80AA}" srcOrd="3" destOrd="0" parTransId="{A4F2DDE7-7D98-4288-80EF-A47186671252}" sibTransId="{FAC37100-C768-43C0-8A96-C96F5A2217F4}"/>
    <dgm:cxn modelId="{6BF47996-A2A3-4498-B238-2B0925888026}" type="presOf" srcId="{680601A6-5EB0-45C1-A83F-85F64B6FC87C}" destId="{C834ADB6-BD4E-49FF-B478-DEE8D6A38ACB}" srcOrd="0" destOrd="0" presId="urn:microsoft.com/office/officeart/2005/8/layout/vList2"/>
    <dgm:cxn modelId="{6EBD51B6-9FC2-41D6-8BEF-741F3CF2FBFB}" type="presOf" srcId="{A852C4CF-58F5-4182-9A4C-86D96DFD39B3}" destId="{79FB1562-E685-4BBB-9739-9ACFE53B87D2}" srcOrd="0" destOrd="0" presId="urn:microsoft.com/office/officeart/2005/8/layout/vList2"/>
    <dgm:cxn modelId="{09C766BA-9BAD-46FB-8C2F-A55156C1A398}" srcId="{D2EA2D31-5155-4F17-B5B7-2FAB27E8F841}" destId="{7B53884A-F555-4292-8B1E-3D484CCB68B2}" srcOrd="1" destOrd="0" parTransId="{AE04375F-1B96-4CA2-BD1F-00073F7BD5B3}" sibTransId="{51540AB5-F3A2-4EE8-8B64-C99F97CD760C}"/>
    <dgm:cxn modelId="{EF0405C9-6B6C-4556-8B45-85E67105CE12}" type="presOf" srcId="{A34D4820-AC2B-4D99-B2B3-3EDEE7555ACB}" destId="{7C4C55FE-5910-44B0-8799-496182241360}" srcOrd="0" destOrd="0" presId="urn:microsoft.com/office/officeart/2005/8/layout/vList2"/>
    <dgm:cxn modelId="{EDF2FACB-D32F-44D1-AA80-2F35DB725F10}" srcId="{D2EA2D31-5155-4F17-B5B7-2FAB27E8F841}" destId="{3303E651-D90A-4A22-B9F2-8813E23689F3}" srcOrd="2" destOrd="0" parTransId="{E846B85B-FA04-4A98-AF95-0D07F3644E0A}" sibTransId="{320E16EA-1AD6-4E67-9411-37347847107A}"/>
    <dgm:cxn modelId="{3441B4D7-3BF3-4A8F-9F0A-32E762A1C10B}" type="presOf" srcId="{D2EA2D31-5155-4F17-B5B7-2FAB27E8F841}" destId="{0D3DBA45-CBE7-490F-A1B2-3C1A693053A0}" srcOrd="0" destOrd="0" presId="urn:microsoft.com/office/officeart/2005/8/layout/vList2"/>
    <dgm:cxn modelId="{3E7DD9DC-492A-4544-9D7C-98B9035D951F}" srcId="{D2EA2D31-5155-4F17-B5B7-2FAB27E8F841}" destId="{A34D4820-AC2B-4D99-B2B3-3EDEE7555ACB}" srcOrd="0" destOrd="0" parTransId="{770755E8-B0EA-45D8-A979-555FF186E5B6}" sibTransId="{79AF38F9-A9D7-4C40-BF75-EF46DD2D9418}"/>
    <dgm:cxn modelId="{85C369E2-80FE-49FB-897D-378420111291}" type="presOf" srcId="{7B53884A-F555-4292-8B1E-3D484CCB68B2}" destId="{1451E5E3-429B-422B-B5BD-7FC3F2821918}" srcOrd="0" destOrd="0" presId="urn:microsoft.com/office/officeart/2005/8/layout/vList2"/>
    <dgm:cxn modelId="{E8D749EF-BEAA-498D-A8F8-CE41135FB8D9}" srcId="{D2EA2D31-5155-4F17-B5B7-2FAB27E8F841}" destId="{12C5A90C-E3DF-4175-BC5C-EDF112CCD65F}" srcOrd="6" destOrd="0" parTransId="{0F5AFA5B-F6BC-4CEB-975E-D5210D806EB8}" sibTransId="{28417AAE-FDC1-4D2B-866C-A09E13F457FB}"/>
    <dgm:cxn modelId="{F56718F8-5E00-4670-BFA0-E0E6F58BD3BD}" type="presOf" srcId="{3303E651-D90A-4A22-B9F2-8813E23689F3}" destId="{E1BAE8B9-0E82-45BD-B5F0-B4AA7144CF77}" srcOrd="0" destOrd="0" presId="urn:microsoft.com/office/officeart/2005/8/layout/vList2"/>
    <dgm:cxn modelId="{D596A76E-DA73-4297-9D63-6BA70908EF2D}" type="presParOf" srcId="{0D3DBA45-CBE7-490F-A1B2-3C1A693053A0}" destId="{7C4C55FE-5910-44B0-8799-496182241360}" srcOrd="0" destOrd="0" presId="urn:microsoft.com/office/officeart/2005/8/layout/vList2"/>
    <dgm:cxn modelId="{FB3AAB30-79A2-4B1F-8A09-85EFA8A8BA6E}" type="presParOf" srcId="{0D3DBA45-CBE7-490F-A1B2-3C1A693053A0}" destId="{0F2CBC79-E8D6-4A05-B543-2C839D14272E}" srcOrd="1" destOrd="0" presId="urn:microsoft.com/office/officeart/2005/8/layout/vList2"/>
    <dgm:cxn modelId="{EAF26A44-5A6B-40AE-9DB4-14535CF01CA2}" type="presParOf" srcId="{0D3DBA45-CBE7-490F-A1B2-3C1A693053A0}" destId="{1451E5E3-429B-422B-B5BD-7FC3F2821918}" srcOrd="2" destOrd="0" presId="urn:microsoft.com/office/officeart/2005/8/layout/vList2"/>
    <dgm:cxn modelId="{7A6C45FF-0859-486B-ADA6-1A27C36C097E}" type="presParOf" srcId="{0D3DBA45-CBE7-490F-A1B2-3C1A693053A0}" destId="{907DAF94-9462-4615-AAB2-95261CEFDC58}" srcOrd="3" destOrd="0" presId="urn:microsoft.com/office/officeart/2005/8/layout/vList2"/>
    <dgm:cxn modelId="{C48352E1-7ABB-416D-8FAB-4A56C65F1CEB}" type="presParOf" srcId="{0D3DBA45-CBE7-490F-A1B2-3C1A693053A0}" destId="{E1BAE8B9-0E82-45BD-B5F0-B4AA7144CF77}" srcOrd="4" destOrd="0" presId="urn:microsoft.com/office/officeart/2005/8/layout/vList2"/>
    <dgm:cxn modelId="{984E5A20-D952-477B-B2A1-A892B05844C4}" type="presParOf" srcId="{0D3DBA45-CBE7-490F-A1B2-3C1A693053A0}" destId="{CF6767F0-DA34-42E5-929C-D03EBCF5A85B}" srcOrd="5" destOrd="0" presId="urn:microsoft.com/office/officeart/2005/8/layout/vList2"/>
    <dgm:cxn modelId="{27BE9C4A-FCA0-4169-BEE5-4E71B28F5C3F}" type="presParOf" srcId="{0D3DBA45-CBE7-490F-A1B2-3C1A693053A0}" destId="{5C49E617-2F4D-4E4D-B127-CA7B42B3A173}" srcOrd="6" destOrd="0" presId="urn:microsoft.com/office/officeart/2005/8/layout/vList2"/>
    <dgm:cxn modelId="{6076DBAE-67D8-4E97-84E5-4421C795135C}" type="presParOf" srcId="{0D3DBA45-CBE7-490F-A1B2-3C1A693053A0}" destId="{B445A212-21EC-4560-902A-19D69654AAB9}" srcOrd="7" destOrd="0" presId="urn:microsoft.com/office/officeart/2005/8/layout/vList2"/>
    <dgm:cxn modelId="{9ACC21E8-C869-4E60-B69D-17F83D3CC249}" type="presParOf" srcId="{0D3DBA45-CBE7-490F-A1B2-3C1A693053A0}" destId="{C834ADB6-BD4E-49FF-B478-DEE8D6A38ACB}" srcOrd="8" destOrd="0" presId="urn:microsoft.com/office/officeart/2005/8/layout/vList2"/>
    <dgm:cxn modelId="{AE536415-8C4D-4179-8560-D78813BBE925}" type="presParOf" srcId="{0D3DBA45-CBE7-490F-A1B2-3C1A693053A0}" destId="{B241FA29-C108-4147-BED0-1D1AB23349D5}" srcOrd="9" destOrd="0" presId="urn:microsoft.com/office/officeart/2005/8/layout/vList2"/>
    <dgm:cxn modelId="{26989F3A-05D9-4641-974F-B965D33ABE96}" type="presParOf" srcId="{0D3DBA45-CBE7-490F-A1B2-3C1A693053A0}" destId="{79FB1562-E685-4BBB-9739-9ACFE53B87D2}" srcOrd="10" destOrd="0" presId="urn:microsoft.com/office/officeart/2005/8/layout/vList2"/>
    <dgm:cxn modelId="{098E3AA3-27DE-494D-9207-4EA89EAA515D}" type="presParOf" srcId="{0D3DBA45-CBE7-490F-A1B2-3C1A693053A0}" destId="{9F92B18C-601D-48D5-8B32-DAF823B92B68}" srcOrd="11" destOrd="0" presId="urn:microsoft.com/office/officeart/2005/8/layout/vList2"/>
    <dgm:cxn modelId="{1D329F18-23F4-4397-8276-6E28E51967A2}" type="presParOf" srcId="{0D3DBA45-CBE7-490F-A1B2-3C1A693053A0}" destId="{C2E2CA48-AF91-4D5B-8FA4-B22360B37DBD}" srcOrd="12" destOrd="0" presId="urn:microsoft.com/office/officeart/2005/8/layout/vList2"/>
    <dgm:cxn modelId="{DF5391FE-1E88-4011-BD4D-3ABEFC30257B}" type="presParOf" srcId="{0D3DBA45-CBE7-490F-A1B2-3C1A693053A0}" destId="{8AF6C62C-F17D-429A-BBBD-853D07C59255}" srcOrd="13" destOrd="0" presId="urn:microsoft.com/office/officeart/2005/8/layout/vList2"/>
    <dgm:cxn modelId="{B1ED8CD3-60C2-40AC-8CB8-BA6B6DF0260D}" type="presParOf" srcId="{0D3DBA45-CBE7-490F-A1B2-3C1A693053A0}" destId="{48EF52F8-CCB9-4988-81CD-97114C6E677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9250150-39F7-43FF-9492-A4A938D460F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059670F-C87F-4A38-B9CE-307495B89311}">
      <dgm:prSet/>
      <dgm:spPr/>
      <dgm:t>
        <a:bodyPr/>
        <a:lstStyle/>
        <a:p>
          <a:r>
            <a:rPr lang="en-US" dirty="0" err="1"/>
            <a:t>Nessun</a:t>
          </a:r>
          <a:r>
            <a:rPr lang="en-US" dirty="0"/>
            <a:t> </a:t>
          </a:r>
          <a:r>
            <a:rPr lang="en-US" dirty="0" err="1"/>
            <a:t>riconoscimento</a:t>
          </a:r>
          <a:r>
            <a:rPr lang="en-US" dirty="0"/>
            <a:t> a </a:t>
          </a:r>
          <a:r>
            <a:rPr lang="en-US" dirty="0" err="1"/>
            <a:t>Ucraina</a:t>
          </a:r>
          <a:r>
            <a:rPr lang="en-US" dirty="0"/>
            <a:t>, </a:t>
          </a:r>
          <a:r>
            <a:rPr lang="en-US" dirty="0" err="1"/>
            <a:t>Stati</a:t>
          </a:r>
          <a:r>
            <a:rPr lang="en-US" dirty="0"/>
            <a:t> </a:t>
          </a:r>
          <a:r>
            <a:rPr lang="en-US" dirty="0" err="1"/>
            <a:t>Baltici</a:t>
          </a:r>
          <a:endParaRPr lang="en-US" dirty="0"/>
        </a:p>
      </dgm:t>
    </dgm:pt>
    <dgm:pt modelId="{F39A2B32-81D5-467A-9260-BA4A7FB3B10F}" type="parTrans" cxnId="{1D55380C-CA97-48B8-8D9F-59AF76ADD851}">
      <dgm:prSet/>
      <dgm:spPr/>
      <dgm:t>
        <a:bodyPr/>
        <a:lstStyle/>
        <a:p>
          <a:endParaRPr lang="en-US"/>
        </a:p>
      </dgm:t>
    </dgm:pt>
    <dgm:pt modelId="{2DE3BDAB-E004-4C71-909B-40A25C5E3284}" type="sibTrans" cxnId="{1D55380C-CA97-48B8-8D9F-59AF76ADD851}">
      <dgm:prSet/>
      <dgm:spPr/>
      <dgm:t>
        <a:bodyPr/>
        <a:lstStyle/>
        <a:p>
          <a:endParaRPr lang="en-US"/>
        </a:p>
      </dgm:t>
    </dgm:pt>
    <dgm:pt modelId="{238194EF-723D-4F2A-AA8A-45266307D9CE}">
      <dgm:prSet/>
      <dgm:spPr/>
      <dgm:t>
        <a:bodyPr/>
        <a:lstStyle/>
        <a:p>
          <a:r>
            <a:rPr lang="en-US" dirty="0" err="1"/>
            <a:t>Contraddizione</a:t>
          </a:r>
          <a:r>
            <a:rPr lang="en-US" dirty="0"/>
            <a:t> </a:t>
          </a:r>
          <a:r>
            <a:rPr lang="en-US" dirty="0" err="1"/>
            <a:t>tra</a:t>
          </a:r>
          <a:r>
            <a:rPr lang="en-US" dirty="0"/>
            <a:t> </a:t>
          </a:r>
          <a:r>
            <a:rPr lang="en-US" dirty="0" err="1"/>
            <a:t>autodeterminazione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base </a:t>
          </a:r>
          <a:r>
            <a:rPr lang="en-US" dirty="0" err="1"/>
            <a:t>nazionale</a:t>
          </a:r>
          <a:r>
            <a:rPr lang="en-US" dirty="0"/>
            <a:t> e accesso al mare</a:t>
          </a:r>
        </a:p>
      </dgm:t>
    </dgm:pt>
    <dgm:pt modelId="{A73C2894-ACBB-42EA-9213-D3F9EF00284B}" type="parTrans" cxnId="{9B72F92B-BE43-4E7A-9B47-233B989DCA66}">
      <dgm:prSet/>
      <dgm:spPr/>
      <dgm:t>
        <a:bodyPr/>
        <a:lstStyle/>
        <a:p>
          <a:endParaRPr lang="en-US"/>
        </a:p>
      </dgm:t>
    </dgm:pt>
    <dgm:pt modelId="{90E2C8BA-0914-4E25-B86A-6DD857C273FD}" type="sibTrans" cxnId="{9B72F92B-BE43-4E7A-9B47-233B989DCA66}">
      <dgm:prSet/>
      <dgm:spPr/>
      <dgm:t>
        <a:bodyPr/>
        <a:lstStyle/>
        <a:p>
          <a:endParaRPr lang="en-US"/>
        </a:p>
      </dgm:t>
    </dgm:pt>
    <dgm:pt modelId="{D4411AB9-A922-4867-81F7-A8341819A512}">
      <dgm:prSet/>
      <dgm:spPr/>
      <dgm:t>
        <a:bodyPr/>
        <a:lstStyle/>
        <a:p>
          <a:r>
            <a:rPr lang="en-US" dirty="0" err="1"/>
            <a:t>Popoli</a:t>
          </a:r>
          <a:r>
            <a:rPr lang="en-US" dirty="0"/>
            <a:t> non </a:t>
          </a:r>
          <a:r>
            <a:rPr lang="en-US" dirty="0" err="1"/>
            <a:t>europei</a:t>
          </a:r>
          <a:r>
            <a:rPr lang="en-US" dirty="0"/>
            <a:t> non </a:t>
          </a:r>
          <a:r>
            <a:rPr lang="en-US" dirty="0" err="1"/>
            <a:t>ancora</a:t>
          </a:r>
          <a:r>
            <a:rPr lang="en-US" dirty="0"/>
            <a:t> </a:t>
          </a:r>
          <a:r>
            <a:rPr lang="en-US" dirty="0" err="1"/>
            <a:t>maturi</a:t>
          </a:r>
          <a:r>
            <a:rPr lang="en-US" dirty="0"/>
            <a:t> per </a:t>
          </a:r>
          <a:r>
            <a:rPr lang="en-US" dirty="0" err="1"/>
            <a:t>l’autogoverno</a:t>
          </a:r>
          <a:endParaRPr lang="en-US" dirty="0"/>
        </a:p>
      </dgm:t>
    </dgm:pt>
    <dgm:pt modelId="{73CD1AC0-0113-42EC-A0A7-E88A5D9F371F}" type="parTrans" cxnId="{5CD12F37-41C5-4761-B991-A88D0BCEEFDA}">
      <dgm:prSet/>
      <dgm:spPr/>
      <dgm:t>
        <a:bodyPr/>
        <a:lstStyle/>
        <a:p>
          <a:endParaRPr lang="en-US"/>
        </a:p>
      </dgm:t>
    </dgm:pt>
    <dgm:pt modelId="{A27CA2E4-BE12-41A7-BC47-0E7BA140D2E6}" type="sibTrans" cxnId="{5CD12F37-41C5-4761-B991-A88D0BCEEFDA}">
      <dgm:prSet/>
      <dgm:spPr/>
      <dgm:t>
        <a:bodyPr/>
        <a:lstStyle/>
        <a:p>
          <a:endParaRPr lang="en-US"/>
        </a:p>
      </dgm:t>
    </dgm:pt>
    <dgm:pt modelId="{0EFE63F2-5F86-4A3D-8317-5EB248D629A2}">
      <dgm:prSet/>
      <dgm:spPr/>
      <dgm:t>
        <a:bodyPr/>
        <a:lstStyle/>
        <a:p>
          <a:r>
            <a:rPr lang="it-IT" dirty="0"/>
            <a:t>Differenti i punti di vista negli USA e in Europa</a:t>
          </a:r>
        </a:p>
      </dgm:t>
    </dgm:pt>
    <dgm:pt modelId="{68CDA67C-D6B7-463B-BBB3-2B4CD42444B6}" type="parTrans" cxnId="{4925C256-0188-4993-B3F9-36B27AC7AC68}">
      <dgm:prSet/>
      <dgm:spPr/>
      <dgm:t>
        <a:bodyPr/>
        <a:lstStyle/>
        <a:p>
          <a:endParaRPr lang="it-IT"/>
        </a:p>
      </dgm:t>
    </dgm:pt>
    <dgm:pt modelId="{7ECFBD5F-EA2B-4A88-9650-46A227FE111A}" type="sibTrans" cxnId="{4925C256-0188-4993-B3F9-36B27AC7AC68}">
      <dgm:prSet/>
      <dgm:spPr/>
      <dgm:t>
        <a:bodyPr/>
        <a:lstStyle/>
        <a:p>
          <a:endParaRPr lang="it-IT"/>
        </a:p>
      </dgm:t>
    </dgm:pt>
    <dgm:pt modelId="{49750DC1-1F48-4874-BAD7-F4098A924772}" type="pres">
      <dgm:prSet presAssocID="{F9250150-39F7-43FF-9492-A4A938D460F6}" presName="linear" presStyleCnt="0">
        <dgm:presLayoutVars>
          <dgm:animLvl val="lvl"/>
          <dgm:resizeHandles val="exact"/>
        </dgm:presLayoutVars>
      </dgm:prSet>
      <dgm:spPr/>
    </dgm:pt>
    <dgm:pt modelId="{4DD20C46-FDC9-47B0-AA58-14C77CA32D3C}" type="pres">
      <dgm:prSet presAssocID="{E059670F-C87F-4A38-B9CE-307495B8931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08218FC-0548-4C3E-86BF-B55F935B7D87}" type="pres">
      <dgm:prSet presAssocID="{2DE3BDAB-E004-4C71-909B-40A25C5E3284}" presName="spacer" presStyleCnt="0"/>
      <dgm:spPr/>
    </dgm:pt>
    <dgm:pt modelId="{EFAAAD83-0F98-4B46-A87A-70088B126371}" type="pres">
      <dgm:prSet presAssocID="{238194EF-723D-4F2A-AA8A-45266307D9C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CBBC788-E1A1-47B4-9A09-F9F2BF0CB285}" type="pres">
      <dgm:prSet presAssocID="{90E2C8BA-0914-4E25-B86A-6DD857C273FD}" presName="spacer" presStyleCnt="0"/>
      <dgm:spPr/>
    </dgm:pt>
    <dgm:pt modelId="{0C161E1A-AF49-4420-B530-FA799FD2CE90}" type="pres">
      <dgm:prSet presAssocID="{D4411AB9-A922-4867-81F7-A8341819A5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005D1A-0642-4217-BD80-E5B51DA7D351}" type="pres">
      <dgm:prSet presAssocID="{A27CA2E4-BE12-41A7-BC47-0E7BA140D2E6}" presName="spacer" presStyleCnt="0"/>
      <dgm:spPr/>
    </dgm:pt>
    <dgm:pt modelId="{18FB7E20-D9E7-4D52-ACEA-C58E52841A97}" type="pres">
      <dgm:prSet presAssocID="{0EFE63F2-5F86-4A3D-8317-5EB248D629A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2ED7808-0900-403A-AC26-D5684F49CB5E}" type="presOf" srcId="{E059670F-C87F-4A38-B9CE-307495B89311}" destId="{4DD20C46-FDC9-47B0-AA58-14C77CA32D3C}" srcOrd="0" destOrd="0" presId="urn:microsoft.com/office/officeart/2005/8/layout/vList2"/>
    <dgm:cxn modelId="{1D55380C-CA97-48B8-8D9F-59AF76ADD851}" srcId="{F9250150-39F7-43FF-9492-A4A938D460F6}" destId="{E059670F-C87F-4A38-B9CE-307495B89311}" srcOrd="0" destOrd="0" parTransId="{F39A2B32-81D5-467A-9260-BA4A7FB3B10F}" sibTransId="{2DE3BDAB-E004-4C71-909B-40A25C5E3284}"/>
    <dgm:cxn modelId="{869CE023-4780-481D-8F9D-78643FEF469B}" type="presOf" srcId="{F9250150-39F7-43FF-9492-A4A938D460F6}" destId="{49750DC1-1F48-4874-BAD7-F4098A924772}" srcOrd="0" destOrd="0" presId="urn:microsoft.com/office/officeart/2005/8/layout/vList2"/>
    <dgm:cxn modelId="{9B72F92B-BE43-4E7A-9B47-233B989DCA66}" srcId="{F9250150-39F7-43FF-9492-A4A938D460F6}" destId="{238194EF-723D-4F2A-AA8A-45266307D9CE}" srcOrd="1" destOrd="0" parTransId="{A73C2894-ACBB-42EA-9213-D3F9EF00284B}" sibTransId="{90E2C8BA-0914-4E25-B86A-6DD857C273FD}"/>
    <dgm:cxn modelId="{5CD12F37-41C5-4761-B991-A88D0BCEEFDA}" srcId="{F9250150-39F7-43FF-9492-A4A938D460F6}" destId="{D4411AB9-A922-4867-81F7-A8341819A512}" srcOrd="2" destOrd="0" parTransId="{73CD1AC0-0113-42EC-A0A7-E88A5D9F371F}" sibTransId="{A27CA2E4-BE12-41A7-BC47-0E7BA140D2E6}"/>
    <dgm:cxn modelId="{FB495B42-378C-4281-B652-07A270928E4D}" type="presOf" srcId="{0EFE63F2-5F86-4A3D-8317-5EB248D629A2}" destId="{18FB7E20-D9E7-4D52-ACEA-C58E52841A97}" srcOrd="0" destOrd="0" presId="urn:microsoft.com/office/officeart/2005/8/layout/vList2"/>
    <dgm:cxn modelId="{9B1F7E52-281C-4BD4-8912-FA5EF357D29F}" type="presOf" srcId="{238194EF-723D-4F2A-AA8A-45266307D9CE}" destId="{EFAAAD83-0F98-4B46-A87A-70088B126371}" srcOrd="0" destOrd="0" presId="urn:microsoft.com/office/officeart/2005/8/layout/vList2"/>
    <dgm:cxn modelId="{4925C256-0188-4993-B3F9-36B27AC7AC68}" srcId="{F9250150-39F7-43FF-9492-A4A938D460F6}" destId="{0EFE63F2-5F86-4A3D-8317-5EB248D629A2}" srcOrd="3" destOrd="0" parTransId="{68CDA67C-D6B7-463B-BBB3-2B4CD42444B6}" sibTransId="{7ECFBD5F-EA2B-4A88-9650-46A227FE111A}"/>
    <dgm:cxn modelId="{711228D0-C4CF-41A2-BA80-CE9C404CBEF2}" type="presOf" srcId="{D4411AB9-A922-4867-81F7-A8341819A512}" destId="{0C161E1A-AF49-4420-B530-FA799FD2CE90}" srcOrd="0" destOrd="0" presId="urn:microsoft.com/office/officeart/2005/8/layout/vList2"/>
    <dgm:cxn modelId="{75A0B262-BCF7-4160-BED1-4C6100D53428}" type="presParOf" srcId="{49750DC1-1F48-4874-BAD7-F4098A924772}" destId="{4DD20C46-FDC9-47B0-AA58-14C77CA32D3C}" srcOrd="0" destOrd="0" presId="urn:microsoft.com/office/officeart/2005/8/layout/vList2"/>
    <dgm:cxn modelId="{5A44B734-63D6-4E30-85DC-A187286B87A4}" type="presParOf" srcId="{49750DC1-1F48-4874-BAD7-F4098A924772}" destId="{C08218FC-0548-4C3E-86BF-B55F935B7D87}" srcOrd="1" destOrd="0" presId="urn:microsoft.com/office/officeart/2005/8/layout/vList2"/>
    <dgm:cxn modelId="{85A1A783-2ABB-4BEB-AD80-4DAA81F5484F}" type="presParOf" srcId="{49750DC1-1F48-4874-BAD7-F4098A924772}" destId="{EFAAAD83-0F98-4B46-A87A-70088B126371}" srcOrd="2" destOrd="0" presId="urn:microsoft.com/office/officeart/2005/8/layout/vList2"/>
    <dgm:cxn modelId="{37F564A4-3683-4770-875E-E25D6F43E490}" type="presParOf" srcId="{49750DC1-1F48-4874-BAD7-F4098A924772}" destId="{FCBBC788-E1A1-47B4-9A09-F9F2BF0CB285}" srcOrd="3" destOrd="0" presId="urn:microsoft.com/office/officeart/2005/8/layout/vList2"/>
    <dgm:cxn modelId="{9837CC62-E46E-450B-A214-E31EB314FB40}" type="presParOf" srcId="{49750DC1-1F48-4874-BAD7-F4098A924772}" destId="{0C161E1A-AF49-4420-B530-FA799FD2CE90}" srcOrd="4" destOrd="0" presId="urn:microsoft.com/office/officeart/2005/8/layout/vList2"/>
    <dgm:cxn modelId="{CF63F288-0535-45F4-A23A-BD8180194C38}" type="presParOf" srcId="{49750DC1-1F48-4874-BAD7-F4098A924772}" destId="{61005D1A-0642-4217-BD80-E5B51DA7D351}" srcOrd="5" destOrd="0" presId="urn:microsoft.com/office/officeart/2005/8/layout/vList2"/>
    <dgm:cxn modelId="{C00766CF-A331-45CD-829B-7E143342F1CD}" type="presParOf" srcId="{49750DC1-1F48-4874-BAD7-F4098A924772}" destId="{18FB7E20-D9E7-4D52-ACEA-C58E52841A9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F8C1550-8CD9-4A3A-BEED-EE59B5014E4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B7829C-90D7-4BF2-944E-57AC150C5612}">
      <dgm:prSet/>
      <dgm:spPr/>
      <dgm:t>
        <a:bodyPr/>
        <a:lstStyle/>
        <a:p>
          <a:r>
            <a:rPr lang="it-IT"/>
            <a:t>Alsazia e Lorena</a:t>
          </a:r>
          <a:endParaRPr lang="en-US"/>
        </a:p>
      </dgm:t>
    </dgm:pt>
    <dgm:pt modelId="{9AB24D56-EB40-4FB9-BD71-4DCF85A9C85D}" type="parTrans" cxnId="{510845CC-391E-4CAC-9A2B-86AB0825CB78}">
      <dgm:prSet/>
      <dgm:spPr/>
      <dgm:t>
        <a:bodyPr/>
        <a:lstStyle/>
        <a:p>
          <a:endParaRPr lang="en-US"/>
        </a:p>
      </dgm:t>
    </dgm:pt>
    <dgm:pt modelId="{7810943C-4E56-4B5C-AF4F-E384ACFBEE1D}" type="sibTrans" cxnId="{510845CC-391E-4CAC-9A2B-86AB0825CB78}">
      <dgm:prSet/>
      <dgm:spPr/>
      <dgm:t>
        <a:bodyPr/>
        <a:lstStyle/>
        <a:p>
          <a:endParaRPr lang="en-US"/>
        </a:p>
      </dgm:t>
    </dgm:pt>
    <dgm:pt modelId="{5165D8E7-2268-4A6C-8292-AC2A6C73383C}">
      <dgm:prSet/>
      <dgm:spPr/>
      <dgm:t>
        <a:bodyPr/>
        <a:lstStyle/>
        <a:p>
          <a:r>
            <a:rPr lang="it-IT"/>
            <a:t>Acquisizione della Saar</a:t>
          </a:r>
          <a:endParaRPr lang="en-US"/>
        </a:p>
      </dgm:t>
    </dgm:pt>
    <dgm:pt modelId="{15314064-6397-46E3-B2BA-B68A886617CC}" type="parTrans" cxnId="{4F2A7588-C123-4D11-89EB-44A8296010FD}">
      <dgm:prSet/>
      <dgm:spPr/>
      <dgm:t>
        <a:bodyPr/>
        <a:lstStyle/>
        <a:p>
          <a:endParaRPr lang="en-US"/>
        </a:p>
      </dgm:t>
    </dgm:pt>
    <dgm:pt modelId="{FA26A855-52D0-4A0B-A425-64C9A9A98D6C}" type="sibTrans" cxnId="{4F2A7588-C123-4D11-89EB-44A8296010FD}">
      <dgm:prSet/>
      <dgm:spPr/>
      <dgm:t>
        <a:bodyPr/>
        <a:lstStyle/>
        <a:p>
          <a:endParaRPr lang="en-US"/>
        </a:p>
      </dgm:t>
    </dgm:pt>
    <dgm:pt modelId="{73F39B12-AE2D-41C2-AD7B-CAD0C6AF3565}">
      <dgm:prSet/>
      <dgm:spPr/>
      <dgm:t>
        <a:bodyPr/>
        <a:lstStyle/>
        <a:p>
          <a:r>
            <a:rPr lang="it-IT"/>
            <a:t>Parte del patrimonio coloniale tedesco in Africa </a:t>
          </a:r>
          <a:endParaRPr lang="en-US"/>
        </a:p>
      </dgm:t>
    </dgm:pt>
    <dgm:pt modelId="{7BE8A2E5-3A41-40FB-BA44-E30DEAE45F94}" type="parTrans" cxnId="{EA2DB2E9-D77B-4B7F-B608-0A480FFA97F6}">
      <dgm:prSet/>
      <dgm:spPr/>
      <dgm:t>
        <a:bodyPr/>
        <a:lstStyle/>
        <a:p>
          <a:endParaRPr lang="en-US"/>
        </a:p>
      </dgm:t>
    </dgm:pt>
    <dgm:pt modelId="{99BCDF38-28FD-4E9A-8C38-B3D602B72D45}" type="sibTrans" cxnId="{EA2DB2E9-D77B-4B7F-B608-0A480FFA97F6}">
      <dgm:prSet/>
      <dgm:spPr/>
      <dgm:t>
        <a:bodyPr/>
        <a:lstStyle/>
        <a:p>
          <a:endParaRPr lang="en-US"/>
        </a:p>
      </dgm:t>
    </dgm:pt>
    <dgm:pt modelId="{65DCC954-96A6-4D53-BF53-5A73ABFE3896}">
      <dgm:prSet/>
      <dgm:spPr/>
      <dgm:t>
        <a:bodyPr/>
        <a:lstStyle/>
        <a:p>
          <a:r>
            <a:rPr lang="it-IT" dirty="0"/>
            <a:t>Parte del Medio Oriente già ottomano</a:t>
          </a:r>
          <a:endParaRPr lang="en-US" dirty="0"/>
        </a:p>
      </dgm:t>
    </dgm:pt>
    <dgm:pt modelId="{EAD08E08-E0C7-4D14-AB6C-07D88B4028A4}" type="parTrans" cxnId="{862BB35A-0483-4617-8FCC-5556E490FE8E}">
      <dgm:prSet/>
      <dgm:spPr/>
      <dgm:t>
        <a:bodyPr/>
        <a:lstStyle/>
        <a:p>
          <a:endParaRPr lang="en-US"/>
        </a:p>
      </dgm:t>
    </dgm:pt>
    <dgm:pt modelId="{53A5E441-55F6-4284-9ADC-47C82E19FA99}" type="sibTrans" cxnId="{862BB35A-0483-4617-8FCC-5556E490FE8E}">
      <dgm:prSet/>
      <dgm:spPr/>
      <dgm:t>
        <a:bodyPr/>
        <a:lstStyle/>
        <a:p>
          <a:endParaRPr lang="en-US"/>
        </a:p>
      </dgm:t>
    </dgm:pt>
    <dgm:pt modelId="{B2F2BC71-4471-4BDF-A407-D30155E937DF}">
      <dgm:prSet/>
      <dgm:spPr/>
      <dgm:t>
        <a:bodyPr/>
        <a:lstStyle/>
        <a:p>
          <a:r>
            <a:rPr lang="it-IT"/>
            <a:t>Lunga esclusione della Germania dal nuovo organismo internazionale</a:t>
          </a:r>
          <a:endParaRPr lang="en-US"/>
        </a:p>
      </dgm:t>
    </dgm:pt>
    <dgm:pt modelId="{D7C52761-E75A-4D11-8CF9-FFB7F09CE197}" type="parTrans" cxnId="{966ED6DB-EDA1-4D97-B672-61C6EF8890C0}">
      <dgm:prSet/>
      <dgm:spPr/>
      <dgm:t>
        <a:bodyPr/>
        <a:lstStyle/>
        <a:p>
          <a:endParaRPr lang="en-US"/>
        </a:p>
      </dgm:t>
    </dgm:pt>
    <dgm:pt modelId="{F963EC8E-B6B9-4D78-B4A7-2E38AFE8FC35}" type="sibTrans" cxnId="{966ED6DB-EDA1-4D97-B672-61C6EF8890C0}">
      <dgm:prSet/>
      <dgm:spPr/>
      <dgm:t>
        <a:bodyPr/>
        <a:lstStyle/>
        <a:p>
          <a:endParaRPr lang="en-US"/>
        </a:p>
      </dgm:t>
    </dgm:pt>
    <dgm:pt modelId="{C1F6FD9C-B95C-4D1E-A62E-7455A8CCAA47}">
      <dgm:prSet/>
      <dgm:spPr/>
      <dgm:t>
        <a:bodyPr/>
        <a:lstStyle/>
        <a:p>
          <a:r>
            <a:rPr lang="it-IT"/>
            <a:t>No alla partecipazione tedesca alla Conferenza di pace</a:t>
          </a:r>
          <a:endParaRPr lang="en-US"/>
        </a:p>
      </dgm:t>
    </dgm:pt>
    <dgm:pt modelId="{6F666356-97EC-477D-9CB0-FD672D9DBBEB}" type="parTrans" cxnId="{40A17B92-2485-4B3F-ACD7-2EE3F4437F27}">
      <dgm:prSet/>
      <dgm:spPr/>
      <dgm:t>
        <a:bodyPr/>
        <a:lstStyle/>
        <a:p>
          <a:endParaRPr lang="en-US"/>
        </a:p>
      </dgm:t>
    </dgm:pt>
    <dgm:pt modelId="{027F76E0-A463-4055-86D7-5BCB5F56B6D3}" type="sibTrans" cxnId="{40A17B92-2485-4B3F-ACD7-2EE3F4437F27}">
      <dgm:prSet/>
      <dgm:spPr/>
      <dgm:t>
        <a:bodyPr/>
        <a:lstStyle/>
        <a:p>
          <a:endParaRPr lang="en-US"/>
        </a:p>
      </dgm:t>
    </dgm:pt>
    <dgm:pt modelId="{C2B85546-9C39-42E8-B779-43C1560EF7D1}">
      <dgm:prSet/>
      <dgm:spPr/>
      <dgm:t>
        <a:bodyPr/>
        <a:lstStyle/>
        <a:p>
          <a:r>
            <a:rPr lang="it-IT" dirty="0"/>
            <a:t>Appoggio alla creazione di un sistema di nuovi stati nell’Europa centro-orientale al posto della Grande Russia </a:t>
          </a:r>
          <a:endParaRPr lang="en-US" dirty="0"/>
        </a:p>
      </dgm:t>
    </dgm:pt>
    <dgm:pt modelId="{0D348531-B91B-4436-BF96-FCEF035905A3}" type="parTrans" cxnId="{7470D6A5-378F-4F55-A167-109F4F65BFEB}">
      <dgm:prSet/>
      <dgm:spPr/>
      <dgm:t>
        <a:bodyPr/>
        <a:lstStyle/>
        <a:p>
          <a:endParaRPr lang="en-US"/>
        </a:p>
      </dgm:t>
    </dgm:pt>
    <dgm:pt modelId="{11B30171-9CFB-419B-BE91-73AE2F3C324C}" type="sibTrans" cxnId="{7470D6A5-378F-4F55-A167-109F4F65BFEB}">
      <dgm:prSet/>
      <dgm:spPr/>
      <dgm:t>
        <a:bodyPr/>
        <a:lstStyle/>
        <a:p>
          <a:endParaRPr lang="en-US"/>
        </a:p>
      </dgm:t>
    </dgm:pt>
    <dgm:pt modelId="{41948D9F-60F0-4F56-8EE9-02FBEC024271}">
      <dgm:prSet/>
      <dgm:spPr/>
      <dgm:t>
        <a:bodyPr/>
        <a:lstStyle/>
        <a:p>
          <a:r>
            <a:rPr lang="it-IT"/>
            <a:t>No alla possibile unificazione di Austria e Germania </a:t>
          </a:r>
          <a:endParaRPr lang="en-US"/>
        </a:p>
      </dgm:t>
    </dgm:pt>
    <dgm:pt modelId="{529BED66-FA4E-46F1-A718-8078C3EEC4F4}" type="parTrans" cxnId="{8D1FE8CC-BB84-4105-A06E-447DDA450ECE}">
      <dgm:prSet/>
      <dgm:spPr/>
      <dgm:t>
        <a:bodyPr/>
        <a:lstStyle/>
        <a:p>
          <a:endParaRPr lang="en-US"/>
        </a:p>
      </dgm:t>
    </dgm:pt>
    <dgm:pt modelId="{C844A424-A58D-4716-A586-76D482B92E95}" type="sibTrans" cxnId="{8D1FE8CC-BB84-4105-A06E-447DDA450ECE}">
      <dgm:prSet/>
      <dgm:spPr/>
      <dgm:t>
        <a:bodyPr/>
        <a:lstStyle/>
        <a:p>
          <a:endParaRPr lang="en-US"/>
        </a:p>
      </dgm:t>
    </dgm:pt>
    <dgm:pt modelId="{E33B4E3E-02B0-47DE-9F5C-79A3BF7C640E}">
      <dgm:prSet/>
      <dgm:spPr/>
      <dgm:t>
        <a:bodyPr/>
        <a:lstStyle/>
        <a:p>
          <a:r>
            <a:rPr lang="it-IT" dirty="0"/>
            <a:t>Riparazioni di guerra  </a:t>
          </a:r>
        </a:p>
      </dgm:t>
    </dgm:pt>
    <dgm:pt modelId="{3DF290D6-B0BD-4CEA-AE97-9944675FC2C6}" type="parTrans" cxnId="{22AC9C95-774A-4F0E-B1E1-2FA0A1632D13}">
      <dgm:prSet/>
      <dgm:spPr/>
    </dgm:pt>
    <dgm:pt modelId="{94B7EF9D-D5A4-46F8-87FB-F42661AE6C3F}" type="sibTrans" cxnId="{22AC9C95-774A-4F0E-B1E1-2FA0A1632D13}">
      <dgm:prSet/>
      <dgm:spPr/>
    </dgm:pt>
    <dgm:pt modelId="{1E109390-C65B-46A4-B087-EA74AD7B2427}" type="pres">
      <dgm:prSet presAssocID="{BF8C1550-8CD9-4A3A-BEED-EE59B5014E46}" presName="linear" presStyleCnt="0">
        <dgm:presLayoutVars>
          <dgm:animLvl val="lvl"/>
          <dgm:resizeHandles val="exact"/>
        </dgm:presLayoutVars>
      </dgm:prSet>
      <dgm:spPr/>
    </dgm:pt>
    <dgm:pt modelId="{6B37C0A5-2F4F-4BA5-A8E5-D9463F03D3ED}" type="pres">
      <dgm:prSet presAssocID="{AEB7829C-90D7-4BF2-944E-57AC150C5612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F5AC3404-3E7D-431B-8A85-F084566B32C2}" type="pres">
      <dgm:prSet presAssocID="{7810943C-4E56-4B5C-AF4F-E384ACFBEE1D}" presName="spacer" presStyleCnt="0"/>
      <dgm:spPr/>
    </dgm:pt>
    <dgm:pt modelId="{8577FADA-17D4-4FFD-A565-C9BE110EDEE3}" type="pres">
      <dgm:prSet presAssocID="{5165D8E7-2268-4A6C-8292-AC2A6C73383C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2ED20EF0-365D-4188-BDFF-ED7BFAAA47C3}" type="pres">
      <dgm:prSet presAssocID="{FA26A855-52D0-4A0B-A425-64C9A9A98D6C}" presName="spacer" presStyleCnt="0"/>
      <dgm:spPr/>
    </dgm:pt>
    <dgm:pt modelId="{96D4C713-EF35-4254-8497-9FA436F303E8}" type="pres">
      <dgm:prSet presAssocID="{73F39B12-AE2D-41C2-AD7B-CAD0C6AF3565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9DC692B-5595-4CD0-860D-AFE7CAD21D79}" type="pres">
      <dgm:prSet presAssocID="{99BCDF38-28FD-4E9A-8C38-B3D602B72D45}" presName="spacer" presStyleCnt="0"/>
      <dgm:spPr/>
    </dgm:pt>
    <dgm:pt modelId="{8510FD5A-7097-4D9E-B146-4261D6943D0D}" type="pres">
      <dgm:prSet presAssocID="{65DCC954-96A6-4D53-BF53-5A73ABFE3896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3A0D9931-CC2D-49F8-AC54-903CFBFF9E9E}" type="pres">
      <dgm:prSet presAssocID="{53A5E441-55F6-4284-9ADC-47C82E19FA99}" presName="spacer" presStyleCnt="0"/>
      <dgm:spPr/>
    </dgm:pt>
    <dgm:pt modelId="{CA5204D5-824E-4856-9867-1109241BD22E}" type="pres">
      <dgm:prSet presAssocID="{B2F2BC71-4471-4BDF-A407-D30155E937DF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FFFFE636-667E-4AD9-92F5-5BABD9729781}" type="pres">
      <dgm:prSet presAssocID="{F963EC8E-B6B9-4D78-B4A7-2E38AFE8FC35}" presName="spacer" presStyleCnt="0"/>
      <dgm:spPr/>
    </dgm:pt>
    <dgm:pt modelId="{8DF1960F-1A85-4F6D-B6C7-503C9F8BB588}" type="pres">
      <dgm:prSet presAssocID="{C1F6FD9C-B95C-4D1E-A62E-7455A8CCAA47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301F8DD2-371A-4D97-9755-7AE2E8A5CA6A}" type="pres">
      <dgm:prSet presAssocID="{027F76E0-A463-4055-86D7-5BCB5F56B6D3}" presName="spacer" presStyleCnt="0"/>
      <dgm:spPr/>
    </dgm:pt>
    <dgm:pt modelId="{4F20B1E7-0A0D-4D36-836D-D8416384FA17}" type="pres">
      <dgm:prSet presAssocID="{C2B85546-9C39-42E8-B779-43C1560EF7D1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68B7B86A-CC5B-41D9-9D06-59690B71C7A1}" type="pres">
      <dgm:prSet presAssocID="{11B30171-9CFB-419B-BE91-73AE2F3C324C}" presName="spacer" presStyleCnt="0"/>
      <dgm:spPr/>
    </dgm:pt>
    <dgm:pt modelId="{EC84CC23-C545-4C3A-8B57-378C9FC8CFDD}" type="pres">
      <dgm:prSet presAssocID="{41948D9F-60F0-4F56-8EE9-02FBEC024271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9BB918AE-81D8-49AF-AA59-B8ED8F07B768}" type="pres">
      <dgm:prSet presAssocID="{C844A424-A58D-4716-A586-76D482B92E95}" presName="spacer" presStyleCnt="0"/>
      <dgm:spPr/>
    </dgm:pt>
    <dgm:pt modelId="{4D64CD13-856E-44B7-9E39-958DB5E54034}" type="pres">
      <dgm:prSet presAssocID="{E33B4E3E-02B0-47DE-9F5C-79A3BF7C640E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E81CE95B-D7D4-49E2-A0F7-0B6C0AEA60BB}" type="presOf" srcId="{41948D9F-60F0-4F56-8EE9-02FBEC024271}" destId="{EC84CC23-C545-4C3A-8B57-378C9FC8CFDD}" srcOrd="0" destOrd="0" presId="urn:microsoft.com/office/officeart/2005/8/layout/vList2"/>
    <dgm:cxn modelId="{D47D3356-8F0A-4246-B2C6-99AA86289CB3}" type="presOf" srcId="{AEB7829C-90D7-4BF2-944E-57AC150C5612}" destId="{6B37C0A5-2F4F-4BA5-A8E5-D9463F03D3ED}" srcOrd="0" destOrd="0" presId="urn:microsoft.com/office/officeart/2005/8/layout/vList2"/>
    <dgm:cxn modelId="{862BB35A-0483-4617-8FCC-5556E490FE8E}" srcId="{BF8C1550-8CD9-4A3A-BEED-EE59B5014E46}" destId="{65DCC954-96A6-4D53-BF53-5A73ABFE3896}" srcOrd="3" destOrd="0" parTransId="{EAD08E08-E0C7-4D14-AB6C-07D88B4028A4}" sibTransId="{53A5E441-55F6-4284-9ADC-47C82E19FA99}"/>
    <dgm:cxn modelId="{9CCD9F7C-A0FE-429D-B992-75AF334D3E80}" type="presOf" srcId="{B2F2BC71-4471-4BDF-A407-D30155E937DF}" destId="{CA5204D5-824E-4856-9867-1109241BD22E}" srcOrd="0" destOrd="0" presId="urn:microsoft.com/office/officeart/2005/8/layout/vList2"/>
    <dgm:cxn modelId="{4F2A7588-C123-4D11-89EB-44A8296010FD}" srcId="{BF8C1550-8CD9-4A3A-BEED-EE59B5014E46}" destId="{5165D8E7-2268-4A6C-8292-AC2A6C73383C}" srcOrd="1" destOrd="0" parTransId="{15314064-6397-46E3-B2BA-B68A886617CC}" sibTransId="{FA26A855-52D0-4A0B-A425-64C9A9A98D6C}"/>
    <dgm:cxn modelId="{730C1092-D6EB-4081-A77C-7E0E7C6393C7}" type="presOf" srcId="{73F39B12-AE2D-41C2-AD7B-CAD0C6AF3565}" destId="{96D4C713-EF35-4254-8497-9FA436F303E8}" srcOrd="0" destOrd="0" presId="urn:microsoft.com/office/officeart/2005/8/layout/vList2"/>
    <dgm:cxn modelId="{40A17B92-2485-4B3F-ACD7-2EE3F4437F27}" srcId="{BF8C1550-8CD9-4A3A-BEED-EE59B5014E46}" destId="{C1F6FD9C-B95C-4D1E-A62E-7455A8CCAA47}" srcOrd="5" destOrd="0" parTransId="{6F666356-97EC-477D-9CB0-FD672D9DBBEB}" sibTransId="{027F76E0-A463-4055-86D7-5BCB5F56B6D3}"/>
    <dgm:cxn modelId="{22AC9C95-774A-4F0E-B1E1-2FA0A1632D13}" srcId="{BF8C1550-8CD9-4A3A-BEED-EE59B5014E46}" destId="{E33B4E3E-02B0-47DE-9F5C-79A3BF7C640E}" srcOrd="8" destOrd="0" parTransId="{3DF290D6-B0BD-4CEA-AE97-9944675FC2C6}" sibTransId="{94B7EF9D-D5A4-46F8-87FB-F42661AE6C3F}"/>
    <dgm:cxn modelId="{28F9F2A0-988B-4253-AD94-507F4A5278BF}" type="presOf" srcId="{C2B85546-9C39-42E8-B779-43C1560EF7D1}" destId="{4F20B1E7-0A0D-4D36-836D-D8416384FA17}" srcOrd="0" destOrd="0" presId="urn:microsoft.com/office/officeart/2005/8/layout/vList2"/>
    <dgm:cxn modelId="{7470D6A5-378F-4F55-A167-109F4F65BFEB}" srcId="{BF8C1550-8CD9-4A3A-BEED-EE59B5014E46}" destId="{C2B85546-9C39-42E8-B779-43C1560EF7D1}" srcOrd="6" destOrd="0" parTransId="{0D348531-B91B-4436-BF96-FCEF035905A3}" sibTransId="{11B30171-9CFB-419B-BE91-73AE2F3C324C}"/>
    <dgm:cxn modelId="{F6ECBFAE-609F-4EF6-8AAD-2D104E0E6D73}" type="presOf" srcId="{BF8C1550-8CD9-4A3A-BEED-EE59B5014E46}" destId="{1E109390-C65B-46A4-B087-EA74AD7B2427}" srcOrd="0" destOrd="0" presId="urn:microsoft.com/office/officeart/2005/8/layout/vList2"/>
    <dgm:cxn modelId="{1D6E89B2-1DF9-4EEF-AFDB-008EEB14F6A5}" type="presOf" srcId="{65DCC954-96A6-4D53-BF53-5A73ABFE3896}" destId="{8510FD5A-7097-4D9E-B146-4261D6943D0D}" srcOrd="0" destOrd="0" presId="urn:microsoft.com/office/officeart/2005/8/layout/vList2"/>
    <dgm:cxn modelId="{C6970FBE-25F3-4FC4-9598-4623598D6735}" type="presOf" srcId="{E33B4E3E-02B0-47DE-9F5C-79A3BF7C640E}" destId="{4D64CD13-856E-44B7-9E39-958DB5E54034}" srcOrd="0" destOrd="0" presId="urn:microsoft.com/office/officeart/2005/8/layout/vList2"/>
    <dgm:cxn modelId="{F0400BC7-4749-46EB-8384-AFA0EBC286D4}" type="presOf" srcId="{C1F6FD9C-B95C-4D1E-A62E-7455A8CCAA47}" destId="{8DF1960F-1A85-4F6D-B6C7-503C9F8BB588}" srcOrd="0" destOrd="0" presId="urn:microsoft.com/office/officeart/2005/8/layout/vList2"/>
    <dgm:cxn modelId="{510845CC-391E-4CAC-9A2B-86AB0825CB78}" srcId="{BF8C1550-8CD9-4A3A-BEED-EE59B5014E46}" destId="{AEB7829C-90D7-4BF2-944E-57AC150C5612}" srcOrd="0" destOrd="0" parTransId="{9AB24D56-EB40-4FB9-BD71-4DCF85A9C85D}" sibTransId="{7810943C-4E56-4B5C-AF4F-E384ACFBEE1D}"/>
    <dgm:cxn modelId="{8D1FE8CC-BB84-4105-A06E-447DDA450ECE}" srcId="{BF8C1550-8CD9-4A3A-BEED-EE59B5014E46}" destId="{41948D9F-60F0-4F56-8EE9-02FBEC024271}" srcOrd="7" destOrd="0" parTransId="{529BED66-FA4E-46F1-A718-8078C3EEC4F4}" sibTransId="{C844A424-A58D-4716-A586-76D482B92E95}"/>
    <dgm:cxn modelId="{966ED6DB-EDA1-4D97-B672-61C6EF8890C0}" srcId="{BF8C1550-8CD9-4A3A-BEED-EE59B5014E46}" destId="{B2F2BC71-4471-4BDF-A407-D30155E937DF}" srcOrd="4" destOrd="0" parTransId="{D7C52761-E75A-4D11-8CF9-FFB7F09CE197}" sibTransId="{F963EC8E-B6B9-4D78-B4A7-2E38AFE8FC35}"/>
    <dgm:cxn modelId="{EA2DB2E9-D77B-4B7F-B608-0A480FFA97F6}" srcId="{BF8C1550-8CD9-4A3A-BEED-EE59B5014E46}" destId="{73F39B12-AE2D-41C2-AD7B-CAD0C6AF3565}" srcOrd="2" destOrd="0" parTransId="{7BE8A2E5-3A41-40FB-BA44-E30DEAE45F94}" sibTransId="{99BCDF38-28FD-4E9A-8C38-B3D602B72D45}"/>
    <dgm:cxn modelId="{77A8E0F0-9E6B-48E5-B51B-94222E93554A}" type="presOf" srcId="{5165D8E7-2268-4A6C-8292-AC2A6C73383C}" destId="{8577FADA-17D4-4FFD-A565-C9BE110EDEE3}" srcOrd="0" destOrd="0" presId="urn:microsoft.com/office/officeart/2005/8/layout/vList2"/>
    <dgm:cxn modelId="{708C897E-5344-446A-9E40-AD7102DE7A36}" type="presParOf" srcId="{1E109390-C65B-46A4-B087-EA74AD7B2427}" destId="{6B37C0A5-2F4F-4BA5-A8E5-D9463F03D3ED}" srcOrd="0" destOrd="0" presId="urn:microsoft.com/office/officeart/2005/8/layout/vList2"/>
    <dgm:cxn modelId="{3DC4998B-DEB6-419B-869C-D5ADAC0D5B81}" type="presParOf" srcId="{1E109390-C65B-46A4-B087-EA74AD7B2427}" destId="{F5AC3404-3E7D-431B-8A85-F084566B32C2}" srcOrd="1" destOrd="0" presId="urn:microsoft.com/office/officeart/2005/8/layout/vList2"/>
    <dgm:cxn modelId="{A9CE79D7-5155-4A8D-BFBA-6876E705C206}" type="presParOf" srcId="{1E109390-C65B-46A4-B087-EA74AD7B2427}" destId="{8577FADA-17D4-4FFD-A565-C9BE110EDEE3}" srcOrd="2" destOrd="0" presId="urn:microsoft.com/office/officeart/2005/8/layout/vList2"/>
    <dgm:cxn modelId="{7EF5E954-0213-4E8C-A720-FDC219FDA0BF}" type="presParOf" srcId="{1E109390-C65B-46A4-B087-EA74AD7B2427}" destId="{2ED20EF0-365D-4188-BDFF-ED7BFAAA47C3}" srcOrd="3" destOrd="0" presId="urn:microsoft.com/office/officeart/2005/8/layout/vList2"/>
    <dgm:cxn modelId="{4221BE10-74BB-4BA0-9775-2693AD7F6DFF}" type="presParOf" srcId="{1E109390-C65B-46A4-B087-EA74AD7B2427}" destId="{96D4C713-EF35-4254-8497-9FA436F303E8}" srcOrd="4" destOrd="0" presId="urn:microsoft.com/office/officeart/2005/8/layout/vList2"/>
    <dgm:cxn modelId="{A6428501-9609-4FDE-A19D-E32174E23004}" type="presParOf" srcId="{1E109390-C65B-46A4-B087-EA74AD7B2427}" destId="{19DC692B-5595-4CD0-860D-AFE7CAD21D79}" srcOrd="5" destOrd="0" presId="urn:microsoft.com/office/officeart/2005/8/layout/vList2"/>
    <dgm:cxn modelId="{B3F161C6-E2BA-47E1-B756-15704FD3FA50}" type="presParOf" srcId="{1E109390-C65B-46A4-B087-EA74AD7B2427}" destId="{8510FD5A-7097-4D9E-B146-4261D6943D0D}" srcOrd="6" destOrd="0" presId="urn:microsoft.com/office/officeart/2005/8/layout/vList2"/>
    <dgm:cxn modelId="{C23A79DD-6F42-428D-9A0D-155FFB0609E3}" type="presParOf" srcId="{1E109390-C65B-46A4-B087-EA74AD7B2427}" destId="{3A0D9931-CC2D-49F8-AC54-903CFBFF9E9E}" srcOrd="7" destOrd="0" presId="urn:microsoft.com/office/officeart/2005/8/layout/vList2"/>
    <dgm:cxn modelId="{080A7E85-0A83-4E50-8493-6D9699799599}" type="presParOf" srcId="{1E109390-C65B-46A4-B087-EA74AD7B2427}" destId="{CA5204D5-824E-4856-9867-1109241BD22E}" srcOrd="8" destOrd="0" presId="urn:microsoft.com/office/officeart/2005/8/layout/vList2"/>
    <dgm:cxn modelId="{B04D7045-771F-448B-86A5-45272EBD371D}" type="presParOf" srcId="{1E109390-C65B-46A4-B087-EA74AD7B2427}" destId="{FFFFE636-667E-4AD9-92F5-5BABD9729781}" srcOrd="9" destOrd="0" presId="urn:microsoft.com/office/officeart/2005/8/layout/vList2"/>
    <dgm:cxn modelId="{5CF63A8E-C543-4C2B-A7DE-18EAC1149079}" type="presParOf" srcId="{1E109390-C65B-46A4-B087-EA74AD7B2427}" destId="{8DF1960F-1A85-4F6D-B6C7-503C9F8BB588}" srcOrd="10" destOrd="0" presId="urn:microsoft.com/office/officeart/2005/8/layout/vList2"/>
    <dgm:cxn modelId="{F6B9C1AE-F9C9-4D92-A3EF-1C2064255C02}" type="presParOf" srcId="{1E109390-C65B-46A4-B087-EA74AD7B2427}" destId="{301F8DD2-371A-4D97-9755-7AE2E8A5CA6A}" srcOrd="11" destOrd="0" presId="urn:microsoft.com/office/officeart/2005/8/layout/vList2"/>
    <dgm:cxn modelId="{0BF1D073-DA64-43A0-A1C1-7CE2DE9418B0}" type="presParOf" srcId="{1E109390-C65B-46A4-B087-EA74AD7B2427}" destId="{4F20B1E7-0A0D-4D36-836D-D8416384FA17}" srcOrd="12" destOrd="0" presId="urn:microsoft.com/office/officeart/2005/8/layout/vList2"/>
    <dgm:cxn modelId="{B581DB8D-305E-4AA1-9EC7-D1F51130B998}" type="presParOf" srcId="{1E109390-C65B-46A4-B087-EA74AD7B2427}" destId="{68B7B86A-CC5B-41D9-9D06-59690B71C7A1}" srcOrd="13" destOrd="0" presId="urn:microsoft.com/office/officeart/2005/8/layout/vList2"/>
    <dgm:cxn modelId="{A0DE5F9F-C391-4D40-BD7C-8F0C2B0D9C36}" type="presParOf" srcId="{1E109390-C65B-46A4-B087-EA74AD7B2427}" destId="{EC84CC23-C545-4C3A-8B57-378C9FC8CFDD}" srcOrd="14" destOrd="0" presId="urn:microsoft.com/office/officeart/2005/8/layout/vList2"/>
    <dgm:cxn modelId="{D660196F-7C67-4F90-A20E-B7638A5AF194}" type="presParOf" srcId="{1E109390-C65B-46A4-B087-EA74AD7B2427}" destId="{9BB918AE-81D8-49AF-AA59-B8ED8F07B768}" srcOrd="15" destOrd="0" presId="urn:microsoft.com/office/officeart/2005/8/layout/vList2"/>
    <dgm:cxn modelId="{98B2A2AE-DBF1-4D73-9763-187813C98F44}" type="presParOf" srcId="{1E109390-C65B-46A4-B087-EA74AD7B2427}" destId="{4D64CD13-856E-44B7-9E39-958DB5E5403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F6EA448-9A03-4D90-843B-CA2D2965AE9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1630942-27C8-4DD4-A01A-CB234CB3B5D0}">
      <dgm:prSet/>
      <dgm:spPr/>
      <dgm:t>
        <a:bodyPr/>
        <a:lstStyle/>
        <a:p>
          <a:r>
            <a:rPr lang="it-IT"/>
            <a:t>Mantenimento dell’equilibrio di potenza in Europa</a:t>
          </a:r>
          <a:endParaRPr lang="en-US"/>
        </a:p>
      </dgm:t>
    </dgm:pt>
    <dgm:pt modelId="{81DFDCD9-A07C-4B60-A3D7-2324FE452029}" type="parTrans" cxnId="{01C8CC14-F31B-424D-937F-35C6E55F05A4}">
      <dgm:prSet/>
      <dgm:spPr/>
      <dgm:t>
        <a:bodyPr/>
        <a:lstStyle/>
        <a:p>
          <a:endParaRPr lang="en-US"/>
        </a:p>
      </dgm:t>
    </dgm:pt>
    <dgm:pt modelId="{1A996FE5-5F7E-4F67-AAF9-7CE48C13AEAF}" type="sibTrans" cxnId="{01C8CC14-F31B-424D-937F-35C6E55F05A4}">
      <dgm:prSet/>
      <dgm:spPr/>
      <dgm:t>
        <a:bodyPr/>
        <a:lstStyle/>
        <a:p>
          <a:endParaRPr lang="en-US"/>
        </a:p>
      </dgm:t>
    </dgm:pt>
    <dgm:pt modelId="{A3404333-D736-47B6-873D-20AD34AE54ED}">
      <dgm:prSet/>
      <dgm:spPr/>
      <dgm:t>
        <a:bodyPr/>
        <a:lstStyle/>
        <a:p>
          <a:r>
            <a:rPr lang="it-IT" dirty="0"/>
            <a:t>Ridimensionamento della potenza politica, economica, coloniale e militare della Germania (forti riparazioni di guerra)</a:t>
          </a:r>
          <a:endParaRPr lang="en-US" dirty="0"/>
        </a:p>
      </dgm:t>
    </dgm:pt>
    <dgm:pt modelId="{0CF5D6ED-8F00-497B-BD57-4FF51C42A4D1}" type="parTrans" cxnId="{FDDFC8A9-161C-4E87-B5B5-C8C5B9382C34}">
      <dgm:prSet/>
      <dgm:spPr/>
      <dgm:t>
        <a:bodyPr/>
        <a:lstStyle/>
        <a:p>
          <a:endParaRPr lang="en-US"/>
        </a:p>
      </dgm:t>
    </dgm:pt>
    <dgm:pt modelId="{1500D17B-0105-4344-AFC9-D9BAB8155B30}" type="sibTrans" cxnId="{FDDFC8A9-161C-4E87-B5B5-C8C5B9382C34}">
      <dgm:prSet/>
      <dgm:spPr/>
      <dgm:t>
        <a:bodyPr/>
        <a:lstStyle/>
        <a:p>
          <a:endParaRPr lang="en-US"/>
        </a:p>
      </dgm:t>
    </dgm:pt>
    <dgm:pt modelId="{9A50035F-E36E-45B7-A644-2CA08CD79191}">
      <dgm:prSet/>
      <dgm:spPr/>
      <dgm:t>
        <a:bodyPr/>
        <a:lstStyle/>
        <a:p>
          <a:r>
            <a:rPr lang="it-IT" dirty="0"/>
            <a:t>Ruolo di grande potenza: Patto di Londra più Fiume; «Sacro egoismo</a:t>
          </a:r>
          <a:r>
            <a:rPr lang="it-IT"/>
            <a:t>» nazionale </a:t>
          </a:r>
          <a:endParaRPr lang="en-US" dirty="0"/>
        </a:p>
      </dgm:t>
    </dgm:pt>
    <dgm:pt modelId="{0CC657CA-08D8-4B14-8A01-65C64ABA4EF6}" type="parTrans" cxnId="{5E86D6D1-44AA-4550-843E-AF5937CFF6B5}">
      <dgm:prSet/>
      <dgm:spPr/>
      <dgm:t>
        <a:bodyPr/>
        <a:lstStyle/>
        <a:p>
          <a:endParaRPr lang="en-US"/>
        </a:p>
      </dgm:t>
    </dgm:pt>
    <dgm:pt modelId="{952DBCB0-722B-4EDD-A158-6437A5E700B4}" type="sibTrans" cxnId="{5E86D6D1-44AA-4550-843E-AF5937CFF6B5}">
      <dgm:prSet/>
      <dgm:spPr/>
      <dgm:t>
        <a:bodyPr/>
        <a:lstStyle/>
        <a:p>
          <a:endParaRPr lang="en-US"/>
        </a:p>
      </dgm:t>
    </dgm:pt>
    <dgm:pt modelId="{805259E4-DFE7-4628-91CA-4B9A819F6D9A}">
      <dgm:prSet/>
      <dgm:spPr/>
      <dgm:t>
        <a:bodyPr/>
        <a:lstStyle/>
        <a:p>
          <a:r>
            <a:rPr lang="it-IT" dirty="0"/>
            <a:t>Rilevazione delle colonie tedesche rilevante per i paesi del Commonwealth</a:t>
          </a:r>
        </a:p>
      </dgm:t>
    </dgm:pt>
    <dgm:pt modelId="{9CEB8821-42EA-44CA-BCDB-12D53F9DFA7B}" type="parTrans" cxnId="{882860C9-CE66-42F4-86CA-20C7435D7A7D}">
      <dgm:prSet/>
      <dgm:spPr/>
      <dgm:t>
        <a:bodyPr/>
        <a:lstStyle/>
        <a:p>
          <a:endParaRPr lang="it-IT"/>
        </a:p>
      </dgm:t>
    </dgm:pt>
    <dgm:pt modelId="{57FD0805-E8B4-4EF5-98DE-D20DA5446A6D}" type="sibTrans" cxnId="{882860C9-CE66-42F4-86CA-20C7435D7A7D}">
      <dgm:prSet/>
      <dgm:spPr/>
      <dgm:t>
        <a:bodyPr/>
        <a:lstStyle/>
        <a:p>
          <a:endParaRPr lang="it-IT"/>
        </a:p>
      </dgm:t>
    </dgm:pt>
    <dgm:pt modelId="{224313F8-4203-4849-9A30-9045637A3F34}">
      <dgm:prSet/>
      <dgm:spPr/>
      <dgm:t>
        <a:bodyPr/>
        <a:lstStyle/>
        <a:p>
          <a:r>
            <a:rPr lang="it-IT" dirty="0"/>
            <a:t>Auspicato crollo dell’Impero ottomano (controllo del Medio Oriente)</a:t>
          </a:r>
        </a:p>
      </dgm:t>
    </dgm:pt>
    <dgm:pt modelId="{C241BD72-2142-4DC3-8A5A-FD29FE889757}" type="parTrans" cxnId="{523346EE-2DDC-4132-B07F-D2EA3C13B8CB}">
      <dgm:prSet/>
      <dgm:spPr/>
    </dgm:pt>
    <dgm:pt modelId="{FE0191BC-B7FB-45F2-87FB-769011A66390}" type="sibTrans" cxnId="{523346EE-2DDC-4132-B07F-D2EA3C13B8CB}">
      <dgm:prSet/>
      <dgm:spPr/>
    </dgm:pt>
    <dgm:pt modelId="{FFF8044D-162E-42B5-A7F2-B0F1B88E3AAD}" type="pres">
      <dgm:prSet presAssocID="{DF6EA448-9A03-4D90-843B-CA2D2965AE91}" presName="linear" presStyleCnt="0">
        <dgm:presLayoutVars>
          <dgm:animLvl val="lvl"/>
          <dgm:resizeHandles val="exact"/>
        </dgm:presLayoutVars>
      </dgm:prSet>
      <dgm:spPr/>
    </dgm:pt>
    <dgm:pt modelId="{9901B63D-61A5-425A-8DC4-42B2E70BC247}" type="pres">
      <dgm:prSet presAssocID="{71630942-27C8-4DD4-A01A-CB234CB3B5D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0AC0091-2736-417E-93D4-75059F9BCD88}" type="pres">
      <dgm:prSet presAssocID="{1A996FE5-5F7E-4F67-AAF9-7CE48C13AEAF}" presName="spacer" presStyleCnt="0"/>
      <dgm:spPr/>
    </dgm:pt>
    <dgm:pt modelId="{A4E22749-6B4D-43AE-8980-05DC07EC12F5}" type="pres">
      <dgm:prSet presAssocID="{A3404333-D736-47B6-873D-20AD34AE54E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8CA9389-417A-4CE2-AFAC-763FF694CE4B}" type="pres">
      <dgm:prSet presAssocID="{1500D17B-0105-4344-AFC9-D9BAB8155B30}" presName="spacer" presStyleCnt="0"/>
      <dgm:spPr/>
    </dgm:pt>
    <dgm:pt modelId="{A49BCDFE-0B22-4BA5-8218-3FAAFB8E2BDE}" type="pres">
      <dgm:prSet presAssocID="{224313F8-4203-4849-9A30-9045637A3F3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9FC9F12-91EA-40AE-8F58-27626B33A1C0}" type="pres">
      <dgm:prSet presAssocID="{FE0191BC-B7FB-45F2-87FB-769011A66390}" presName="spacer" presStyleCnt="0"/>
      <dgm:spPr/>
    </dgm:pt>
    <dgm:pt modelId="{524228B2-BF9B-4C33-9EED-B61BA905B0B8}" type="pres">
      <dgm:prSet presAssocID="{805259E4-DFE7-4628-91CA-4B9A819F6D9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C54447F-E8F1-4A84-A4D0-145A9ABBE9B6}" type="pres">
      <dgm:prSet presAssocID="{57FD0805-E8B4-4EF5-98DE-D20DA5446A6D}" presName="spacer" presStyleCnt="0"/>
      <dgm:spPr/>
    </dgm:pt>
    <dgm:pt modelId="{15E74EEC-994B-49C5-A29D-830FC8D4B61B}" type="pres">
      <dgm:prSet presAssocID="{9A50035F-E36E-45B7-A644-2CA08CD79191}" presName="parentText" presStyleLbl="node1" presStyleIdx="4" presStyleCnt="5" custLinFactY="43229" custLinFactNeighborX="-444" custLinFactNeighborY="100000">
        <dgm:presLayoutVars>
          <dgm:chMax val="0"/>
          <dgm:bulletEnabled val="1"/>
        </dgm:presLayoutVars>
      </dgm:prSet>
      <dgm:spPr/>
    </dgm:pt>
  </dgm:ptLst>
  <dgm:cxnLst>
    <dgm:cxn modelId="{01C8CC14-F31B-424D-937F-35C6E55F05A4}" srcId="{DF6EA448-9A03-4D90-843B-CA2D2965AE91}" destId="{71630942-27C8-4DD4-A01A-CB234CB3B5D0}" srcOrd="0" destOrd="0" parTransId="{81DFDCD9-A07C-4B60-A3D7-2324FE452029}" sibTransId="{1A996FE5-5F7E-4F67-AAF9-7CE48C13AEAF}"/>
    <dgm:cxn modelId="{EB84591F-8AF8-4712-994C-6A43406BFFC3}" type="presOf" srcId="{805259E4-DFE7-4628-91CA-4B9A819F6D9A}" destId="{524228B2-BF9B-4C33-9EED-B61BA905B0B8}" srcOrd="0" destOrd="0" presId="urn:microsoft.com/office/officeart/2005/8/layout/vList2"/>
    <dgm:cxn modelId="{F547A12A-EECE-4817-BB9B-4E57988296F5}" type="presOf" srcId="{9A50035F-E36E-45B7-A644-2CA08CD79191}" destId="{15E74EEC-994B-49C5-A29D-830FC8D4B61B}" srcOrd="0" destOrd="0" presId="urn:microsoft.com/office/officeart/2005/8/layout/vList2"/>
    <dgm:cxn modelId="{FDDFC8A9-161C-4E87-B5B5-C8C5B9382C34}" srcId="{DF6EA448-9A03-4D90-843B-CA2D2965AE91}" destId="{A3404333-D736-47B6-873D-20AD34AE54ED}" srcOrd="1" destOrd="0" parTransId="{0CF5D6ED-8F00-497B-BD57-4FF51C42A4D1}" sibTransId="{1500D17B-0105-4344-AFC9-D9BAB8155B30}"/>
    <dgm:cxn modelId="{B3368CC2-1612-4134-B94D-FF5508CCA6AD}" type="presOf" srcId="{71630942-27C8-4DD4-A01A-CB234CB3B5D0}" destId="{9901B63D-61A5-425A-8DC4-42B2E70BC247}" srcOrd="0" destOrd="0" presId="urn:microsoft.com/office/officeart/2005/8/layout/vList2"/>
    <dgm:cxn modelId="{88F328C6-FF08-4BDD-9DE3-967B521767F5}" type="presOf" srcId="{A3404333-D736-47B6-873D-20AD34AE54ED}" destId="{A4E22749-6B4D-43AE-8980-05DC07EC12F5}" srcOrd="0" destOrd="0" presId="urn:microsoft.com/office/officeart/2005/8/layout/vList2"/>
    <dgm:cxn modelId="{882860C9-CE66-42F4-86CA-20C7435D7A7D}" srcId="{DF6EA448-9A03-4D90-843B-CA2D2965AE91}" destId="{805259E4-DFE7-4628-91CA-4B9A819F6D9A}" srcOrd="3" destOrd="0" parTransId="{9CEB8821-42EA-44CA-BCDB-12D53F9DFA7B}" sibTransId="{57FD0805-E8B4-4EF5-98DE-D20DA5446A6D}"/>
    <dgm:cxn modelId="{5E86D6D1-44AA-4550-843E-AF5937CFF6B5}" srcId="{DF6EA448-9A03-4D90-843B-CA2D2965AE91}" destId="{9A50035F-E36E-45B7-A644-2CA08CD79191}" srcOrd="4" destOrd="0" parTransId="{0CC657CA-08D8-4B14-8A01-65C64ABA4EF6}" sibTransId="{952DBCB0-722B-4EDD-A158-6437A5E700B4}"/>
    <dgm:cxn modelId="{31D53CDD-4AB1-4E23-81ED-7EC58CC82D6C}" type="presOf" srcId="{DF6EA448-9A03-4D90-843B-CA2D2965AE91}" destId="{FFF8044D-162E-42B5-A7F2-B0F1B88E3AAD}" srcOrd="0" destOrd="0" presId="urn:microsoft.com/office/officeart/2005/8/layout/vList2"/>
    <dgm:cxn modelId="{523346EE-2DDC-4132-B07F-D2EA3C13B8CB}" srcId="{DF6EA448-9A03-4D90-843B-CA2D2965AE91}" destId="{224313F8-4203-4849-9A30-9045637A3F34}" srcOrd="2" destOrd="0" parTransId="{C241BD72-2142-4DC3-8A5A-FD29FE889757}" sibTransId="{FE0191BC-B7FB-45F2-87FB-769011A66390}"/>
    <dgm:cxn modelId="{1015E9FB-6C3E-403D-864A-55D883D1FB0A}" type="presOf" srcId="{224313F8-4203-4849-9A30-9045637A3F34}" destId="{A49BCDFE-0B22-4BA5-8218-3FAAFB8E2BDE}" srcOrd="0" destOrd="0" presId="urn:microsoft.com/office/officeart/2005/8/layout/vList2"/>
    <dgm:cxn modelId="{991B2D4F-1226-4C89-A404-600351DA7608}" type="presParOf" srcId="{FFF8044D-162E-42B5-A7F2-B0F1B88E3AAD}" destId="{9901B63D-61A5-425A-8DC4-42B2E70BC247}" srcOrd="0" destOrd="0" presId="urn:microsoft.com/office/officeart/2005/8/layout/vList2"/>
    <dgm:cxn modelId="{A32C1868-78E8-4E92-BD77-CEA3796EC7B1}" type="presParOf" srcId="{FFF8044D-162E-42B5-A7F2-B0F1B88E3AAD}" destId="{10AC0091-2736-417E-93D4-75059F9BCD88}" srcOrd="1" destOrd="0" presId="urn:microsoft.com/office/officeart/2005/8/layout/vList2"/>
    <dgm:cxn modelId="{E96E27D8-E589-4743-B1C9-FACAF76CF8D9}" type="presParOf" srcId="{FFF8044D-162E-42B5-A7F2-B0F1B88E3AAD}" destId="{A4E22749-6B4D-43AE-8980-05DC07EC12F5}" srcOrd="2" destOrd="0" presId="urn:microsoft.com/office/officeart/2005/8/layout/vList2"/>
    <dgm:cxn modelId="{802ED616-B6D9-42CC-9B6A-64821A7915E3}" type="presParOf" srcId="{FFF8044D-162E-42B5-A7F2-B0F1B88E3AAD}" destId="{48CA9389-417A-4CE2-AFAC-763FF694CE4B}" srcOrd="3" destOrd="0" presId="urn:microsoft.com/office/officeart/2005/8/layout/vList2"/>
    <dgm:cxn modelId="{46DC38AB-1CAE-4882-AE2B-25146B884D6B}" type="presParOf" srcId="{FFF8044D-162E-42B5-A7F2-B0F1B88E3AAD}" destId="{A49BCDFE-0B22-4BA5-8218-3FAAFB8E2BDE}" srcOrd="4" destOrd="0" presId="urn:microsoft.com/office/officeart/2005/8/layout/vList2"/>
    <dgm:cxn modelId="{E3758D4C-5CC7-47D5-A492-6E872503C41F}" type="presParOf" srcId="{FFF8044D-162E-42B5-A7F2-B0F1B88E3AAD}" destId="{59FC9F12-91EA-40AE-8F58-27626B33A1C0}" srcOrd="5" destOrd="0" presId="urn:microsoft.com/office/officeart/2005/8/layout/vList2"/>
    <dgm:cxn modelId="{98A15D66-EF44-406C-9955-F81FCCA54224}" type="presParOf" srcId="{FFF8044D-162E-42B5-A7F2-B0F1B88E3AAD}" destId="{524228B2-BF9B-4C33-9EED-B61BA905B0B8}" srcOrd="6" destOrd="0" presId="urn:microsoft.com/office/officeart/2005/8/layout/vList2"/>
    <dgm:cxn modelId="{963F2339-C018-4C34-B295-D267AC0F22AE}" type="presParOf" srcId="{FFF8044D-162E-42B5-A7F2-B0F1B88E3AAD}" destId="{2C54447F-E8F1-4A84-A4D0-145A9ABBE9B6}" srcOrd="7" destOrd="0" presId="urn:microsoft.com/office/officeart/2005/8/layout/vList2"/>
    <dgm:cxn modelId="{2D618EDD-FEDE-4BBF-804F-5FB1F37A8CEA}" type="presParOf" srcId="{FFF8044D-162E-42B5-A7F2-B0F1B88E3AAD}" destId="{15E74EEC-994B-49C5-A29D-830FC8D4B61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B10B13-CA45-4382-B745-42075D1C398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7C82CC-2E2C-42F7-A68B-1EEBB36D2D79}">
      <dgm:prSet/>
      <dgm:spPr/>
      <dgm:t>
        <a:bodyPr/>
        <a:lstStyle/>
        <a:p>
          <a:r>
            <a:rPr lang="it-IT"/>
            <a:t>Inizia solo 2 mesi dopo la fine della guerra</a:t>
          </a:r>
          <a:endParaRPr lang="en-US"/>
        </a:p>
      </dgm:t>
    </dgm:pt>
    <dgm:pt modelId="{8BF88FF3-47D0-4F94-B663-32F7032AB303}" type="parTrans" cxnId="{EC9F0664-A1C2-4573-84E1-8494FCB674E4}">
      <dgm:prSet/>
      <dgm:spPr/>
      <dgm:t>
        <a:bodyPr/>
        <a:lstStyle/>
        <a:p>
          <a:endParaRPr lang="en-US"/>
        </a:p>
      </dgm:t>
    </dgm:pt>
    <dgm:pt modelId="{C2FFB001-B172-4C5C-9319-6A1858B6F470}" type="sibTrans" cxnId="{EC9F0664-A1C2-4573-84E1-8494FCB674E4}">
      <dgm:prSet/>
      <dgm:spPr/>
      <dgm:t>
        <a:bodyPr/>
        <a:lstStyle/>
        <a:p>
          <a:endParaRPr lang="en-US"/>
        </a:p>
      </dgm:t>
    </dgm:pt>
    <dgm:pt modelId="{38AAE577-B42C-4CFD-88F3-A626A5F54177}">
      <dgm:prSet/>
      <dgm:spPr/>
      <dgm:t>
        <a:bodyPr/>
        <a:lstStyle/>
        <a:p>
          <a:r>
            <a:rPr lang="it-IT"/>
            <a:t>Grande laboratorio del mondo a venire posto «posto su un immenso cimitero» (T. Masaryk)</a:t>
          </a:r>
          <a:endParaRPr lang="en-US"/>
        </a:p>
      </dgm:t>
    </dgm:pt>
    <dgm:pt modelId="{1C0A34A5-A498-46A5-92C6-2151ADBB979B}" type="parTrans" cxnId="{FA55D159-E38D-44F0-AF74-0EFE509DD359}">
      <dgm:prSet/>
      <dgm:spPr/>
      <dgm:t>
        <a:bodyPr/>
        <a:lstStyle/>
        <a:p>
          <a:endParaRPr lang="en-US"/>
        </a:p>
      </dgm:t>
    </dgm:pt>
    <dgm:pt modelId="{7CFD5DB7-BCE3-41A0-9A17-375D4FF101C3}" type="sibTrans" cxnId="{FA55D159-E38D-44F0-AF74-0EFE509DD359}">
      <dgm:prSet/>
      <dgm:spPr/>
      <dgm:t>
        <a:bodyPr/>
        <a:lstStyle/>
        <a:p>
          <a:endParaRPr lang="en-US"/>
        </a:p>
      </dgm:t>
    </dgm:pt>
    <dgm:pt modelId="{4FB01FAA-D752-4CA7-AB0B-C67776834766}">
      <dgm:prSet/>
      <dgm:spPr/>
      <dgm:t>
        <a:bodyPr/>
        <a:lstStyle/>
        <a:p>
          <a:r>
            <a:rPr lang="it-IT"/>
            <a:t>11 novembre 1918 armistizio con la Germania</a:t>
          </a:r>
          <a:endParaRPr lang="en-US"/>
        </a:p>
      </dgm:t>
    </dgm:pt>
    <dgm:pt modelId="{A4262296-0013-4453-9016-37EAC8DE2028}" type="parTrans" cxnId="{8FCB8EC1-235A-41FF-BAC7-C06B7EC03D3C}">
      <dgm:prSet/>
      <dgm:spPr/>
      <dgm:t>
        <a:bodyPr/>
        <a:lstStyle/>
        <a:p>
          <a:endParaRPr lang="en-US"/>
        </a:p>
      </dgm:t>
    </dgm:pt>
    <dgm:pt modelId="{8AB3AEAD-D89F-4F12-B659-EE7281438DDF}" type="sibTrans" cxnId="{8FCB8EC1-235A-41FF-BAC7-C06B7EC03D3C}">
      <dgm:prSet/>
      <dgm:spPr/>
      <dgm:t>
        <a:bodyPr/>
        <a:lstStyle/>
        <a:p>
          <a:endParaRPr lang="en-US"/>
        </a:p>
      </dgm:t>
    </dgm:pt>
    <dgm:pt modelId="{132C8A7D-781A-4515-9E55-8E4172DDCC20}">
      <dgm:prSet/>
      <dgm:spPr/>
      <dgm:t>
        <a:bodyPr/>
        <a:lstStyle/>
        <a:p>
          <a:r>
            <a:rPr lang="it-IT"/>
            <a:t>Lunga serie di conflitti </a:t>
          </a:r>
          <a:endParaRPr lang="en-US"/>
        </a:p>
      </dgm:t>
    </dgm:pt>
    <dgm:pt modelId="{DB1D96DE-CC01-4ABA-9DEE-0C0E2DF07A21}" type="parTrans" cxnId="{B2AAA881-FE38-413B-9851-0BD9240BC778}">
      <dgm:prSet/>
      <dgm:spPr/>
      <dgm:t>
        <a:bodyPr/>
        <a:lstStyle/>
        <a:p>
          <a:endParaRPr lang="en-US"/>
        </a:p>
      </dgm:t>
    </dgm:pt>
    <dgm:pt modelId="{4163D379-D47A-4520-94DF-3C79C346D0CC}" type="sibTrans" cxnId="{B2AAA881-FE38-413B-9851-0BD9240BC778}">
      <dgm:prSet/>
      <dgm:spPr/>
      <dgm:t>
        <a:bodyPr/>
        <a:lstStyle/>
        <a:p>
          <a:endParaRPr lang="en-US"/>
        </a:p>
      </dgm:t>
    </dgm:pt>
    <dgm:pt modelId="{CD1D39BF-915B-4341-B823-C2AE93799049}">
      <dgm:prSet/>
      <dgm:spPr/>
      <dgm:t>
        <a:bodyPr/>
        <a:lstStyle/>
        <a:p>
          <a:r>
            <a:rPr lang="it-IT"/>
            <a:t>Frantumazione di quattro imperi: numerosi contenziosi tra stati successori  </a:t>
          </a:r>
          <a:endParaRPr lang="en-US"/>
        </a:p>
      </dgm:t>
    </dgm:pt>
    <dgm:pt modelId="{075EBC44-6163-4094-98E9-7BF3E4C306A3}" type="parTrans" cxnId="{0E491D0B-CD91-4534-9E3D-15A17A1464E8}">
      <dgm:prSet/>
      <dgm:spPr/>
      <dgm:t>
        <a:bodyPr/>
        <a:lstStyle/>
        <a:p>
          <a:endParaRPr lang="en-US"/>
        </a:p>
      </dgm:t>
    </dgm:pt>
    <dgm:pt modelId="{C4F2D7AD-2DE3-4856-8D87-86BF2751FAEE}" type="sibTrans" cxnId="{0E491D0B-CD91-4534-9E3D-15A17A1464E8}">
      <dgm:prSet/>
      <dgm:spPr/>
      <dgm:t>
        <a:bodyPr/>
        <a:lstStyle/>
        <a:p>
          <a:endParaRPr lang="en-US"/>
        </a:p>
      </dgm:t>
    </dgm:pt>
    <dgm:pt modelId="{739A0865-9DFC-4088-A40E-0064E269092C}" type="pres">
      <dgm:prSet presAssocID="{B1B10B13-CA45-4382-B745-42075D1C3989}" presName="linear" presStyleCnt="0">
        <dgm:presLayoutVars>
          <dgm:animLvl val="lvl"/>
          <dgm:resizeHandles val="exact"/>
        </dgm:presLayoutVars>
      </dgm:prSet>
      <dgm:spPr/>
    </dgm:pt>
    <dgm:pt modelId="{1B9C4BAE-7E58-41CF-BDD8-D1BBA94009C2}" type="pres">
      <dgm:prSet presAssocID="{8C7C82CC-2E2C-42F7-A68B-1EEBB36D2D7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4FF4E57-0BF2-4094-84DD-7117BC4FA451}" type="pres">
      <dgm:prSet presAssocID="{C2FFB001-B172-4C5C-9319-6A1858B6F470}" presName="spacer" presStyleCnt="0"/>
      <dgm:spPr/>
    </dgm:pt>
    <dgm:pt modelId="{A06BB84D-E2B1-427E-B752-B6255CBE4B7E}" type="pres">
      <dgm:prSet presAssocID="{38AAE577-B42C-4CFD-88F3-A626A5F5417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6B2C407-402C-4B5D-B8AF-6A5F2E91CCDF}" type="pres">
      <dgm:prSet presAssocID="{7CFD5DB7-BCE3-41A0-9A17-375D4FF101C3}" presName="spacer" presStyleCnt="0"/>
      <dgm:spPr/>
    </dgm:pt>
    <dgm:pt modelId="{594426DE-203F-4541-96E0-60222D32464D}" type="pres">
      <dgm:prSet presAssocID="{4FB01FAA-D752-4CA7-AB0B-C6777683476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FB33956-A50F-4951-A575-59BCDFCF6D87}" type="pres">
      <dgm:prSet presAssocID="{8AB3AEAD-D89F-4F12-B659-EE7281438DDF}" presName="spacer" presStyleCnt="0"/>
      <dgm:spPr/>
    </dgm:pt>
    <dgm:pt modelId="{2BF43C19-1D3E-4200-90F0-361EC45B9166}" type="pres">
      <dgm:prSet presAssocID="{132C8A7D-781A-4515-9E55-8E4172DDCC2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4137E0C-07F2-43A8-A3BE-4F48A8ED8D8D}" type="pres">
      <dgm:prSet presAssocID="{4163D379-D47A-4520-94DF-3C79C346D0CC}" presName="spacer" presStyleCnt="0"/>
      <dgm:spPr/>
    </dgm:pt>
    <dgm:pt modelId="{9616A20D-39DD-4C9C-AD48-5DE1CFAEF6E4}" type="pres">
      <dgm:prSet presAssocID="{CD1D39BF-915B-4341-B823-C2AE9379904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A6F9607-04D4-4228-B1CA-59ADDB99C348}" type="presOf" srcId="{132C8A7D-781A-4515-9E55-8E4172DDCC20}" destId="{2BF43C19-1D3E-4200-90F0-361EC45B9166}" srcOrd="0" destOrd="0" presId="urn:microsoft.com/office/officeart/2005/8/layout/vList2"/>
    <dgm:cxn modelId="{0E491D0B-CD91-4534-9E3D-15A17A1464E8}" srcId="{B1B10B13-CA45-4382-B745-42075D1C3989}" destId="{CD1D39BF-915B-4341-B823-C2AE93799049}" srcOrd="4" destOrd="0" parTransId="{075EBC44-6163-4094-98E9-7BF3E4C306A3}" sibTransId="{C4F2D7AD-2DE3-4856-8D87-86BF2751FAEE}"/>
    <dgm:cxn modelId="{77786E0C-809F-4775-B67F-B848499BD339}" type="presOf" srcId="{B1B10B13-CA45-4382-B745-42075D1C3989}" destId="{739A0865-9DFC-4088-A40E-0064E269092C}" srcOrd="0" destOrd="0" presId="urn:microsoft.com/office/officeart/2005/8/layout/vList2"/>
    <dgm:cxn modelId="{A3DC0216-F4CF-4A5A-9E20-FB4950F17E84}" type="presOf" srcId="{CD1D39BF-915B-4341-B823-C2AE93799049}" destId="{9616A20D-39DD-4C9C-AD48-5DE1CFAEF6E4}" srcOrd="0" destOrd="0" presId="urn:microsoft.com/office/officeart/2005/8/layout/vList2"/>
    <dgm:cxn modelId="{4931CD5F-AE3A-4863-B909-B499549C4EB5}" type="presOf" srcId="{4FB01FAA-D752-4CA7-AB0B-C67776834766}" destId="{594426DE-203F-4541-96E0-60222D32464D}" srcOrd="0" destOrd="0" presId="urn:microsoft.com/office/officeart/2005/8/layout/vList2"/>
    <dgm:cxn modelId="{EC9F0664-A1C2-4573-84E1-8494FCB674E4}" srcId="{B1B10B13-CA45-4382-B745-42075D1C3989}" destId="{8C7C82CC-2E2C-42F7-A68B-1EEBB36D2D79}" srcOrd="0" destOrd="0" parTransId="{8BF88FF3-47D0-4F94-B663-32F7032AB303}" sibTransId="{C2FFB001-B172-4C5C-9319-6A1858B6F470}"/>
    <dgm:cxn modelId="{FA55D159-E38D-44F0-AF74-0EFE509DD359}" srcId="{B1B10B13-CA45-4382-B745-42075D1C3989}" destId="{38AAE577-B42C-4CFD-88F3-A626A5F54177}" srcOrd="1" destOrd="0" parTransId="{1C0A34A5-A498-46A5-92C6-2151ADBB979B}" sibTransId="{7CFD5DB7-BCE3-41A0-9A17-375D4FF101C3}"/>
    <dgm:cxn modelId="{B2AAA881-FE38-413B-9851-0BD9240BC778}" srcId="{B1B10B13-CA45-4382-B745-42075D1C3989}" destId="{132C8A7D-781A-4515-9E55-8E4172DDCC20}" srcOrd="3" destOrd="0" parTransId="{DB1D96DE-CC01-4ABA-9DEE-0C0E2DF07A21}" sibTransId="{4163D379-D47A-4520-94DF-3C79C346D0CC}"/>
    <dgm:cxn modelId="{F988D2B2-0AB9-4C4E-8D14-7127E0E7CBFD}" type="presOf" srcId="{8C7C82CC-2E2C-42F7-A68B-1EEBB36D2D79}" destId="{1B9C4BAE-7E58-41CF-BDD8-D1BBA94009C2}" srcOrd="0" destOrd="0" presId="urn:microsoft.com/office/officeart/2005/8/layout/vList2"/>
    <dgm:cxn modelId="{8FCB8EC1-235A-41FF-BAC7-C06B7EC03D3C}" srcId="{B1B10B13-CA45-4382-B745-42075D1C3989}" destId="{4FB01FAA-D752-4CA7-AB0B-C67776834766}" srcOrd="2" destOrd="0" parTransId="{A4262296-0013-4453-9016-37EAC8DE2028}" sibTransId="{8AB3AEAD-D89F-4F12-B659-EE7281438DDF}"/>
    <dgm:cxn modelId="{542A14D1-CB77-44D7-9076-1AF685BF91AC}" type="presOf" srcId="{38AAE577-B42C-4CFD-88F3-A626A5F54177}" destId="{A06BB84D-E2B1-427E-B752-B6255CBE4B7E}" srcOrd="0" destOrd="0" presId="urn:microsoft.com/office/officeart/2005/8/layout/vList2"/>
    <dgm:cxn modelId="{E3FB960B-4074-434B-8881-1E832E3ECBAD}" type="presParOf" srcId="{739A0865-9DFC-4088-A40E-0064E269092C}" destId="{1B9C4BAE-7E58-41CF-BDD8-D1BBA94009C2}" srcOrd="0" destOrd="0" presId="urn:microsoft.com/office/officeart/2005/8/layout/vList2"/>
    <dgm:cxn modelId="{49B86A35-FA66-4CBC-8500-E68CAE24584F}" type="presParOf" srcId="{739A0865-9DFC-4088-A40E-0064E269092C}" destId="{94FF4E57-0BF2-4094-84DD-7117BC4FA451}" srcOrd="1" destOrd="0" presId="urn:microsoft.com/office/officeart/2005/8/layout/vList2"/>
    <dgm:cxn modelId="{FB2BFBE9-799C-45EB-BB22-7CAE2D6905B5}" type="presParOf" srcId="{739A0865-9DFC-4088-A40E-0064E269092C}" destId="{A06BB84D-E2B1-427E-B752-B6255CBE4B7E}" srcOrd="2" destOrd="0" presId="urn:microsoft.com/office/officeart/2005/8/layout/vList2"/>
    <dgm:cxn modelId="{A9ED5298-D488-4050-9FAE-354216EF4B11}" type="presParOf" srcId="{739A0865-9DFC-4088-A40E-0064E269092C}" destId="{26B2C407-402C-4B5D-B8AF-6A5F2E91CCDF}" srcOrd="3" destOrd="0" presId="urn:microsoft.com/office/officeart/2005/8/layout/vList2"/>
    <dgm:cxn modelId="{DBEE5B2C-3DD9-4BA7-8A58-FBB0853A3064}" type="presParOf" srcId="{739A0865-9DFC-4088-A40E-0064E269092C}" destId="{594426DE-203F-4541-96E0-60222D32464D}" srcOrd="4" destOrd="0" presId="urn:microsoft.com/office/officeart/2005/8/layout/vList2"/>
    <dgm:cxn modelId="{FE459D6C-DC1F-4B44-8A18-B36601DBD1F5}" type="presParOf" srcId="{739A0865-9DFC-4088-A40E-0064E269092C}" destId="{1FB33956-A50F-4951-A575-59BCDFCF6D87}" srcOrd="5" destOrd="0" presId="urn:microsoft.com/office/officeart/2005/8/layout/vList2"/>
    <dgm:cxn modelId="{5A9F0A8A-5B33-4B0C-82DA-06D99FE4414F}" type="presParOf" srcId="{739A0865-9DFC-4088-A40E-0064E269092C}" destId="{2BF43C19-1D3E-4200-90F0-361EC45B9166}" srcOrd="6" destOrd="0" presId="urn:microsoft.com/office/officeart/2005/8/layout/vList2"/>
    <dgm:cxn modelId="{610B3164-6EE4-44DA-916E-78E4726DE831}" type="presParOf" srcId="{739A0865-9DFC-4088-A40E-0064E269092C}" destId="{34137E0C-07F2-43A8-A3BE-4F48A8ED8D8D}" srcOrd="7" destOrd="0" presId="urn:microsoft.com/office/officeart/2005/8/layout/vList2"/>
    <dgm:cxn modelId="{6E63ED78-1CE8-493F-BD53-91BBD2F0B7CA}" type="presParOf" srcId="{739A0865-9DFC-4088-A40E-0064E269092C}" destId="{9616A20D-39DD-4C9C-AD48-5DE1CFAEF6E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F6EA448-9A03-4D90-843B-CA2D2965AE9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14DD39-82E3-4D33-8488-0114C5844265}">
      <dgm:prSet/>
      <dgm:spPr/>
      <dgm:t>
        <a:bodyPr/>
        <a:lstStyle/>
        <a:p>
          <a:r>
            <a:rPr lang="it-IT"/>
            <a:t>Visione salvifica della SdN (Wilson)</a:t>
          </a:r>
          <a:endParaRPr lang="it-IT" dirty="0"/>
        </a:p>
      </dgm:t>
    </dgm:pt>
    <dgm:pt modelId="{C92F71CD-8F7D-4BA2-9BFC-F3E1549F2763}" type="parTrans" cxnId="{B4B575A3-5F66-4A5A-9DD7-C42EA97EEF18}">
      <dgm:prSet/>
      <dgm:spPr/>
      <dgm:t>
        <a:bodyPr/>
        <a:lstStyle/>
        <a:p>
          <a:endParaRPr lang="it-IT"/>
        </a:p>
      </dgm:t>
    </dgm:pt>
    <dgm:pt modelId="{4BA01E31-4152-4826-99D0-F44DE6A65743}" type="sibTrans" cxnId="{B4B575A3-5F66-4A5A-9DD7-C42EA97EEF18}">
      <dgm:prSet/>
      <dgm:spPr/>
      <dgm:t>
        <a:bodyPr/>
        <a:lstStyle/>
        <a:p>
          <a:endParaRPr lang="it-IT"/>
        </a:p>
      </dgm:t>
    </dgm:pt>
    <dgm:pt modelId="{AFD5DDF2-8138-4DA1-9107-3B8A93867CCA}">
      <dgm:prSet/>
      <dgm:spPr/>
      <dgm:t>
        <a:bodyPr/>
        <a:lstStyle/>
        <a:p>
          <a:r>
            <a:rPr lang="it-IT"/>
            <a:t>Priorità della Conferenza</a:t>
          </a:r>
          <a:endParaRPr lang="it-IT" dirty="0"/>
        </a:p>
      </dgm:t>
    </dgm:pt>
    <dgm:pt modelId="{7A04C2B4-AA16-4D63-80A2-AE1A7D2CE3BB}" type="parTrans" cxnId="{3EA136D5-6FE0-4592-96FB-2331B9D3927E}">
      <dgm:prSet/>
      <dgm:spPr/>
      <dgm:t>
        <a:bodyPr/>
        <a:lstStyle/>
        <a:p>
          <a:endParaRPr lang="it-IT"/>
        </a:p>
      </dgm:t>
    </dgm:pt>
    <dgm:pt modelId="{8CC84147-26CE-435A-AC15-846837BBAC2C}" type="sibTrans" cxnId="{3EA136D5-6FE0-4592-96FB-2331B9D3927E}">
      <dgm:prSet/>
      <dgm:spPr/>
      <dgm:t>
        <a:bodyPr/>
        <a:lstStyle/>
        <a:p>
          <a:endParaRPr lang="it-IT"/>
        </a:p>
      </dgm:t>
    </dgm:pt>
    <dgm:pt modelId="{4F4D7535-DC2D-4C86-A5A7-A4AEC3D86844}">
      <dgm:prSet/>
      <dgm:spPr/>
      <dgm:t>
        <a:bodyPr/>
        <a:lstStyle/>
        <a:p>
          <a:r>
            <a:rPr lang="it-IT" dirty="0"/>
            <a:t>Vittorio Emanuele Orlando: rappresentante italiano: condivisione degli ideali della </a:t>
          </a:r>
          <a:r>
            <a:rPr lang="it-IT" dirty="0" err="1"/>
            <a:t>SdN</a:t>
          </a:r>
          <a:r>
            <a:rPr lang="it-IT" dirty="0"/>
            <a:t>, quando non contraddicessero le aspirazioni italiane (Patto di Londra)  </a:t>
          </a:r>
        </a:p>
      </dgm:t>
    </dgm:pt>
    <dgm:pt modelId="{613DF58A-9269-4923-B905-51753A9D14FC}" type="parTrans" cxnId="{F756A1FF-B9D0-4B43-8119-7D2FBDAE9FBF}">
      <dgm:prSet/>
      <dgm:spPr/>
      <dgm:t>
        <a:bodyPr/>
        <a:lstStyle/>
        <a:p>
          <a:endParaRPr lang="it-IT"/>
        </a:p>
      </dgm:t>
    </dgm:pt>
    <dgm:pt modelId="{A09CB02E-A11B-4986-A357-63658866C7CB}" type="sibTrans" cxnId="{F756A1FF-B9D0-4B43-8119-7D2FBDAE9FBF}">
      <dgm:prSet/>
      <dgm:spPr/>
      <dgm:t>
        <a:bodyPr/>
        <a:lstStyle/>
        <a:p>
          <a:endParaRPr lang="it-IT"/>
        </a:p>
      </dgm:t>
    </dgm:pt>
    <dgm:pt modelId="{0D80EC9E-AE51-4F5F-9795-D083C824264B}">
      <dgm:prSet/>
      <dgm:spPr/>
      <dgm:t>
        <a:bodyPr/>
        <a:lstStyle/>
        <a:p>
          <a:r>
            <a:rPr lang="it-IT" dirty="0"/>
            <a:t>Léon </a:t>
          </a:r>
          <a:r>
            <a:rPr lang="it-IT" dirty="0" err="1"/>
            <a:t>Bourgois</a:t>
          </a:r>
          <a:r>
            <a:rPr lang="it-IT" dirty="0"/>
            <a:t>, rappresentante francese: esclusione degli sconfitti per un periodo imprecisato, disarmo generalizzato, forza militare permanente</a:t>
          </a:r>
        </a:p>
      </dgm:t>
    </dgm:pt>
    <dgm:pt modelId="{E0CFC7A5-6481-43E9-951C-92E0E1706450}" type="parTrans" cxnId="{19251ADB-5FBD-462E-9711-536D64EDFB58}">
      <dgm:prSet/>
      <dgm:spPr/>
      <dgm:t>
        <a:bodyPr/>
        <a:lstStyle/>
        <a:p>
          <a:endParaRPr lang="it-IT"/>
        </a:p>
      </dgm:t>
    </dgm:pt>
    <dgm:pt modelId="{831D68E9-0D08-4F73-AF96-99CD87436F93}" type="sibTrans" cxnId="{19251ADB-5FBD-462E-9711-536D64EDFB58}">
      <dgm:prSet/>
      <dgm:spPr/>
      <dgm:t>
        <a:bodyPr/>
        <a:lstStyle/>
        <a:p>
          <a:endParaRPr lang="it-IT"/>
        </a:p>
      </dgm:t>
    </dgm:pt>
    <dgm:pt modelId="{C4468783-7BEE-403D-8AFF-92803FD2CAE2}">
      <dgm:prSet/>
      <dgm:spPr/>
      <dgm:t>
        <a:bodyPr/>
        <a:lstStyle/>
        <a:p>
          <a:r>
            <a:rPr lang="it-IT" dirty="0"/>
            <a:t>25 gennaio: riunione plenaria che costituisce una commissione per la costituzione della </a:t>
          </a:r>
          <a:r>
            <a:rPr lang="it-IT" dirty="0" err="1"/>
            <a:t>SdN</a:t>
          </a:r>
          <a:r>
            <a:rPr lang="it-IT" dirty="0"/>
            <a:t>. Presidenza affidata a Wilson (ridimensionamento della preponderanza europea nelle relazioni internazionali)</a:t>
          </a:r>
        </a:p>
      </dgm:t>
    </dgm:pt>
    <dgm:pt modelId="{B48D418A-A291-4A5D-B0F6-2A3F26F764AF}" type="parTrans" cxnId="{F04F361D-C6BA-442B-ADC1-06E68489AE62}">
      <dgm:prSet/>
      <dgm:spPr/>
      <dgm:t>
        <a:bodyPr/>
        <a:lstStyle/>
        <a:p>
          <a:endParaRPr lang="it-IT"/>
        </a:p>
      </dgm:t>
    </dgm:pt>
    <dgm:pt modelId="{C1BAFD9E-7030-4ED3-BBCB-F2B60A844414}" type="sibTrans" cxnId="{F04F361D-C6BA-442B-ADC1-06E68489AE62}">
      <dgm:prSet/>
      <dgm:spPr/>
      <dgm:t>
        <a:bodyPr/>
        <a:lstStyle/>
        <a:p>
          <a:endParaRPr lang="it-IT"/>
        </a:p>
      </dgm:t>
    </dgm:pt>
    <dgm:pt modelId="{4B118F68-1DAB-4525-9CCA-5CDF86901224}" type="pres">
      <dgm:prSet presAssocID="{DF6EA448-9A03-4D90-843B-CA2D2965AE91}" presName="linear" presStyleCnt="0">
        <dgm:presLayoutVars>
          <dgm:animLvl val="lvl"/>
          <dgm:resizeHandles val="exact"/>
        </dgm:presLayoutVars>
      </dgm:prSet>
      <dgm:spPr/>
    </dgm:pt>
    <dgm:pt modelId="{79949737-7594-46E9-8C93-7A33B48B0FCB}" type="pres">
      <dgm:prSet presAssocID="{9E14DD39-82E3-4D33-8488-0114C584426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A5F2C66-DD46-4994-8344-12DFB2C029B0}" type="pres">
      <dgm:prSet presAssocID="{4BA01E31-4152-4826-99D0-F44DE6A65743}" presName="spacer" presStyleCnt="0"/>
      <dgm:spPr/>
    </dgm:pt>
    <dgm:pt modelId="{7D746B3F-6E07-4ED7-8B62-FF75800FAC71}" type="pres">
      <dgm:prSet presAssocID="{AFD5DDF2-8138-4DA1-9107-3B8A93867CC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C975BF3-FF02-43F1-A91A-A24A5FFDC62A}" type="pres">
      <dgm:prSet presAssocID="{8CC84147-26CE-435A-AC15-846837BBAC2C}" presName="spacer" presStyleCnt="0"/>
      <dgm:spPr/>
    </dgm:pt>
    <dgm:pt modelId="{27190E7B-7A43-45F5-9926-D6E0C52C3461}" type="pres">
      <dgm:prSet presAssocID="{C4468783-7BEE-403D-8AFF-92803FD2CAE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75C10DA-4C39-4468-AE7C-41CE58C5F2FA}" type="pres">
      <dgm:prSet presAssocID="{C1BAFD9E-7030-4ED3-BBCB-F2B60A844414}" presName="spacer" presStyleCnt="0"/>
      <dgm:spPr/>
    </dgm:pt>
    <dgm:pt modelId="{5A2F1A8B-FC89-4A63-B2C4-5B86B6A39D63}" type="pres">
      <dgm:prSet presAssocID="{0D80EC9E-AE51-4F5F-9795-D083C824264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CAA5E83-FC32-4395-ADF1-0A3E0084E3A9}" type="pres">
      <dgm:prSet presAssocID="{831D68E9-0D08-4F73-AF96-99CD87436F93}" presName="spacer" presStyleCnt="0"/>
      <dgm:spPr/>
    </dgm:pt>
    <dgm:pt modelId="{2298D974-DE28-433E-88CF-0B3250F9D505}" type="pres">
      <dgm:prSet presAssocID="{4F4D7535-DC2D-4C86-A5A7-A4AEC3D8684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F974E1B-139C-4239-AAC6-CB3488EBB382}" type="presOf" srcId="{4F4D7535-DC2D-4C86-A5A7-A4AEC3D86844}" destId="{2298D974-DE28-433E-88CF-0B3250F9D505}" srcOrd="0" destOrd="0" presId="urn:microsoft.com/office/officeart/2005/8/layout/vList2"/>
    <dgm:cxn modelId="{F04F361D-C6BA-442B-ADC1-06E68489AE62}" srcId="{DF6EA448-9A03-4D90-843B-CA2D2965AE91}" destId="{C4468783-7BEE-403D-8AFF-92803FD2CAE2}" srcOrd="2" destOrd="0" parTransId="{B48D418A-A291-4A5D-B0F6-2A3F26F764AF}" sibTransId="{C1BAFD9E-7030-4ED3-BBCB-F2B60A844414}"/>
    <dgm:cxn modelId="{7A6E0865-3C9E-4003-91BA-1F23757012C8}" type="presOf" srcId="{C4468783-7BEE-403D-8AFF-92803FD2CAE2}" destId="{27190E7B-7A43-45F5-9926-D6E0C52C3461}" srcOrd="0" destOrd="0" presId="urn:microsoft.com/office/officeart/2005/8/layout/vList2"/>
    <dgm:cxn modelId="{B4B575A3-5F66-4A5A-9DD7-C42EA97EEF18}" srcId="{DF6EA448-9A03-4D90-843B-CA2D2965AE91}" destId="{9E14DD39-82E3-4D33-8488-0114C5844265}" srcOrd="0" destOrd="0" parTransId="{C92F71CD-8F7D-4BA2-9BFC-F3E1549F2763}" sibTransId="{4BA01E31-4152-4826-99D0-F44DE6A65743}"/>
    <dgm:cxn modelId="{5DCE90B2-381A-4968-82DC-877764F4C046}" type="presOf" srcId="{0D80EC9E-AE51-4F5F-9795-D083C824264B}" destId="{5A2F1A8B-FC89-4A63-B2C4-5B86B6A39D63}" srcOrd="0" destOrd="0" presId="urn:microsoft.com/office/officeart/2005/8/layout/vList2"/>
    <dgm:cxn modelId="{3EA136D5-6FE0-4592-96FB-2331B9D3927E}" srcId="{DF6EA448-9A03-4D90-843B-CA2D2965AE91}" destId="{AFD5DDF2-8138-4DA1-9107-3B8A93867CCA}" srcOrd="1" destOrd="0" parTransId="{7A04C2B4-AA16-4D63-80A2-AE1A7D2CE3BB}" sibTransId="{8CC84147-26CE-435A-AC15-846837BBAC2C}"/>
    <dgm:cxn modelId="{19251ADB-5FBD-462E-9711-536D64EDFB58}" srcId="{DF6EA448-9A03-4D90-843B-CA2D2965AE91}" destId="{0D80EC9E-AE51-4F5F-9795-D083C824264B}" srcOrd="3" destOrd="0" parTransId="{E0CFC7A5-6481-43E9-951C-92E0E1706450}" sibTransId="{831D68E9-0D08-4F73-AF96-99CD87436F93}"/>
    <dgm:cxn modelId="{255374E4-465E-4AD9-B0EC-CFCCB5FE620E}" type="presOf" srcId="{DF6EA448-9A03-4D90-843B-CA2D2965AE91}" destId="{4B118F68-1DAB-4525-9CCA-5CDF86901224}" srcOrd="0" destOrd="0" presId="urn:microsoft.com/office/officeart/2005/8/layout/vList2"/>
    <dgm:cxn modelId="{052780FC-C13D-497B-B20B-72A7C2F316D6}" type="presOf" srcId="{9E14DD39-82E3-4D33-8488-0114C5844265}" destId="{79949737-7594-46E9-8C93-7A33B48B0FCB}" srcOrd="0" destOrd="0" presId="urn:microsoft.com/office/officeart/2005/8/layout/vList2"/>
    <dgm:cxn modelId="{B15C9FFF-B936-45F6-9EFC-1D4287DB39F5}" type="presOf" srcId="{AFD5DDF2-8138-4DA1-9107-3B8A93867CCA}" destId="{7D746B3F-6E07-4ED7-8B62-FF75800FAC71}" srcOrd="0" destOrd="0" presId="urn:microsoft.com/office/officeart/2005/8/layout/vList2"/>
    <dgm:cxn modelId="{F756A1FF-B9D0-4B43-8119-7D2FBDAE9FBF}" srcId="{DF6EA448-9A03-4D90-843B-CA2D2965AE91}" destId="{4F4D7535-DC2D-4C86-A5A7-A4AEC3D86844}" srcOrd="4" destOrd="0" parTransId="{613DF58A-9269-4923-B905-51753A9D14FC}" sibTransId="{A09CB02E-A11B-4986-A357-63658866C7CB}"/>
    <dgm:cxn modelId="{7394AD5D-24B4-45D2-89C7-90BA7E5DE05A}" type="presParOf" srcId="{4B118F68-1DAB-4525-9CCA-5CDF86901224}" destId="{79949737-7594-46E9-8C93-7A33B48B0FCB}" srcOrd="0" destOrd="0" presId="urn:microsoft.com/office/officeart/2005/8/layout/vList2"/>
    <dgm:cxn modelId="{114EC4D1-4A60-4974-9139-BD0D13DC0606}" type="presParOf" srcId="{4B118F68-1DAB-4525-9CCA-5CDF86901224}" destId="{0A5F2C66-DD46-4994-8344-12DFB2C029B0}" srcOrd="1" destOrd="0" presId="urn:microsoft.com/office/officeart/2005/8/layout/vList2"/>
    <dgm:cxn modelId="{4937F4ED-3EA6-47B1-AFA6-0A4A5D6E7AC4}" type="presParOf" srcId="{4B118F68-1DAB-4525-9CCA-5CDF86901224}" destId="{7D746B3F-6E07-4ED7-8B62-FF75800FAC71}" srcOrd="2" destOrd="0" presId="urn:microsoft.com/office/officeart/2005/8/layout/vList2"/>
    <dgm:cxn modelId="{60DD0D92-BC79-42DE-8549-683521F62135}" type="presParOf" srcId="{4B118F68-1DAB-4525-9CCA-5CDF86901224}" destId="{1C975BF3-FF02-43F1-A91A-A24A5FFDC62A}" srcOrd="3" destOrd="0" presId="urn:microsoft.com/office/officeart/2005/8/layout/vList2"/>
    <dgm:cxn modelId="{584F9037-E99C-421D-A5C5-6024EBB0D711}" type="presParOf" srcId="{4B118F68-1DAB-4525-9CCA-5CDF86901224}" destId="{27190E7B-7A43-45F5-9926-D6E0C52C3461}" srcOrd="4" destOrd="0" presId="urn:microsoft.com/office/officeart/2005/8/layout/vList2"/>
    <dgm:cxn modelId="{977F08C8-9B3B-4AED-B6CB-35DC525A3929}" type="presParOf" srcId="{4B118F68-1DAB-4525-9CCA-5CDF86901224}" destId="{275C10DA-4C39-4468-AE7C-41CE58C5F2FA}" srcOrd="5" destOrd="0" presId="urn:microsoft.com/office/officeart/2005/8/layout/vList2"/>
    <dgm:cxn modelId="{AD11A97F-4CDC-4D58-BF20-DAC0F2C3B526}" type="presParOf" srcId="{4B118F68-1DAB-4525-9CCA-5CDF86901224}" destId="{5A2F1A8B-FC89-4A63-B2C4-5B86B6A39D63}" srcOrd="6" destOrd="0" presId="urn:microsoft.com/office/officeart/2005/8/layout/vList2"/>
    <dgm:cxn modelId="{45B21607-57E9-4BFC-AE64-A528109EB1F4}" type="presParOf" srcId="{4B118F68-1DAB-4525-9CCA-5CDF86901224}" destId="{9CAA5E83-FC32-4395-ADF1-0A3E0084E3A9}" srcOrd="7" destOrd="0" presId="urn:microsoft.com/office/officeart/2005/8/layout/vList2"/>
    <dgm:cxn modelId="{5AD44807-1F3C-4C02-B66E-1427081D6732}" type="presParOf" srcId="{4B118F68-1DAB-4525-9CCA-5CDF86901224}" destId="{2298D974-DE28-433E-88CF-0B3250F9D50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7F02340-B4F6-4EF3-A716-1766433A6685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06C7C5C-6D69-43D0-8CBC-9F08F9E4EC47}">
      <dgm:prSet/>
      <dgm:spPr/>
      <dgm:t>
        <a:bodyPr/>
        <a:lstStyle/>
        <a:p>
          <a:r>
            <a:rPr lang="it-IT" dirty="0"/>
            <a:t>Dal Consiglio dei Dieci – Regole per la conferenza preliminare di pace, imposte agli altri partecipanti</a:t>
          </a:r>
          <a:endParaRPr lang="en-US" dirty="0"/>
        </a:p>
      </dgm:t>
    </dgm:pt>
    <dgm:pt modelId="{8D1DCB5E-9DFE-4E6E-A77B-35EB7EB5AFD9}" type="parTrans" cxnId="{7FCAC623-48BB-4970-8936-0B8B7B73AA9D}">
      <dgm:prSet/>
      <dgm:spPr/>
      <dgm:t>
        <a:bodyPr/>
        <a:lstStyle/>
        <a:p>
          <a:endParaRPr lang="en-US"/>
        </a:p>
      </dgm:t>
    </dgm:pt>
    <dgm:pt modelId="{F0563E40-56CA-4D06-958E-33ABFC7BAD40}" type="sibTrans" cxnId="{7FCAC623-48BB-4970-8936-0B8B7B73AA9D}">
      <dgm:prSet/>
      <dgm:spPr/>
      <dgm:t>
        <a:bodyPr/>
        <a:lstStyle/>
        <a:p>
          <a:endParaRPr lang="en-US"/>
        </a:p>
      </dgm:t>
    </dgm:pt>
    <dgm:pt modelId="{831E094A-42B3-41A7-8083-22499E911645}">
      <dgm:prSet/>
      <dgm:spPr/>
      <dgm:t>
        <a:bodyPr/>
        <a:lstStyle/>
        <a:p>
          <a:r>
            <a:rPr lang="it-IT"/>
            <a:t>Appelli dal mondo coloniale per applicazione globale del principio di nazionalità e autodeterminazione (es.: appello di emancipazione del Viet Nam rivolto ai Dieci dal futuro Ho Chi Minh)</a:t>
          </a:r>
          <a:endParaRPr lang="en-US"/>
        </a:p>
      </dgm:t>
    </dgm:pt>
    <dgm:pt modelId="{81EABADA-68EF-45E5-BB24-78DCBD171357}" type="parTrans" cxnId="{1D9ACFF3-7CEE-4A5E-A378-78BD97C7961D}">
      <dgm:prSet/>
      <dgm:spPr/>
      <dgm:t>
        <a:bodyPr/>
        <a:lstStyle/>
        <a:p>
          <a:endParaRPr lang="en-US"/>
        </a:p>
      </dgm:t>
    </dgm:pt>
    <dgm:pt modelId="{9F11C21F-0108-4DDB-B177-2B58F786397A}" type="sibTrans" cxnId="{1D9ACFF3-7CEE-4A5E-A378-78BD97C7961D}">
      <dgm:prSet/>
      <dgm:spPr/>
      <dgm:t>
        <a:bodyPr/>
        <a:lstStyle/>
        <a:p>
          <a:endParaRPr lang="en-US"/>
        </a:p>
      </dgm:t>
    </dgm:pt>
    <dgm:pt modelId="{E95CFA7D-53CD-483F-889F-2CC43914A970}">
      <dgm:prSet/>
      <dgm:spPr/>
      <dgm:t>
        <a:bodyPr/>
        <a:lstStyle/>
        <a:p>
          <a:r>
            <a:rPr lang="it-IT"/>
            <a:t>Aspirazioni transnazionali del movimento delle donne: Conferenza interalleata delle donne (Parigi)</a:t>
          </a:r>
          <a:endParaRPr lang="en-US"/>
        </a:p>
      </dgm:t>
    </dgm:pt>
    <dgm:pt modelId="{C29C8065-CFB2-4818-85F4-95DEDCDC59A4}" type="parTrans" cxnId="{4C67BE43-8252-44F9-B9A9-43EBBBEE680F}">
      <dgm:prSet/>
      <dgm:spPr/>
      <dgm:t>
        <a:bodyPr/>
        <a:lstStyle/>
        <a:p>
          <a:endParaRPr lang="en-US"/>
        </a:p>
      </dgm:t>
    </dgm:pt>
    <dgm:pt modelId="{F8BFF005-D7C0-4834-A475-CFAED0BA5569}" type="sibTrans" cxnId="{4C67BE43-8252-44F9-B9A9-43EBBBEE680F}">
      <dgm:prSet/>
      <dgm:spPr/>
      <dgm:t>
        <a:bodyPr/>
        <a:lstStyle/>
        <a:p>
          <a:endParaRPr lang="en-US"/>
        </a:p>
      </dgm:t>
    </dgm:pt>
    <dgm:pt modelId="{4E6D0956-659F-4244-A7C1-2C38DC1931B9}">
      <dgm:prSet/>
      <dgm:spPr/>
      <dgm:t>
        <a:bodyPr/>
        <a:lstStyle/>
        <a:p>
          <a:r>
            <a:rPr lang="it-IT"/>
            <a:t>Scarsa efficacia della Società delle Nazioni nella promozione della causa femminile</a:t>
          </a:r>
          <a:endParaRPr lang="en-US"/>
        </a:p>
      </dgm:t>
    </dgm:pt>
    <dgm:pt modelId="{8B7F46B9-6E50-48B2-99B6-ABB1BD247F9B}" type="parTrans" cxnId="{BF68445C-9090-45C7-B0F1-B0B7E805C669}">
      <dgm:prSet/>
      <dgm:spPr/>
      <dgm:t>
        <a:bodyPr/>
        <a:lstStyle/>
        <a:p>
          <a:endParaRPr lang="en-US"/>
        </a:p>
      </dgm:t>
    </dgm:pt>
    <dgm:pt modelId="{2675E8AD-DF13-4C64-9453-4E9BF5877EA1}" type="sibTrans" cxnId="{BF68445C-9090-45C7-B0F1-B0B7E805C669}">
      <dgm:prSet/>
      <dgm:spPr/>
      <dgm:t>
        <a:bodyPr/>
        <a:lstStyle/>
        <a:p>
          <a:endParaRPr lang="en-US"/>
        </a:p>
      </dgm:t>
    </dgm:pt>
    <dgm:pt modelId="{9BDD87DF-AC06-4BD3-949E-75B7CD5A94BC}" type="pres">
      <dgm:prSet presAssocID="{07F02340-B4F6-4EF3-A716-1766433A6685}" presName="outerComposite" presStyleCnt="0">
        <dgm:presLayoutVars>
          <dgm:chMax val="5"/>
          <dgm:dir/>
          <dgm:resizeHandles val="exact"/>
        </dgm:presLayoutVars>
      </dgm:prSet>
      <dgm:spPr/>
    </dgm:pt>
    <dgm:pt modelId="{5D2FB417-C899-486B-9818-909A6CF7FE39}" type="pres">
      <dgm:prSet presAssocID="{07F02340-B4F6-4EF3-A716-1766433A6685}" presName="dummyMaxCanvas" presStyleCnt="0">
        <dgm:presLayoutVars/>
      </dgm:prSet>
      <dgm:spPr/>
    </dgm:pt>
    <dgm:pt modelId="{8E9F05FF-357F-4C38-9FC3-440B9AD49339}" type="pres">
      <dgm:prSet presAssocID="{07F02340-B4F6-4EF3-A716-1766433A6685}" presName="FourNodes_1" presStyleLbl="node1" presStyleIdx="0" presStyleCnt="4" custLinFactNeighborY="-3309">
        <dgm:presLayoutVars>
          <dgm:bulletEnabled val="1"/>
        </dgm:presLayoutVars>
      </dgm:prSet>
      <dgm:spPr/>
    </dgm:pt>
    <dgm:pt modelId="{1C980DEE-7103-4916-A1C6-48F03A2CBACF}" type="pres">
      <dgm:prSet presAssocID="{07F02340-B4F6-4EF3-A716-1766433A6685}" presName="FourNodes_2" presStyleLbl="node1" presStyleIdx="1" presStyleCnt="4">
        <dgm:presLayoutVars>
          <dgm:bulletEnabled val="1"/>
        </dgm:presLayoutVars>
      </dgm:prSet>
      <dgm:spPr/>
    </dgm:pt>
    <dgm:pt modelId="{3BFC47A5-04CD-4263-B02F-2EC8EDA6D134}" type="pres">
      <dgm:prSet presAssocID="{07F02340-B4F6-4EF3-A716-1766433A6685}" presName="FourNodes_3" presStyleLbl="node1" presStyleIdx="2" presStyleCnt="4">
        <dgm:presLayoutVars>
          <dgm:bulletEnabled val="1"/>
        </dgm:presLayoutVars>
      </dgm:prSet>
      <dgm:spPr/>
    </dgm:pt>
    <dgm:pt modelId="{34A06A41-F885-4AC3-AB6A-FF15191531F1}" type="pres">
      <dgm:prSet presAssocID="{07F02340-B4F6-4EF3-A716-1766433A6685}" presName="FourNodes_4" presStyleLbl="node1" presStyleIdx="3" presStyleCnt="4">
        <dgm:presLayoutVars>
          <dgm:bulletEnabled val="1"/>
        </dgm:presLayoutVars>
      </dgm:prSet>
      <dgm:spPr/>
    </dgm:pt>
    <dgm:pt modelId="{4C7AE965-2092-44EC-B3CC-2DE9923C7306}" type="pres">
      <dgm:prSet presAssocID="{07F02340-B4F6-4EF3-A716-1766433A6685}" presName="FourConn_1-2" presStyleLbl="fgAccFollowNode1" presStyleIdx="0" presStyleCnt="3" custScaleX="104526" custScaleY="101471">
        <dgm:presLayoutVars>
          <dgm:bulletEnabled val="1"/>
        </dgm:presLayoutVars>
      </dgm:prSet>
      <dgm:spPr/>
    </dgm:pt>
    <dgm:pt modelId="{BD3DE636-F121-4DD7-9D46-EF275BFAFAE8}" type="pres">
      <dgm:prSet presAssocID="{07F02340-B4F6-4EF3-A716-1766433A6685}" presName="FourConn_2-3" presStyleLbl="fgAccFollowNode1" presStyleIdx="1" presStyleCnt="3">
        <dgm:presLayoutVars>
          <dgm:bulletEnabled val="1"/>
        </dgm:presLayoutVars>
      </dgm:prSet>
      <dgm:spPr/>
    </dgm:pt>
    <dgm:pt modelId="{40E39512-0D6D-438C-AD79-49293D5DD638}" type="pres">
      <dgm:prSet presAssocID="{07F02340-B4F6-4EF3-A716-1766433A6685}" presName="FourConn_3-4" presStyleLbl="fgAccFollowNode1" presStyleIdx="2" presStyleCnt="3">
        <dgm:presLayoutVars>
          <dgm:bulletEnabled val="1"/>
        </dgm:presLayoutVars>
      </dgm:prSet>
      <dgm:spPr/>
    </dgm:pt>
    <dgm:pt modelId="{974AC17A-7BE0-4D33-BD89-A772015BE836}" type="pres">
      <dgm:prSet presAssocID="{07F02340-B4F6-4EF3-A716-1766433A6685}" presName="FourNodes_1_text" presStyleLbl="node1" presStyleIdx="3" presStyleCnt="4">
        <dgm:presLayoutVars>
          <dgm:bulletEnabled val="1"/>
        </dgm:presLayoutVars>
      </dgm:prSet>
      <dgm:spPr/>
    </dgm:pt>
    <dgm:pt modelId="{E60185D1-DB5C-44A4-91BF-24B4D6373B53}" type="pres">
      <dgm:prSet presAssocID="{07F02340-B4F6-4EF3-A716-1766433A6685}" presName="FourNodes_2_text" presStyleLbl="node1" presStyleIdx="3" presStyleCnt="4">
        <dgm:presLayoutVars>
          <dgm:bulletEnabled val="1"/>
        </dgm:presLayoutVars>
      </dgm:prSet>
      <dgm:spPr/>
    </dgm:pt>
    <dgm:pt modelId="{1690B0B5-437E-494E-9B1F-5AF3A2CA35FB}" type="pres">
      <dgm:prSet presAssocID="{07F02340-B4F6-4EF3-A716-1766433A6685}" presName="FourNodes_3_text" presStyleLbl="node1" presStyleIdx="3" presStyleCnt="4">
        <dgm:presLayoutVars>
          <dgm:bulletEnabled val="1"/>
        </dgm:presLayoutVars>
      </dgm:prSet>
      <dgm:spPr/>
    </dgm:pt>
    <dgm:pt modelId="{A9E6B95C-EDE1-45CF-92CF-17B6851AD8D6}" type="pres">
      <dgm:prSet presAssocID="{07F02340-B4F6-4EF3-A716-1766433A668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96C981F-CAAC-4904-96AC-194F80549930}" type="presOf" srcId="{4E6D0956-659F-4244-A7C1-2C38DC1931B9}" destId="{A9E6B95C-EDE1-45CF-92CF-17B6851AD8D6}" srcOrd="1" destOrd="0" presId="urn:microsoft.com/office/officeart/2005/8/layout/vProcess5"/>
    <dgm:cxn modelId="{7FCAC623-48BB-4970-8936-0B8B7B73AA9D}" srcId="{07F02340-B4F6-4EF3-A716-1766433A6685}" destId="{106C7C5C-6D69-43D0-8CBC-9F08F9E4EC47}" srcOrd="0" destOrd="0" parTransId="{8D1DCB5E-9DFE-4E6E-A77B-35EB7EB5AFD9}" sibTransId="{F0563E40-56CA-4D06-958E-33ABFC7BAD40}"/>
    <dgm:cxn modelId="{BA9D3F3C-F754-4669-8963-39C25E3FE2D2}" type="presOf" srcId="{106C7C5C-6D69-43D0-8CBC-9F08F9E4EC47}" destId="{8E9F05FF-357F-4C38-9FC3-440B9AD49339}" srcOrd="0" destOrd="0" presId="urn:microsoft.com/office/officeart/2005/8/layout/vProcess5"/>
    <dgm:cxn modelId="{40FED45B-5297-449E-A61C-2593B886DE28}" type="presOf" srcId="{07F02340-B4F6-4EF3-A716-1766433A6685}" destId="{9BDD87DF-AC06-4BD3-949E-75B7CD5A94BC}" srcOrd="0" destOrd="0" presId="urn:microsoft.com/office/officeart/2005/8/layout/vProcess5"/>
    <dgm:cxn modelId="{BF68445C-9090-45C7-B0F1-B0B7E805C669}" srcId="{07F02340-B4F6-4EF3-A716-1766433A6685}" destId="{4E6D0956-659F-4244-A7C1-2C38DC1931B9}" srcOrd="3" destOrd="0" parTransId="{8B7F46B9-6E50-48B2-99B6-ABB1BD247F9B}" sibTransId="{2675E8AD-DF13-4C64-9453-4E9BF5877EA1}"/>
    <dgm:cxn modelId="{04E90B60-CCFB-4F5B-9612-64C0CBE761AF}" type="presOf" srcId="{F0563E40-56CA-4D06-958E-33ABFC7BAD40}" destId="{4C7AE965-2092-44EC-B3CC-2DE9923C7306}" srcOrd="0" destOrd="0" presId="urn:microsoft.com/office/officeart/2005/8/layout/vProcess5"/>
    <dgm:cxn modelId="{4C67BE43-8252-44F9-B9A9-43EBBBEE680F}" srcId="{07F02340-B4F6-4EF3-A716-1766433A6685}" destId="{E95CFA7D-53CD-483F-889F-2CC43914A970}" srcOrd="2" destOrd="0" parTransId="{C29C8065-CFB2-4818-85F4-95DEDCDC59A4}" sibTransId="{F8BFF005-D7C0-4834-A475-CFAED0BA5569}"/>
    <dgm:cxn modelId="{FBF54B48-86AC-40C2-A49C-8D8B54A3CF0C}" type="presOf" srcId="{106C7C5C-6D69-43D0-8CBC-9F08F9E4EC47}" destId="{974AC17A-7BE0-4D33-BD89-A772015BE836}" srcOrd="1" destOrd="0" presId="urn:microsoft.com/office/officeart/2005/8/layout/vProcess5"/>
    <dgm:cxn modelId="{72A84C48-65DD-4C19-AE5A-F5F17DFFD33D}" type="presOf" srcId="{E95CFA7D-53CD-483F-889F-2CC43914A970}" destId="{1690B0B5-437E-494E-9B1F-5AF3A2CA35FB}" srcOrd="1" destOrd="0" presId="urn:microsoft.com/office/officeart/2005/8/layout/vProcess5"/>
    <dgm:cxn modelId="{1D30F06A-A8E0-468D-A894-975684B191B6}" type="presOf" srcId="{4E6D0956-659F-4244-A7C1-2C38DC1931B9}" destId="{34A06A41-F885-4AC3-AB6A-FF15191531F1}" srcOrd="0" destOrd="0" presId="urn:microsoft.com/office/officeart/2005/8/layout/vProcess5"/>
    <dgm:cxn modelId="{995A7973-7664-42E2-B20B-108DC3A96C6A}" type="presOf" srcId="{9F11C21F-0108-4DDB-B177-2B58F786397A}" destId="{BD3DE636-F121-4DD7-9D46-EF275BFAFAE8}" srcOrd="0" destOrd="0" presId="urn:microsoft.com/office/officeart/2005/8/layout/vProcess5"/>
    <dgm:cxn modelId="{5D94A17C-1A3D-4204-A248-DC7B918C6749}" type="presOf" srcId="{E95CFA7D-53CD-483F-889F-2CC43914A970}" destId="{3BFC47A5-04CD-4263-B02F-2EC8EDA6D134}" srcOrd="0" destOrd="0" presId="urn:microsoft.com/office/officeart/2005/8/layout/vProcess5"/>
    <dgm:cxn modelId="{F2E67AE4-796A-4A41-AEC4-1107876A3CC4}" type="presOf" srcId="{F8BFF005-D7C0-4834-A475-CFAED0BA5569}" destId="{40E39512-0D6D-438C-AD79-49293D5DD638}" srcOrd="0" destOrd="0" presId="urn:microsoft.com/office/officeart/2005/8/layout/vProcess5"/>
    <dgm:cxn modelId="{F3DFD2F1-7B7F-44C6-84A2-78BF67BF6128}" type="presOf" srcId="{831E094A-42B3-41A7-8083-22499E911645}" destId="{1C980DEE-7103-4916-A1C6-48F03A2CBACF}" srcOrd="0" destOrd="0" presId="urn:microsoft.com/office/officeart/2005/8/layout/vProcess5"/>
    <dgm:cxn modelId="{1D9ACFF3-7CEE-4A5E-A378-78BD97C7961D}" srcId="{07F02340-B4F6-4EF3-A716-1766433A6685}" destId="{831E094A-42B3-41A7-8083-22499E911645}" srcOrd="1" destOrd="0" parTransId="{81EABADA-68EF-45E5-BB24-78DCBD171357}" sibTransId="{9F11C21F-0108-4DDB-B177-2B58F786397A}"/>
    <dgm:cxn modelId="{E8B4E6FB-E200-4D43-96CE-5974AE76E535}" type="presOf" srcId="{831E094A-42B3-41A7-8083-22499E911645}" destId="{E60185D1-DB5C-44A4-91BF-24B4D6373B53}" srcOrd="1" destOrd="0" presId="urn:microsoft.com/office/officeart/2005/8/layout/vProcess5"/>
    <dgm:cxn modelId="{94D5EF47-51AB-4DBF-A074-6AAD9FAD085D}" type="presParOf" srcId="{9BDD87DF-AC06-4BD3-949E-75B7CD5A94BC}" destId="{5D2FB417-C899-486B-9818-909A6CF7FE39}" srcOrd="0" destOrd="0" presId="urn:microsoft.com/office/officeart/2005/8/layout/vProcess5"/>
    <dgm:cxn modelId="{AC836D9B-B381-4CA0-875E-366220ED90CB}" type="presParOf" srcId="{9BDD87DF-AC06-4BD3-949E-75B7CD5A94BC}" destId="{8E9F05FF-357F-4C38-9FC3-440B9AD49339}" srcOrd="1" destOrd="0" presId="urn:microsoft.com/office/officeart/2005/8/layout/vProcess5"/>
    <dgm:cxn modelId="{1C12CFA1-A0D0-4A46-A69B-DBB468DFA7B6}" type="presParOf" srcId="{9BDD87DF-AC06-4BD3-949E-75B7CD5A94BC}" destId="{1C980DEE-7103-4916-A1C6-48F03A2CBACF}" srcOrd="2" destOrd="0" presId="urn:microsoft.com/office/officeart/2005/8/layout/vProcess5"/>
    <dgm:cxn modelId="{CD17E8D0-4105-4A0E-8410-0BAD62C0BBED}" type="presParOf" srcId="{9BDD87DF-AC06-4BD3-949E-75B7CD5A94BC}" destId="{3BFC47A5-04CD-4263-B02F-2EC8EDA6D134}" srcOrd="3" destOrd="0" presId="urn:microsoft.com/office/officeart/2005/8/layout/vProcess5"/>
    <dgm:cxn modelId="{D67F8561-1CC6-4B80-8300-66B606057B30}" type="presParOf" srcId="{9BDD87DF-AC06-4BD3-949E-75B7CD5A94BC}" destId="{34A06A41-F885-4AC3-AB6A-FF15191531F1}" srcOrd="4" destOrd="0" presId="urn:microsoft.com/office/officeart/2005/8/layout/vProcess5"/>
    <dgm:cxn modelId="{B45B6659-B114-4296-9EDF-649A858B78D2}" type="presParOf" srcId="{9BDD87DF-AC06-4BD3-949E-75B7CD5A94BC}" destId="{4C7AE965-2092-44EC-B3CC-2DE9923C7306}" srcOrd="5" destOrd="0" presId="urn:microsoft.com/office/officeart/2005/8/layout/vProcess5"/>
    <dgm:cxn modelId="{7D72458D-ACA9-433F-AA66-0DB719264D62}" type="presParOf" srcId="{9BDD87DF-AC06-4BD3-949E-75B7CD5A94BC}" destId="{BD3DE636-F121-4DD7-9D46-EF275BFAFAE8}" srcOrd="6" destOrd="0" presId="urn:microsoft.com/office/officeart/2005/8/layout/vProcess5"/>
    <dgm:cxn modelId="{7E876A8D-BE8E-40FE-9C89-2B76C72B19FD}" type="presParOf" srcId="{9BDD87DF-AC06-4BD3-949E-75B7CD5A94BC}" destId="{40E39512-0D6D-438C-AD79-49293D5DD638}" srcOrd="7" destOrd="0" presId="urn:microsoft.com/office/officeart/2005/8/layout/vProcess5"/>
    <dgm:cxn modelId="{39A7A7A5-742A-4277-8883-A9FB4170C03A}" type="presParOf" srcId="{9BDD87DF-AC06-4BD3-949E-75B7CD5A94BC}" destId="{974AC17A-7BE0-4D33-BD89-A772015BE836}" srcOrd="8" destOrd="0" presId="urn:microsoft.com/office/officeart/2005/8/layout/vProcess5"/>
    <dgm:cxn modelId="{C333D00C-6481-49D3-8EAA-9358CB7AC9E5}" type="presParOf" srcId="{9BDD87DF-AC06-4BD3-949E-75B7CD5A94BC}" destId="{E60185D1-DB5C-44A4-91BF-24B4D6373B53}" srcOrd="9" destOrd="0" presId="urn:microsoft.com/office/officeart/2005/8/layout/vProcess5"/>
    <dgm:cxn modelId="{3DB25DBE-1A02-4074-A22E-93A2D38CF776}" type="presParOf" srcId="{9BDD87DF-AC06-4BD3-949E-75B7CD5A94BC}" destId="{1690B0B5-437E-494E-9B1F-5AF3A2CA35FB}" srcOrd="10" destOrd="0" presId="urn:microsoft.com/office/officeart/2005/8/layout/vProcess5"/>
    <dgm:cxn modelId="{D114271C-F0E3-41FB-8E0D-0452D3DB15A5}" type="presParOf" srcId="{9BDD87DF-AC06-4BD3-949E-75B7CD5A94BC}" destId="{A9E6B95C-EDE1-45CF-92CF-17B6851AD8D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E9E6314-1CB6-43A5-9998-DE5F5209A5B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1DC623-0F81-4C5A-A932-EDB5A4BBC376}">
      <dgm:prSet/>
      <dgm:spPr/>
      <dgm:t>
        <a:bodyPr/>
        <a:lstStyle/>
        <a:p>
          <a:r>
            <a:rPr lang="it-IT" dirty="0"/>
            <a:t>Giappone ne richiede l’inserimento nel covenant: «trattamento equo e giusto … senza distinzioni di razza o di nazionalità» ai cittadini provenienti da altri stati membri della Società</a:t>
          </a:r>
          <a:endParaRPr lang="en-US" dirty="0"/>
        </a:p>
      </dgm:t>
    </dgm:pt>
    <dgm:pt modelId="{5BF201D9-928F-4648-83C1-B7BCE6FF7DF6}" type="parTrans" cxnId="{A8B2E8EF-F2F8-4B4C-A710-7988ED5E5ED4}">
      <dgm:prSet/>
      <dgm:spPr/>
      <dgm:t>
        <a:bodyPr/>
        <a:lstStyle/>
        <a:p>
          <a:endParaRPr lang="en-US"/>
        </a:p>
      </dgm:t>
    </dgm:pt>
    <dgm:pt modelId="{3A79A94E-7A63-4BD8-BC51-262C995218D6}" type="sibTrans" cxnId="{A8B2E8EF-F2F8-4B4C-A710-7988ED5E5ED4}">
      <dgm:prSet/>
      <dgm:spPr/>
      <dgm:t>
        <a:bodyPr/>
        <a:lstStyle/>
        <a:p>
          <a:endParaRPr lang="en-US"/>
        </a:p>
      </dgm:t>
    </dgm:pt>
    <dgm:pt modelId="{DAE04D35-4400-423A-B88F-A797407DA531}">
      <dgm:prSet/>
      <dgm:spPr/>
      <dgm:t>
        <a:bodyPr/>
        <a:lstStyle/>
        <a:p>
          <a:r>
            <a:rPr lang="it-IT"/>
            <a:t>Rimozione del pregiudizio razziale </a:t>
          </a:r>
          <a:endParaRPr lang="en-US"/>
        </a:p>
      </dgm:t>
    </dgm:pt>
    <dgm:pt modelId="{B1D94A07-DAC3-4DDA-B598-996FA6863F6D}" type="parTrans" cxnId="{A5D483EE-51A9-4A54-A42A-3F262A70BC95}">
      <dgm:prSet/>
      <dgm:spPr/>
      <dgm:t>
        <a:bodyPr/>
        <a:lstStyle/>
        <a:p>
          <a:endParaRPr lang="en-US"/>
        </a:p>
      </dgm:t>
    </dgm:pt>
    <dgm:pt modelId="{5C6EC71F-8FB9-48C8-81AA-2B0F95AFF30F}" type="sibTrans" cxnId="{A5D483EE-51A9-4A54-A42A-3F262A70BC95}">
      <dgm:prSet/>
      <dgm:spPr/>
      <dgm:t>
        <a:bodyPr/>
        <a:lstStyle/>
        <a:p>
          <a:endParaRPr lang="en-US"/>
        </a:p>
      </dgm:t>
    </dgm:pt>
    <dgm:pt modelId="{66F8065E-858C-4867-B3CD-EF9B253DD5D0}">
      <dgm:prSet/>
      <dgm:spPr/>
      <dgm:t>
        <a:bodyPr/>
        <a:lstStyle/>
        <a:p>
          <a:r>
            <a:rPr lang="it-IT"/>
            <a:t>Contrasto della diaspora giapponese nel mondo (USA, Australia, Canada – forti limitazioni a immigrazione giapponese e loro diritti)</a:t>
          </a:r>
          <a:endParaRPr lang="en-US"/>
        </a:p>
      </dgm:t>
    </dgm:pt>
    <dgm:pt modelId="{6C0F3A2F-465F-4E0D-955A-8297B5F4604F}" type="parTrans" cxnId="{83B31010-A34F-41D6-9BB1-F1FECBBF2325}">
      <dgm:prSet/>
      <dgm:spPr/>
      <dgm:t>
        <a:bodyPr/>
        <a:lstStyle/>
        <a:p>
          <a:endParaRPr lang="en-US"/>
        </a:p>
      </dgm:t>
    </dgm:pt>
    <dgm:pt modelId="{9D8121A0-6B2A-4A1A-9EC3-EA30D02D361A}" type="sibTrans" cxnId="{83B31010-A34F-41D6-9BB1-F1FECBBF2325}">
      <dgm:prSet/>
      <dgm:spPr/>
      <dgm:t>
        <a:bodyPr/>
        <a:lstStyle/>
        <a:p>
          <a:endParaRPr lang="en-US"/>
        </a:p>
      </dgm:t>
    </dgm:pt>
    <dgm:pt modelId="{F77B3C6C-7A21-436D-B55D-3B818F0CFADD}">
      <dgm:prSet/>
      <dgm:spPr/>
      <dgm:t>
        <a:bodyPr/>
        <a:lstStyle/>
        <a:p>
          <a:r>
            <a:rPr lang="it-IT" dirty="0"/>
            <a:t>Nuova formula: «principio dell’uguaglianza delle nazioni e trattamento equo dei loro cittadini»</a:t>
          </a:r>
          <a:endParaRPr lang="en-US" dirty="0"/>
        </a:p>
      </dgm:t>
    </dgm:pt>
    <dgm:pt modelId="{ED416680-C075-4D04-A088-5F07A6DFFD22}" type="parTrans" cxnId="{B12763EB-9F49-41E1-9367-C53BF28189C4}">
      <dgm:prSet/>
      <dgm:spPr/>
      <dgm:t>
        <a:bodyPr/>
        <a:lstStyle/>
        <a:p>
          <a:endParaRPr lang="en-US"/>
        </a:p>
      </dgm:t>
    </dgm:pt>
    <dgm:pt modelId="{C01052F2-FE76-4A86-B2CF-42C333055C3B}" type="sibTrans" cxnId="{B12763EB-9F49-41E1-9367-C53BF28189C4}">
      <dgm:prSet/>
      <dgm:spPr/>
      <dgm:t>
        <a:bodyPr/>
        <a:lstStyle/>
        <a:p>
          <a:endParaRPr lang="en-US"/>
        </a:p>
      </dgm:t>
    </dgm:pt>
    <dgm:pt modelId="{196A2DB5-199C-41F0-B44C-03587ED03ADA}">
      <dgm:prSet/>
      <dgm:spPr/>
      <dgm:t>
        <a:bodyPr/>
        <a:lstStyle/>
        <a:p>
          <a:r>
            <a:rPr lang="it-IT" dirty="0"/>
            <a:t>Emendamento non inserito nel Covenant</a:t>
          </a:r>
        </a:p>
      </dgm:t>
    </dgm:pt>
    <dgm:pt modelId="{634B9B5A-A381-448E-B5FF-D2C6EB26023A}" type="parTrans" cxnId="{41692537-239C-47DC-A527-6C5FDAEE4872}">
      <dgm:prSet/>
      <dgm:spPr/>
    </dgm:pt>
    <dgm:pt modelId="{60DF2BAA-A833-4C1E-B3D3-6F68B746A433}" type="sibTrans" cxnId="{41692537-239C-47DC-A527-6C5FDAEE4872}">
      <dgm:prSet/>
      <dgm:spPr/>
    </dgm:pt>
    <dgm:pt modelId="{3F892149-E71C-40F4-B356-D8825DC899FE}" type="pres">
      <dgm:prSet presAssocID="{BE9E6314-1CB6-43A5-9998-DE5F5209A5B5}" presName="linear" presStyleCnt="0">
        <dgm:presLayoutVars>
          <dgm:animLvl val="lvl"/>
          <dgm:resizeHandles val="exact"/>
        </dgm:presLayoutVars>
      </dgm:prSet>
      <dgm:spPr/>
    </dgm:pt>
    <dgm:pt modelId="{A5634737-2402-4FF8-8AE2-6C8E8849C6D8}" type="pres">
      <dgm:prSet presAssocID="{9E1DC623-0F81-4C5A-A932-EDB5A4BBC37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58658FE-F14D-464A-B80C-E31E32F9D126}" type="pres">
      <dgm:prSet presAssocID="{3A79A94E-7A63-4BD8-BC51-262C995218D6}" presName="spacer" presStyleCnt="0"/>
      <dgm:spPr/>
    </dgm:pt>
    <dgm:pt modelId="{0D81F576-CBCF-492E-80B3-C6976C44230E}" type="pres">
      <dgm:prSet presAssocID="{DAE04D35-4400-423A-B88F-A797407DA53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4D6D093-96E8-46AB-AF17-DCFC2120444F}" type="pres">
      <dgm:prSet presAssocID="{5C6EC71F-8FB9-48C8-81AA-2B0F95AFF30F}" presName="spacer" presStyleCnt="0"/>
      <dgm:spPr/>
    </dgm:pt>
    <dgm:pt modelId="{D08DE436-330F-4D73-A20B-BBFEB8CC9AD5}" type="pres">
      <dgm:prSet presAssocID="{66F8065E-858C-4867-B3CD-EF9B253DD5D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A69C278-B210-49CA-9C52-D5B82DDEBC66}" type="pres">
      <dgm:prSet presAssocID="{9D8121A0-6B2A-4A1A-9EC3-EA30D02D361A}" presName="spacer" presStyleCnt="0"/>
      <dgm:spPr/>
    </dgm:pt>
    <dgm:pt modelId="{0A482E4C-7FF5-4520-9091-A2CAF09EFF65}" type="pres">
      <dgm:prSet presAssocID="{F77B3C6C-7A21-436D-B55D-3B818F0CFAD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B768917-0A28-48F4-8DFF-8FFFCB5FAB91}" type="pres">
      <dgm:prSet presAssocID="{C01052F2-FE76-4A86-B2CF-42C333055C3B}" presName="spacer" presStyleCnt="0"/>
      <dgm:spPr/>
    </dgm:pt>
    <dgm:pt modelId="{59F5004A-05DF-447F-ABD6-D3F0132D00FE}" type="pres">
      <dgm:prSet presAssocID="{196A2DB5-199C-41F0-B44C-03587ED03A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3B31010-A34F-41D6-9BB1-F1FECBBF2325}" srcId="{BE9E6314-1CB6-43A5-9998-DE5F5209A5B5}" destId="{66F8065E-858C-4867-B3CD-EF9B253DD5D0}" srcOrd="2" destOrd="0" parTransId="{6C0F3A2F-465F-4E0D-955A-8297B5F4604F}" sibTransId="{9D8121A0-6B2A-4A1A-9EC3-EA30D02D361A}"/>
    <dgm:cxn modelId="{8FC33920-EFF7-4659-BB78-17DA4DDB45B6}" type="presOf" srcId="{196A2DB5-199C-41F0-B44C-03587ED03ADA}" destId="{59F5004A-05DF-447F-ABD6-D3F0132D00FE}" srcOrd="0" destOrd="0" presId="urn:microsoft.com/office/officeart/2005/8/layout/vList2"/>
    <dgm:cxn modelId="{D3729A25-58FC-490F-AE25-28ECC4DAFCF1}" type="presOf" srcId="{F77B3C6C-7A21-436D-B55D-3B818F0CFADD}" destId="{0A482E4C-7FF5-4520-9091-A2CAF09EFF65}" srcOrd="0" destOrd="0" presId="urn:microsoft.com/office/officeart/2005/8/layout/vList2"/>
    <dgm:cxn modelId="{41692537-239C-47DC-A527-6C5FDAEE4872}" srcId="{BE9E6314-1CB6-43A5-9998-DE5F5209A5B5}" destId="{196A2DB5-199C-41F0-B44C-03587ED03ADA}" srcOrd="4" destOrd="0" parTransId="{634B9B5A-A381-448E-B5FF-D2C6EB26023A}" sibTransId="{60DF2BAA-A833-4C1E-B3D3-6F68B746A433}"/>
    <dgm:cxn modelId="{35AED783-73B7-43E7-BC1B-980026BCDAFE}" type="presOf" srcId="{DAE04D35-4400-423A-B88F-A797407DA531}" destId="{0D81F576-CBCF-492E-80B3-C6976C44230E}" srcOrd="0" destOrd="0" presId="urn:microsoft.com/office/officeart/2005/8/layout/vList2"/>
    <dgm:cxn modelId="{B42B28E4-ABF1-4CAC-AD4D-3B91AB49D389}" type="presOf" srcId="{66F8065E-858C-4867-B3CD-EF9B253DD5D0}" destId="{D08DE436-330F-4D73-A20B-BBFEB8CC9AD5}" srcOrd="0" destOrd="0" presId="urn:microsoft.com/office/officeart/2005/8/layout/vList2"/>
    <dgm:cxn modelId="{191D97E5-A616-46AB-BB50-A57A4925435F}" type="presOf" srcId="{9E1DC623-0F81-4C5A-A932-EDB5A4BBC376}" destId="{A5634737-2402-4FF8-8AE2-6C8E8849C6D8}" srcOrd="0" destOrd="0" presId="urn:microsoft.com/office/officeart/2005/8/layout/vList2"/>
    <dgm:cxn modelId="{B12763EB-9F49-41E1-9367-C53BF28189C4}" srcId="{BE9E6314-1CB6-43A5-9998-DE5F5209A5B5}" destId="{F77B3C6C-7A21-436D-B55D-3B818F0CFADD}" srcOrd="3" destOrd="0" parTransId="{ED416680-C075-4D04-A088-5F07A6DFFD22}" sibTransId="{C01052F2-FE76-4A86-B2CF-42C333055C3B}"/>
    <dgm:cxn modelId="{A5D483EE-51A9-4A54-A42A-3F262A70BC95}" srcId="{BE9E6314-1CB6-43A5-9998-DE5F5209A5B5}" destId="{DAE04D35-4400-423A-B88F-A797407DA531}" srcOrd="1" destOrd="0" parTransId="{B1D94A07-DAC3-4DDA-B598-996FA6863F6D}" sibTransId="{5C6EC71F-8FB9-48C8-81AA-2B0F95AFF30F}"/>
    <dgm:cxn modelId="{A8B2E8EF-F2F8-4B4C-A710-7988ED5E5ED4}" srcId="{BE9E6314-1CB6-43A5-9998-DE5F5209A5B5}" destId="{9E1DC623-0F81-4C5A-A932-EDB5A4BBC376}" srcOrd="0" destOrd="0" parTransId="{5BF201D9-928F-4648-83C1-B7BCE6FF7DF6}" sibTransId="{3A79A94E-7A63-4BD8-BC51-262C995218D6}"/>
    <dgm:cxn modelId="{AEC442FF-2057-436D-95F8-E0FB1E95D0A1}" type="presOf" srcId="{BE9E6314-1CB6-43A5-9998-DE5F5209A5B5}" destId="{3F892149-E71C-40F4-B356-D8825DC899FE}" srcOrd="0" destOrd="0" presId="urn:microsoft.com/office/officeart/2005/8/layout/vList2"/>
    <dgm:cxn modelId="{F02133C2-27CB-4943-AD50-CC8C09D0664D}" type="presParOf" srcId="{3F892149-E71C-40F4-B356-D8825DC899FE}" destId="{A5634737-2402-4FF8-8AE2-6C8E8849C6D8}" srcOrd="0" destOrd="0" presId="urn:microsoft.com/office/officeart/2005/8/layout/vList2"/>
    <dgm:cxn modelId="{CE6DCF8E-909D-4DE4-8F28-F00F6C2825DF}" type="presParOf" srcId="{3F892149-E71C-40F4-B356-D8825DC899FE}" destId="{558658FE-F14D-464A-B80C-E31E32F9D126}" srcOrd="1" destOrd="0" presId="urn:microsoft.com/office/officeart/2005/8/layout/vList2"/>
    <dgm:cxn modelId="{F2AB8F9C-116E-41FB-B0FE-4E64F4CA7D29}" type="presParOf" srcId="{3F892149-E71C-40F4-B356-D8825DC899FE}" destId="{0D81F576-CBCF-492E-80B3-C6976C44230E}" srcOrd="2" destOrd="0" presId="urn:microsoft.com/office/officeart/2005/8/layout/vList2"/>
    <dgm:cxn modelId="{CD8CC67B-072A-4D7C-9D43-8EB0AD07FEC9}" type="presParOf" srcId="{3F892149-E71C-40F4-B356-D8825DC899FE}" destId="{14D6D093-96E8-46AB-AF17-DCFC2120444F}" srcOrd="3" destOrd="0" presId="urn:microsoft.com/office/officeart/2005/8/layout/vList2"/>
    <dgm:cxn modelId="{B03A3434-8A4F-4066-9EF9-6EDDAC4E2988}" type="presParOf" srcId="{3F892149-E71C-40F4-B356-D8825DC899FE}" destId="{D08DE436-330F-4D73-A20B-BBFEB8CC9AD5}" srcOrd="4" destOrd="0" presId="urn:microsoft.com/office/officeart/2005/8/layout/vList2"/>
    <dgm:cxn modelId="{E7B316BD-6F43-4BED-81D8-188F74A824CA}" type="presParOf" srcId="{3F892149-E71C-40F4-B356-D8825DC899FE}" destId="{0A69C278-B210-49CA-9C52-D5B82DDEBC66}" srcOrd="5" destOrd="0" presId="urn:microsoft.com/office/officeart/2005/8/layout/vList2"/>
    <dgm:cxn modelId="{07DEFCC7-2AE5-4CEA-9C7E-8DFFC28B3D85}" type="presParOf" srcId="{3F892149-E71C-40F4-B356-D8825DC899FE}" destId="{0A482E4C-7FF5-4520-9091-A2CAF09EFF65}" srcOrd="6" destOrd="0" presId="urn:microsoft.com/office/officeart/2005/8/layout/vList2"/>
    <dgm:cxn modelId="{5D147037-398F-4648-B1AC-A455CB0C119D}" type="presParOf" srcId="{3F892149-E71C-40F4-B356-D8825DC899FE}" destId="{FB768917-0A28-48F4-8DFF-8FFFCB5FAB91}" srcOrd="7" destOrd="0" presId="urn:microsoft.com/office/officeart/2005/8/layout/vList2"/>
    <dgm:cxn modelId="{694E7B1C-312D-4FD0-96FA-066D8CA46605}" type="presParOf" srcId="{3F892149-E71C-40F4-B356-D8825DC899FE}" destId="{59F5004A-05DF-447F-ABD6-D3F0132D00F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7EEC69E-E3B1-4BC6-B3A8-1C5C17F4F8B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3FF354A-2161-42C3-9E55-BF9BEE15F794}">
      <dgm:prSet/>
      <dgm:spPr/>
      <dgm:t>
        <a:bodyPr/>
        <a:lstStyle/>
        <a:p>
          <a:r>
            <a:rPr lang="it-IT"/>
            <a:t>Assegnazione dei territori coloniali dei paesi sconfitti</a:t>
          </a:r>
          <a:endParaRPr lang="en-US"/>
        </a:p>
      </dgm:t>
    </dgm:pt>
    <dgm:pt modelId="{80482111-B560-4D09-99DB-96060AEC905E}" type="parTrans" cxnId="{82B2E510-C4B4-4837-82C6-D74E0295D449}">
      <dgm:prSet/>
      <dgm:spPr/>
      <dgm:t>
        <a:bodyPr/>
        <a:lstStyle/>
        <a:p>
          <a:endParaRPr lang="en-US"/>
        </a:p>
      </dgm:t>
    </dgm:pt>
    <dgm:pt modelId="{CA9A64C7-5A62-45BE-93E6-14165D99D2A3}" type="sibTrans" cxnId="{82B2E510-C4B4-4837-82C6-D74E0295D449}">
      <dgm:prSet/>
      <dgm:spPr/>
      <dgm:t>
        <a:bodyPr/>
        <a:lstStyle/>
        <a:p>
          <a:endParaRPr lang="en-US"/>
        </a:p>
      </dgm:t>
    </dgm:pt>
    <dgm:pt modelId="{7EE5BBF9-78EA-4578-97A5-5C499BFE2E28}">
      <dgm:prSet/>
      <dgm:spPr/>
      <dgm:t>
        <a:bodyPr/>
        <a:lstStyle/>
        <a:p>
          <a:r>
            <a:rPr lang="it-IT"/>
            <a:t>Necessità della loro tutela da affidare alla SdN (Wilson)</a:t>
          </a:r>
          <a:endParaRPr lang="en-US"/>
        </a:p>
      </dgm:t>
    </dgm:pt>
    <dgm:pt modelId="{C8C03F22-309C-4A56-8066-9D505144BAD2}" type="parTrans" cxnId="{C10D19EE-9601-4386-8AD8-43B9B386FE52}">
      <dgm:prSet/>
      <dgm:spPr/>
      <dgm:t>
        <a:bodyPr/>
        <a:lstStyle/>
        <a:p>
          <a:endParaRPr lang="en-US"/>
        </a:p>
      </dgm:t>
    </dgm:pt>
    <dgm:pt modelId="{8E383175-B110-41B5-8F1C-3D3B062AF323}" type="sibTrans" cxnId="{C10D19EE-9601-4386-8AD8-43B9B386FE52}">
      <dgm:prSet/>
      <dgm:spPr/>
      <dgm:t>
        <a:bodyPr/>
        <a:lstStyle/>
        <a:p>
          <a:endParaRPr lang="en-US"/>
        </a:p>
      </dgm:t>
    </dgm:pt>
    <dgm:pt modelId="{1C0A183C-D968-4228-8A54-2ACD2B124967}">
      <dgm:prSet/>
      <dgm:spPr/>
      <dgm:t>
        <a:bodyPr/>
        <a:lstStyle/>
        <a:p>
          <a:r>
            <a:rPr lang="it-IT"/>
            <a:t>Affidamento a paesi che per esperienza e posizione geografica potevano farsene carico</a:t>
          </a:r>
          <a:endParaRPr lang="en-US"/>
        </a:p>
      </dgm:t>
    </dgm:pt>
    <dgm:pt modelId="{955CF76E-187A-4EE5-9739-5199A55BA559}" type="parTrans" cxnId="{624780A2-B8FD-431A-B8B9-CE23D31ECBD0}">
      <dgm:prSet/>
      <dgm:spPr/>
      <dgm:t>
        <a:bodyPr/>
        <a:lstStyle/>
        <a:p>
          <a:endParaRPr lang="en-US"/>
        </a:p>
      </dgm:t>
    </dgm:pt>
    <dgm:pt modelId="{E148CDD7-EE70-4DFA-BDB9-09BD1B54365D}" type="sibTrans" cxnId="{624780A2-B8FD-431A-B8B9-CE23D31ECBD0}">
      <dgm:prSet/>
      <dgm:spPr/>
      <dgm:t>
        <a:bodyPr/>
        <a:lstStyle/>
        <a:p>
          <a:endParaRPr lang="en-US"/>
        </a:p>
      </dgm:t>
    </dgm:pt>
    <dgm:pt modelId="{77784A00-1989-4807-B60F-251F2B964D70}">
      <dgm:prSet/>
      <dgm:spPr/>
      <dgm:t>
        <a:bodyPr/>
        <a:lstStyle/>
        <a:p>
          <a:r>
            <a:rPr lang="it-IT"/>
            <a:t>Art. 22 Covenant: territori «abitati da popoli non ancora in grado di autogestirsi»; loro benessere era «sacra missione di civilizzazione»</a:t>
          </a:r>
          <a:endParaRPr lang="en-US"/>
        </a:p>
      </dgm:t>
    </dgm:pt>
    <dgm:pt modelId="{5F9D0C9E-EB58-467C-ACEC-692402B90E78}" type="parTrans" cxnId="{37A9F5FA-8D99-4E82-886F-CDA2147C0987}">
      <dgm:prSet/>
      <dgm:spPr/>
      <dgm:t>
        <a:bodyPr/>
        <a:lstStyle/>
        <a:p>
          <a:endParaRPr lang="en-US"/>
        </a:p>
      </dgm:t>
    </dgm:pt>
    <dgm:pt modelId="{75834ACD-AE87-4A69-96EE-261AE404BA71}" type="sibTrans" cxnId="{37A9F5FA-8D99-4E82-886F-CDA2147C0987}">
      <dgm:prSet/>
      <dgm:spPr/>
      <dgm:t>
        <a:bodyPr/>
        <a:lstStyle/>
        <a:p>
          <a:endParaRPr lang="en-US"/>
        </a:p>
      </dgm:t>
    </dgm:pt>
    <dgm:pt modelId="{B7080D06-D31B-4FF4-934A-51D00D2F087D}" type="pres">
      <dgm:prSet presAssocID="{E7EEC69E-E3B1-4BC6-B3A8-1C5C17F4F8BB}" presName="linear" presStyleCnt="0">
        <dgm:presLayoutVars>
          <dgm:animLvl val="lvl"/>
          <dgm:resizeHandles val="exact"/>
        </dgm:presLayoutVars>
      </dgm:prSet>
      <dgm:spPr/>
    </dgm:pt>
    <dgm:pt modelId="{D86A63C4-EE61-40E3-8517-002138E3031F}" type="pres">
      <dgm:prSet presAssocID="{53FF354A-2161-42C3-9E55-BF9BEE15F79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7A1AA35-8B71-417D-98E7-95BA527A30EB}" type="pres">
      <dgm:prSet presAssocID="{CA9A64C7-5A62-45BE-93E6-14165D99D2A3}" presName="spacer" presStyleCnt="0"/>
      <dgm:spPr/>
    </dgm:pt>
    <dgm:pt modelId="{0BBBC77E-7C74-4688-B930-EFC62803BF0E}" type="pres">
      <dgm:prSet presAssocID="{7EE5BBF9-78EA-4578-97A5-5C499BFE2E2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E3634FC-95CF-4D15-AF51-538295F2D72F}" type="pres">
      <dgm:prSet presAssocID="{8E383175-B110-41B5-8F1C-3D3B062AF323}" presName="spacer" presStyleCnt="0"/>
      <dgm:spPr/>
    </dgm:pt>
    <dgm:pt modelId="{F1333ED9-A974-4679-A962-D32E09B2D401}" type="pres">
      <dgm:prSet presAssocID="{1C0A183C-D968-4228-8A54-2ACD2B12496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5ED601-B37F-44DA-BC12-288A2C094FE7}" type="pres">
      <dgm:prSet presAssocID="{E148CDD7-EE70-4DFA-BDB9-09BD1B54365D}" presName="spacer" presStyleCnt="0"/>
      <dgm:spPr/>
    </dgm:pt>
    <dgm:pt modelId="{8286FF81-B20D-46D6-ACB8-36EBDD0D7D12}" type="pres">
      <dgm:prSet presAssocID="{77784A00-1989-4807-B60F-251F2B964D7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2B2E510-C4B4-4837-82C6-D74E0295D449}" srcId="{E7EEC69E-E3B1-4BC6-B3A8-1C5C17F4F8BB}" destId="{53FF354A-2161-42C3-9E55-BF9BEE15F794}" srcOrd="0" destOrd="0" parTransId="{80482111-B560-4D09-99DB-96060AEC905E}" sibTransId="{CA9A64C7-5A62-45BE-93E6-14165D99D2A3}"/>
    <dgm:cxn modelId="{A49EBB13-1A0A-4DA4-89C9-A99C413C720E}" type="presOf" srcId="{77784A00-1989-4807-B60F-251F2B964D70}" destId="{8286FF81-B20D-46D6-ACB8-36EBDD0D7D12}" srcOrd="0" destOrd="0" presId="urn:microsoft.com/office/officeart/2005/8/layout/vList2"/>
    <dgm:cxn modelId="{7C337024-497B-4692-B4C6-D2EBA4A021B9}" type="presOf" srcId="{1C0A183C-D968-4228-8A54-2ACD2B124967}" destId="{F1333ED9-A974-4679-A962-D32E09B2D401}" srcOrd="0" destOrd="0" presId="urn:microsoft.com/office/officeart/2005/8/layout/vList2"/>
    <dgm:cxn modelId="{7861CE5C-848F-44B6-B48F-DA9676F021C7}" type="presOf" srcId="{53FF354A-2161-42C3-9E55-BF9BEE15F794}" destId="{D86A63C4-EE61-40E3-8517-002138E3031F}" srcOrd="0" destOrd="0" presId="urn:microsoft.com/office/officeart/2005/8/layout/vList2"/>
    <dgm:cxn modelId="{0BDCB646-9C62-436E-B0AC-92406022FC39}" type="presOf" srcId="{7EE5BBF9-78EA-4578-97A5-5C499BFE2E28}" destId="{0BBBC77E-7C74-4688-B930-EFC62803BF0E}" srcOrd="0" destOrd="0" presId="urn:microsoft.com/office/officeart/2005/8/layout/vList2"/>
    <dgm:cxn modelId="{C19C2F72-354E-42D0-85FE-05E0D7323964}" type="presOf" srcId="{E7EEC69E-E3B1-4BC6-B3A8-1C5C17F4F8BB}" destId="{B7080D06-D31B-4FF4-934A-51D00D2F087D}" srcOrd="0" destOrd="0" presId="urn:microsoft.com/office/officeart/2005/8/layout/vList2"/>
    <dgm:cxn modelId="{624780A2-B8FD-431A-B8B9-CE23D31ECBD0}" srcId="{E7EEC69E-E3B1-4BC6-B3A8-1C5C17F4F8BB}" destId="{1C0A183C-D968-4228-8A54-2ACD2B124967}" srcOrd="2" destOrd="0" parTransId="{955CF76E-187A-4EE5-9739-5199A55BA559}" sibTransId="{E148CDD7-EE70-4DFA-BDB9-09BD1B54365D}"/>
    <dgm:cxn modelId="{C10D19EE-9601-4386-8AD8-43B9B386FE52}" srcId="{E7EEC69E-E3B1-4BC6-B3A8-1C5C17F4F8BB}" destId="{7EE5BBF9-78EA-4578-97A5-5C499BFE2E28}" srcOrd="1" destOrd="0" parTransId="{C8C03F22-309C-4A56-8066-9D505144BAD2}" sibTransId="{8E383175-B110-41B5-8F1C-3D3B062AF323}"/>
    <dgm:cxn modelId="{37A9F5FA-8D99-4E82-886F-CDA2147C0987}" srcId="{E7EEC69E-E3B1-4BC6-B3A8-1C5C17F4F8BB}" destId="{77784A00-1989-4807-B60F-251F2B964D70}" srcOrd="3" destOrd="0" parTransId="{5F9D0C9E-EB58-467C-ACEC-692402B90E78}" sibTransId="{75834ACD-AE87-4A69-96EE-261AE404BA71}"/>
    <dgm:cxn modelId="{BAE7CD41-89D2-410B-B33E-E288FA781CDF}" type="presParOf" srcId="{B7080D06-D31B-4FF4-934A-51D00D2F087D}" destId="{D86A63C4-EE61-40E3-8517-002138E3031F}" srcOrd="0" destOrd="0" presId="urn:microsoft.com/office/officeart/2005/8/layout/vList2"/>
    <dgm:cxn modelId="{CFD7015A-CDFA-481F-B8BD-9FF47EB5AC97}" type="presParOf" srcId="{B7080D06-D31B-4FF4-934A-51D00D2F087D}" destId="{17A1AA35-8B71-417D-98E7-95BA527A30EB}" srcOrd="1" destOrd="0" presId="urn:microsoft.com/office/officeart/2005/8/layout/vList2"/>
    <dgm:cxn modelId="{7C1BC33E-C2D4-417F-8D11-E3E552528050}" type="presParOf" srcId="{B7080D06-D31B-4FF4-934A-51D00D2F087D}" destId="{0BBBC77E-7C74-4688-B930-EFC62803BF0E}" srcOrd="2" destOrd="0" presId="urn:microsoft.com/office/officeart/2005/8/layout/vList2"/>
    <dgm:cxn modelId="{C9ED21FC-808E-45DE-BE72-35C8669A7BC5}" type="presParOf" srcId="{B7080D06-D31B-4FF4-934A-51D00D2F087D}" destId="{0E3634FC-95CF-4D15-AF51-538295F2D72F}" srcOrd="3" destOrd="0" presId="urn:microsoft.com/office/officeart/2005/8/layout/vList2"/>
    <dgm:cxn modelId="{C13574C2-8090-495E-986A-AD1830DA58FF}" type="presParOf" srcId="{B7080D06-D31B-4FF4-934A-51D00D2F087D}" destId="{F1333ED9-A974-4679-A962-D32E09B2D401}" srcOrd="4" destOrd="0" presId="urn:microsoft.com/office/officeart/2005/8/layout/vList2"/>
    <dgm:cxn modelId="{2349D7DF-6002-460C-ADE3-1E44B43B2F6C}" type="presParOf" srcId="{B7080D06-D31B-4FF4-934A-51D00D2F087D}" destId="{215ED601-B37F-44DA-BC12-288A2C094FE7}" srcOrd="5" destOrd="0" presId="urn:microsoft.com/office/officeart/2005/8/layout/vList2"/>
    <dgm:cxn modelId="{7BC3AC35-DD56-4381-AF40-B043A7F44CAC}" type="presParOf" srcId="{B7080D06-D31B-4FF4-934A-51D00D2F087D}" destId="{8286FF81-B20D-46D6-ACB8-36EBDD0D7D1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E826139-352E-43BD-82AD-B041F7ACF33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6202144-3102-4499-833E-0787029B1CB4}">
      <dgm:prSet/>
      <dgm:spPr/>
      <dgm:t>
        <a:bodyPr/>
        <a:lstStyle/>
        <a:p>
          <a:r>
            <a:rPr lang="it-IT"/>
            <a:t>Realizzazione della pace per i popoli: popoli mai interpellati dalla Conferenza</a:t>
          </a:r>
          <a:endParaRPr lang="en-US"/>
        </a:p>
      </dgm:t>
    </dgm:pt>
    <dgm:pt modelId="{274DA214-145D-41F0-BD6E-65F70F6C7FDE}" type="parTrans" cxnId="{B081C0D4-6B40-4EB0-A8BF-BC373CF29D4B}">
      <dgm:prSet/>
      <dgm:spPr/>
      <dgm:t>
        <a:bodyPr/>
        <a:lstStyle/>
        <a:p>
          <a:endParaRPr lang="en-US"/>
        </a:p>
      </dgm:t>
    </dgm:pt>
    <dgm:pt modelId="{4E1A47AA-D053-4ADB-A7F8-412F1DC6FC5F}" type="sibTrans" cxnId="{B081C0D4-6B40-4EB0-A8BF-BC373CF29D4B}">
      <dgm:prSet/>
      <dgm:spPr/>
      <dgm:t>
        <a:bodyPr/>
        <a:lstStyle/>
        <a:p>
          <a:endParaRPr lang="en-US"/>
        </a:p>
      </dgm:t>
    </dgm:pt>
    <dgm:pt modelId="{F892369B-38C9-401E-97FF-D3828D79086A}">
      <dgm:prSet/>
      <dgm:spPr/>
      <dgm:t>
        <a:bodyPr/>
        <a:lstStyle/>
        <a:p>
          <a:r>
            <a:rPr lang="it-IT"/>
            <a:t>Principio di nazionalità indeterminato</a:t>
          </a:r>
          <a:endParaRPr lang="en-US"/>
        </a:p>
      </dgm:t>
    </dgm:pt>
    <dgm:pt modelId="{87CFBEF9-EFF6-480C-8AAC-1A172B363478}" type="parTrans" cxnId="{B5F37259-463B-48B6-8B38-B0E8F1EDDEDF}">
      <dgm:prSet/>
      <dgm:spPr/>
      <dgm:t>
        <a:bodyPr/>
        <a:lstStyle/>
        <a:p>
          <a:endParaRPr lang="en-US"/>
        </a:p>
      </dgm:t>
    </dgm:pt>
    <dgm:pt modelId="{C6858720-E7CE-47C1-9AAA-485BD3446AED}" type="sibTrans" cxnId="{B5F37259-463B-48B6-8B38-B0E8F1EDDEDF}">
      <dgm:prSet/>
      <dgm:spPr/>
      <dgm:t>
        <a:bodyPr/>
        <a:lstStyle/>
        <a:p>
          <a:endParaRPr lang="en-US"/>
        </a:p>
      </dgm:t>
    </dgm:pt>
    <dgm:pt modelId="{E54D2E8D-897E-4882-9679-D26E8FE29C2F}">
      <dgm:prSet/>
      <dgm:spPr/>
      <dgm:t>
        <a:bodyPr/>
        <a:lstStyle/>
        <a:p>
          <a:r>
            <a:rPr lang="it-IT"/>
            <a:t>Problema della determinazione dei confini, coinvolgimento di numerosi «esperti»: delegazione britannica – 400 membri</a:t>
          </a:r>
          <a:endParaRPr lang="en-US"/>
        </a:p>
      </dgm:t>
    </dgm:pt>
    <dgm:pt modelId="{E49E0763-EC5B-4BAE-83CC-7427946D5916}" type="parTrans" cxnId="{E0A1B67C-82A0-4F27-9D07-F68A6901F745}">
      <dgm:prSet/>
      <dgm:spPr/>
      <dgm:t>
        <a:bodyPr/>
        <a:lstStyle/>
        <a:p>
          <a:endParaRPr lang="en-US"/>
        </a:p>
      </dgm:t>
    </dgm:pt>
    <dgm:pt modelId="{BF1B4514-EAF9-4EB7-AC6E-ABB896DAB0AF}" type="sibTrans" cxnId="{E0A1B67C-82A0-4F27-9D07-F68A6901F745}">
      <dgm:prSet/>
      <dgm:spPr/>
      <dgm:t>
        <a:bodyPr/>
        <a:lstStyle/>
        <a:p>
          <a:endParaRPr lang="en-US"/>
        </a:p>
      </dgm:t>
    </dgm:pt>
    <dgm:pt modelId="{0957F601-91F2-4E89-BC9F-DB7CB3FD650D}">
      <dgm:prSet/>
      <dgm:spPr/>
      <dgm:t>
        <a:bodyPr/>
        <a:lstStyle/>
        <a:p>
          <a:r>
            <a:rPr lang="it-IT" dirty="0"/>
            <a:t>Grande utilizzo di geografi e di mappe che però rispondevano a necessità e interpretazioni diverse e contrastanti</a:t>
          </a:r>
          <a:endParaRPr lang="en-US" dirty="0"/>
        </a:p>
      </dgm:t>
    </dgm:pt>
    <dgm:pt modelId="{A508786A-BF34-4437-B3C5-C2DF1F74A344}" type="parTrans" cxnId="{FE28C6BF-6636-4580-A97C-49E7C4B65F75}">
      <dgm:prSet/>
      <dgm:spPr/>
      <dgm:t>
        <a:bodyPr/>
        <a:lstStyle/>
        <a:p>
          <a:endParaRPr lang="en-US"/>
        </a:p>
      </dgm:t>
    </dgm:pt>
    <dgm:pt modelId="{8B9BDB29-9DBB-43A5-A3CF-2C1A1395370D}" type="sibTrans" cxnId="{FE28C6BF-6636-4580-A97C-49E7C4B65F75}">
      <dgm:prSet/>
      <dgm:spPr/>
      <dgm:t>
        <a:bodyPr/>
        <a:lstStyle/>
        <a:p>
          <a:endParaRPr lang="en-US"/>
        </a:p>
      </dgm:t>
    </dgm:pt>
    <dgm:pt modelId="{18F671C3-50C4-4E69-80F6-3835DFCCA73A}" type="pres">
      <dgm:prSet presAssocID="{CE826139-352E-43BD-82AD-B041F7ACF334}" presName="linear" presStyleCnt="0">
        <dgm:presLayoutVars>
          <dgm:animLvl val="lvl"/>
          <dgm:resizeHandles val="exact"/>
        </dgm:presLayoutVars>
      </dgm:prSet>
      <dgm:spPr/>
    </dgm:pt>
    <dgm:pt modelId="{390AC04A-C4A2-475F-9523-B8D026D76FBF}" type="pres">
      <dgm:prSet presAssocID="{96202144-3102-4499-833E-0787029B1CB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2F56877-FDD9-4F1F-BE4D-8EBF817B0921}" type="pres">
      <dgm:prSet presAssocID="{4E1A47AA-D053-4ADB-A7F8-412F1DC6FC5F}" presName="spacer" presStyleCnt="0"/>
      <dgm:spPr/>
    </dgm:pt>
    <dgm:pt modelId="{0A48665D-04F4-4C3E-99D2-427B30EDDE18}" type="pres">
      <dgm:prSet presAssocID="{F892369B-38C9-401E-97FF-D3828D79086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394C688-139A-49F0-89D3-FC5370B31C56}" type="pres">
      <dgm:prSet presAssocID="{C6858720-E7CE-47C1-9AAA-485BD3446AED}" presName="spacer" presStyleCnt="0"/>
      <dgm:spPr/>
    </dgm:pt>
    <dgm:pt modelId="{D2CF5C6D-4B00-4CF2-B76F-7BA844780D46}" type="pres">
      <dgm:prSet presAssocID="{E54D2E8D-897E-4882-9679-D26E8FE29C2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39B1A3E-ECC0-4AC6-A722-88A97E9A529C}" type="pres">
      <dgm:prSet presAssocID="{BF1B4514-EAF9-4EB7-AC6E-ABB896DAB0AF}" presName="spacer" presStyleCnt="0"/>
      <dgm:spPr/>
    </dgm:pt>
    <dgm:pt modelId="{75E9DD94-4FE0-4460-AAED-BDC3C4D02BB5}" type="pres">
      <dgm:prSet presAssocID="{0957F601-91F2-4E89-BC9F-DB7CB3FD650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964A021-5FE6-4218-A8D0-0C7040880D89}" type="presOf" srcId="{E54D2E8D-897E-4882-9679-D26E8FE29C2F}" destId="{D2CF5C6D-4B00-4CF2-B76F-7BA844780D46}" srcOrd="0" destOrd="0" presId="urn:microsoft.com/office/officeart/2005/8/layout/vList2"/>
    <dgm:cxn modelId="{592E3F2D-5146-4228-81E7-98E9B1EAB57E}" type="presOf" srcId="{F892369B-38C9-401E-97FF-D3828D79086A}" destId="{0A48665D-04F4-4C3E-99D2-427B30EDDE18}" srcOrd="0" destOrd="0" presId="urn:microsoft.com/office/officeart/2005/8/layout/vList2"/>
    <dgm:cxn modelId="{B5F37259-463B-48B6-8B38-B0E8F1EDDEDF}" srcId="{CE826139-352E-43BD-82AD-B041F7ACF334}" destId="{F892369B-38C9-401E-97FF-D3828D79086A}" srcOrd="1" destOrd="0" parTransId="{87CFBEF9-EFF6-480C-8AAC-1A172B363478}" sibTransId="{C6858720-E7CE-47C1-9AAA-485BD3446AED}"/>
    <dgm:cxn modelId="{E0A1B67C-82A0-4F27-9D07-F68A6901F745}" srcId="{CE826139-352E-43BD-82AD-B041F7ACF334}" destId="{E54D2E8D-897E-4882-9679-D26E8FE29C2F}" srcOrd="2" destOrd="0" parTransId="{E49E0763-EC5B-4BAE-83CC-7427946D5916}" sibTransId="{BF1B4514-EAF9-4EB7-AC6E-ABB896DAB0AF}"/>
    <dgm:cxn modelId="{0EE40497-ECF5-4FE0-AE1B-EEF1B05AAAE9}" type="presOf" srcId="{96202144-3102-4499-833E-0787029B1CB4}" destId="{390AC04A-C4A2-475F-9523-B8D026D76FBF}" srcOrd="0" destOrd="0" presId="urn:microsoft.com/office/officeart/2005/8/layout/vList2"/>
    <dgm:cxn modelId="{FE28C6BF-6636-4580-A97C-49E7C4B65F75}" srcId="{CE826139-352E-43BD-82AD-B041F7ACF334}" destId="{0957F601-91F2-4E89-BC9F-DB7CB3FD650D}" srcOrd="3" destOrd="0" parTransId="{A508786A-BF34-4437-B3C5-C2DF1F74A344}" sibTransId="{8B9BDB29-9DBB-43A5-A3CF-2C1A1395370D}"/>
    <dgm:cxn modelId="{1D6E9ACB-557D-4C61-83B9-D30894B4C452}" type="presOf" srcId="{CE826139-352E-43BD-82AD-B041F7ACF334}" destId="{18F671C3-50C4-4E69-80F6-3835DFCCA73A}" srcOrd="0" destOrd="0" presId="urn:microsoft.com/office/officeart/2005/8/layout/vList2"/>
    <dgm:cxn modelId="{B081C0D4-6B40-4EB0-A8BF-BC373CF29D4B}" srcId="{CE826139-352E-43BD-82AD-B041F7ACF334}" destId="{96202144-3102-4499-833E-0787029B1CB4}" srcOrd="0" destOrd="0" parTransId="{274DA214-145D-41F0-BD6E-65F70F6C7FDE}" sibTransId="{4E1A47AA-D053-4ADB-A7F8-412F1DC6FC5F}"/>
    <dgm:cxn modelId="{DD3F44FE-ACDD-45B4-8E19-801B8EB15318}" type="presOf" srcId="{0957F601-91F2-4E89-BC9F-DB7CB3FD650D}" destId="{75E9DD94-4FE0-4460-AAED-BDC3C4D02BB5}" srcOrd="0" destOrd="0" presId="urn:microsoft.com/office/officeart/2005/8/layout/vList2"/>
    <dgm:cxn modelId="{39B407B1-52F4-4D78-8C87-5FAC280227A7}" type="presParOf" srcId="{18F671C3-50C4-4E69-80F6-3835DFCCA73A}" destId="{390AC04A-C4A2-475F-9523-B8D026D76FBF}" srcOrd="0" destOrd="0" presId="urn:microsoft.com/office/officeart/2005/8/layout/vList2"/>
    <dgm:cxn modelId="{E83F0641-B3D1-43E1-879B-780D5F586A74}" type="presParOf" srcId="{18F671C3-50C4-4E69-80F6-3835DFCCA73A}" destId="{22F56877-FDD9-4F1F-BE4D-8EBF817B0921}" srcOrd="1" destOrd="0" presId="urn:microsoft.com/office/officeart/2005/8/layout/vList2"/>
    <dgm:cxn modelId="{9E7564E8-82D1-4612-9C36-8358A92426FF}" type="presParOf" srcId="{18F671C3-50C4-4E69-80F6-3835DFCCA73A}" destId="{0A48665D-04F4-4C3E-99D2-427B30EDDE18}" srcOrd="2" destOrd="0" presId="urn:microsoft.com/office/officeart/2005/8/layout/vList2"/>
    <dgm:cxn modelId="{E8A10886-6F78-46DC-A05F-ADE246CDE88D}" type="presParOf" srcId="{18F671C3-50C4-4E69-80F6-3835DFCCA73A}" destId="{C394C688-139A-49F0-89D3-FC5370B31C56}" srcOrd="3" destOrd="0" presId="urn:microsoft.com/office/officeart/2005/8/layout/vList2"/>
    <dgm:cxn modelId="{98FBCDB3-6C48-4015-BE73-B36A2AF6A76A}" type="presParOf" srcId="{18F671C3-50C4-4E69-80F6-3835DFCCA73A}" destId="{D2CF5C6D-4B00-4CF2-B76F-7BA844780D46}" srcOrd="4" destOrd="0" presId="urn:microsoft.com/office/officeart/2005/8/layout/vList2"/>
    <dgm:cxn modelId="{01A63610-5B24-4E7F-810C-2F2F2E5B0E20}" type="presParOf" srcId="{18F671C3-50C4-4E69-80F6-3835DFCCA73A}" destId="{339B1A3E-ECC0-4AC6-A722-88A97E9A529C}" srcOrd="5" destOrd="0" presId="urn:microsoft.com/office/officeart/2005/8/layout/vList2"/>
    <dgm:cxn modelId="{050788D5-77CF-48E9-833C-D7BECFDA38A5}" type="presParOf" srcId="{18F671C3-50C4-4E69-80F6-3835DFCCA73A}" destId="{75E9DD94-4FE0-4460-AAED-BDC3C4D02BB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BA13294-9ECD-4EB8-BC02-8FCB8678479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0820AA-4602-473E-A700-794538540335}">
      <dgm:prSet/>
      <dgm:spPr/>
      <dgm:t>
        <a:bodyPr/>
        <a:lstStyle/>
        <a:p>
          <a:r>
            <a:rPr lang="it-IT"/>
            <a:t>Simpatie per l’etnonazionalismo («sangue e terra»)</a:t>
          </a:r>
          <a:endParaRPr lang="en-US"/>
        </a:p>
      </dgm:t>
    </dgm:pt>
    <dgm:pt modelId="{78F5F1DD-5BED-4573-B132-F902566BD48A}" type="parTrans" cxnId="{1C7B8FDC-C0C2-404F-955A-CBC866A4C966}">
      <dgm:prSet/>
      <dgm:spPr/>
      <dgm:t>
        <a:bodyPr/>
        <a:lstStyle/>
        <a:p>
          <a:endParaRPr lang="en-US"/>
        </a:p>
      </dgm:t>
    </dgm:pt>
    <dgm:pt modelId="{736A4626-A6FE-4FAD-AEBC-0102ED53B6AD}" type="sibTrans" cxnId="{1C7B8FDC-C0C2-404F-955A-CBC866A4C966}">
      <dgm:prSet/>
      <dgm:spPr/>
      <dgm:t>
        <a:bodyPr/>
        <a:lstStyle/>
        <a:p>
          <a:endParaRPr lang="en-US"/>
        </a:p>
      </dgm:t>
    </dgm:pt>
    <dgm:pt modelId="{81553B69-D998-4BDA-A0AA-93C8478C337A}">
      <dgm:prSet/>
      <dgm:spPr/>
      <dgm:t>
        <a:bodyPr/>
        <a:lstStyle/>
        <a:p>
          <a:r>
            <a:rPr lang="it-IT"/>
            <a:t>Esigenza di costruire stati cuscinetto per arginare la Russia bolscevica</a:t>
          </a:r>
          <a:endParaRPr lang="en-US"/>
        </a:p>
      </dgm:t>
    </dgm:pt>
    <dgm:pt modelId="{5DE06747-BC98-4467-90F8-D69CC58D04DA}" type="parTrans" cxnId="{15ACC099-CFE3-4290-B0A9-5DEBD5D40371}">
      <dgm:prSet/>
      <dgm:spPr/>
      <dgm:t>
        <a:bodyPr/>
        <a:lstStyle/>
        <a:p>
          <a:endParaRPr lang="en-US"/>
        </a:p>
      </dgm:t>
    </dgm:pt>
    <dgm:pt modelId="{F6318EED-EC9C-4720-AB14-4BE53F2FBF42}" type="sibTrans" cxnId="{15ACC099-CFE3-4290-B0A9-5DEBD5D40371}">
      <dgm:prSet/>
      <dgm:spPr/>
      <dgm:t>
        <a:bodyPr/>
        <a:lstStyle/>
        <a:p>
          <a:endParaRPr lang="en-US"/>
        </a:p>
      </dgm:t>
    </dgm:pt>
    <dgm:pt modelId="{39B8F543-2D6E-4759-BB07-E56EDA1AF99F}">
      <dgm:prSet/>
      <dgm:spPr/>
      <dgm:t>
        <a:bodyPr/>
        <a:lstStyle/>
        <a:p>
          <a:r>
            <a:rPr lang="it-IT" dirty="0"/>
            <a:t>Supporto incondizionato della Francia a Romania, Polonia, Cecoslovacchia con palese violazione del principio di nazionalità </a:t>
          </a:r>
          <a:endParaRPr lang="en-US" dirty="0"/>
        </a:p>
      </dgm:t>
    </dgm:pt>
    <dgm:pt modelId="{24ECE284-0792-4384-958A-CF35EEA8048C}" type="parTrans" cxnId="{419C1170-162A-4644-8F70-2622586806F2}">
      <dgm:prSet/>
      <dgm:spPr/>
      <dgm:t>
        <a:bodyPr/>
        <a:lstStyle/>
        <a:p>
          <a:endParaRPr lang="en-US"/>
        </a:p>
      </dgm:t>
    </dgm:pt>
    <dgm:pt modelId="{CF226625-2964-4CF8-B961-E3FF6D946351}" type="sibTrans" cxnId="{419C1170-162A-4644-8F70-2622586806F2}">
      <dgm:prSet/>
      <dgm:spPr/>
      <dgm:t>
        <a:bodyPr/>
        <a:lstStyle/>
        <a:p>
          <a:endParaRPr lang="en-US"/>
        </a:p>
      </dgm:t>
    </dgm:pt>
    <dgm:pt modelId="{0FBD5E40-B363-483B-B999-C953BB8771F3}">
      <dgm:prSet/>
      <dgm:spPr/>
      <dgm:t>
        <a:bodyPr/>
        <a:lstStyle/>
        <a:p>
          <a:r>
            <a:rPr lang="it-IT" dirty="0"/>
            <a:t>Enorme quantità di progetti e richieste provenienti dai più diversi proponenti   </a:t>
          </a:r>
        </a:p>
      </dgm:t>
    </dgm:pt>
    <dgm:pt modelId="{19870F19-E69F-4AAD-9B6D-68B4327F9302}" type="parTrans" cxnId="{1EBC7EA4-4AC7-46CE-952F-2DD18FDDA336}">
      <dgm:prSet/>
      <dgm:spPr/>
    </dgm:pt>
    <dgm:pt modelId="{684E93FE-4192-4F2C-AC84-10E10957BBCA}" type="sibTrans" cxnId="{1EBC7EA4-4AC7-46CE-952F-2DD18FDDA336}">
      <dgm:prSet/>
      <dgm:spPr/>
    </dgm:pt>
    <dgm:pt modelId="{B32730AC-E7B8-425F-9D0E-29B2F7A54E3B}" type="pres">
      <dgm:prSet presAssocID="{3BA13294-9ECD-4EB8-BC02-8FCB8678479F}" presName="linear" presStyleCnt="0">
        <dgm:presLayoutVars>
          <dgm:animLvl val="lvl"/>
          <dgm:resizeHandles val="exact"/>
        </dgm:presLayoutVars>
      </dgm:prSet>
      <dgm:spPr/>
    </dgm:pt>
    <dgm:pt modelId="{110246CD-BBB4-4137-B998-724A4D228F82}" type="pres">
      <dgm:prSet presAssocID="{B60820AA-4602-473E-A700-79453854033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A95F76E-8A02-4598-B42A-F7C59EC7D2CC}" type="pres">
      <dgm:prSet presAssocID="{736A4626-A6FE-4FAD-AEBC-0102ED53B6AD}" presName="spacer" presStyleCnt="0"/>
      <dgm:spPr/>
    </dgm:pt>
    <dgm:pt modelId="{E0A0FFCB-95DA-4007-B273-BE73C5E0B21D}" type="pres">
      <dgm:prSet presAssocID="{81553B69-D998-4BDA-A0AA-93C8478C337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47D36BD-D9BA-4AFB-8587-AA7A3D2859A6}" type="pres">
      <dgm:prSet presAssocID="{F6318EED-EC9C-4720-AB14-4BE53F2FBF42}" presName="spacer" presStyleCnt="0"/>
      <dgm:spPr/>
    </dgm:pt>
    <dgm:pt modelId="{AE5412CC-BA84-401F-8F88-23CC8B58207E}" type="pres">
      <dgm:prSet presAssocID="{39B8F543-2D6E-4759-BB07-E56EDA1AF99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D1F0F4C-DA48-4800-83AD-C1DF1D62B7C4}" type="pres">
      <dgm:prSet presAssocID="{CF226625-2964-4CF8-B961-E3FF6D946351}" presName="spacer" presStyleCnt="0"/>
      <dgm:spPr/>
    </dgm:pt>
    <dgm:pt modelId="{1209526D-0C2F-47E3-8DB6-F9BE3307BD0C}" type="pres">
      <dgm:prSet presAssocID="{0FBD5E40-B363-483B-B999-C953BB8771F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9C67D06-D0AE-4186-9111-13E77C6760F4}" type="presOf" srcId="{3BA13294-9ECD-4EB8-BC02-8FCB8678479F}" destId="{B32730AC-E7B8-425F-9D0E-29B2F7A54E3B}" srcOrd="0" destOrd="0" presId="urn:microsoft.com/office/officeart/2005/8/layout/vList2"/>
    <dgm:cxn modelId="{A0C6B010-8A08-4D39-852F-E351B5CF7EAC}" type="presOf" srcId="{39B8F543-2D6E-4759-BB07-E56EDA1AF99F}" destId="{AE5412CC-BA84-401F-8F88-23CC8B58207E}" srcOrd="0" destOrd="0" presId="urn:microsoft.com/office/officeart/2005/8/layout/vList2"/>
    <dgm:cxn modelId="{4B324B4E-9A3F-4E89-A026-C348B25A7729}" type="presOf" srcId="{81553B69-D998-4BDA-A0AA-93C8478C337A}" destId="{E0A0FFCB-95DA-4007-B273-BE73C5E0B21D}" srcOrd="0" destOrd="0" presId="urn:microsoft.com/office/officeart/2005/8/layout/vList2"/>
    <dgm:cxn modelId="{419C1170-162A-4644-8F70-2622586806F2}" srcId="{3BA13294-9ECD-4EB8-BC02-8FCB8678479F}" destId="{39B8F543-2D6E-4759-BB07-E56EDA1AF99F}" srcOrd="2" destOrd="0" parTransId="{24ECE284-0792-4384-958A-CF35EEA8048C}" sibTransId="{CF226625-2964-4CF8-B961-E3FF6D946351}"/>
    <dgm:cxn modelId="{15ACC099-CFE3-4290-B0A9-5DEBD5D40371}" srcId="{3BA13294-9ECD-4EB8-BC02-8FCB8678479F}" destId="{81553B69-D998-4BDA-A0AA-93C8478C337A}" srcOrd="1" destOrd="0" parTransId="{5DE06747-BC98-4467-90F8-D69CC58D04DA}" sibTransId="{F6318EED-EC9C-4720-AB14-4BE53F2FBF42}"/>
    <dgm:cxn modelId="{1EBC7EA4-4AC7-46CE-952F-2DD18FDDA336}" srcId="{3BA13294-9ECD-4EB8-BC02-8FCB8678479F}" destId="{0FBD5E40-B363-483B-B999-C953BB8771F3}" srcOrd="3" destOrd="0" parTransId="{19870F19-E69F-4AAD-9B6D-68B4327F9302}" sibTransId="{684E93FE-4192-4F2C-AC84-10E10957BBCA}"/>
    <dgm:cxn modelId="{C4DCD0AD-C973-407D-88EC-6EFF2C43EBC2}" type="presOf" srcId="{0FBD5E40-B363-483B-B999-C953BB8771F3}" destId="{1209526D-0C2F-47E3-8DB6-F9BE3307BD0C}" srcOrd="0" destOrd="0" presId="urn:microsoft.com/office/officeart/2005/8/layout/vList2"/>
    <dgm:cxn modelId="{0AA2FDB1-86C6-4D40-AFB8-6E2E83B1338A}" type="presOf" srcId="{B60820AA-4602-473E-A700-794538540335}" destId="{110246CD-BBB4-4137-B998-724A4D228F82}" srcOrd="0" destOrd="0" presId="urn:microsoft.com/office/officeart/2005/8/layout/vList2"/>
    <dgm:cxn modelId="{1C7B8FDC-C0C2-404F-955A-CBC866A4C966}" srcId="{3BA13294-9ECD-4EB8-BC02-8FCB8678479F}" destId="{B60820AA-4602-473E-A700-794538540335}" srcOrd="0" destOrd="0" parTransId="{78F5F1DD-5BED-4573-B132-F902566BD48A}" sibTransId="{736A4626-A6FE-4FAD-AEBC-0102ED53B6AD}"/>
    <dgm:cxn modelId="{223431BD-9996-4F56-9A05-2834B6F4F86C}" type="presParOf" srcId="{B32730AC-E7B8-425F-9D0E-29B2F7A54E3B}" destId="{110246CD-BBB4-4137-B998-724A4D228F82}" srcOrd="0" destOrd="0" presId="urn:microsoft.com/office/officeart/2005/8/layout/vList2"/>
    <dgm:cxn modelId="{0DB1F2D6-BFA2-4F80-A763-B01019D6C26C}" type="presParOf" srcId="{B32730AC-E7B8-425F-9D0E-29B2F7A54E3B}" destId="{2A95F76E-8A02-4598-B42A-F7C59EC7D2CC}" srcOrd="1" destOrd="0" presId="urn:microsoft.com/office/officeart/2005/8/layout/vList2"/>
    <dgm:cxn modelId="{67BCF1C0-0A84-4C27-B001-9A70FD6B6B34}" type="presParOf" srcId="{B32730AC-E7B8-425F-9D0E-29B2F7A54E3B}" destId="{E0A0FFCB-95DA-4007-B273-BE73C5E0B21D}" srcOrd="2" destOrd="0" presId="urn:microsoft.com/office/officeart/2005/8/layout/vList2"/>
    <dgm:cxn modelId="{E14F6322-C9DA-43CA-84C9-71FD96BB59AA}" type="presParOf" srcId="{B32730AC-E7B8-425F-9D0E-29B2F7A54E3B}" destId="{847D36BD-D9BA-4AFB-8587-AA7A3D2859A6}" srcOrd="3" destOrd="0" presId="urn:microsoft.com/office/officeart/2005/8/layout/vList2"/>
    <dgm:cxn modelId="{3268B4D9-A7A4-4D66-8438-F9B2B7327A2F}" type="presParOf" srcId="{B32730AC-E7B8-425F-9D0E-29B2F7A54E3B}" destId="{AE5412CC-BA84-401F-8F88-23CC8B58207E}" srcOrd="4" destOrd="0" presId="urn:microsoft.com/office/officeart/2005/8/layout/vList2"/>
    <dgm:cxn modelId="{B998AE53-1010-4F36-AD62-F259E887198C}" type="presParOf" srcId="{B32730AC-E7B8-425F-9D0E-29B2F7A54E3B}" destId="{AD1F0F4C-DA48-4800-83AD-C1DF1D62B7C4}" srcOrd="5" destOrd="0" presId="urn:microsoft.com/office/officeart/2005/8/layout/vList2"/>
    <dgm:cxn modelId="{3BFE23A8-839F-4F30-888E-7331A8FFBD23}" type="presParOf" srcId="{B32730AC-E7B8-425F-9D0E-29B2F7A54E3B}" destId="{1209526D-0C2F-47E3-8DB6-F9BE3307BD0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B392EA6-4011-4BEC-955F-AB0E46FD5609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AF47222-6EF4-44D9-A468-50664FE3DE24}">
      <dgm:prSet/>
      <dgm:spPr/>
      <dgm:t>
        <a:bodyPr/>
        <a:lstStyle/>
        <a:p>
          <a:r>
            <a:rPr lang="it-IT"/>
            <a:t>Romania: soddisfatte tutte le sue richieste, territorio e popolazione raddoppiati. Sua posizione centrale come bastione antibolscevico</a:t>
          </a:r>
          <a:endParaRPr lang="en-US"/>
        </a:p>
      </dgm:t>
    </dgm:pt>
    <dgm:pt modelId="{44F400CA-AA5E-47A7-ACCA-440687B60439}" type="parTrans" cxnId="{78423DC8-50D0-418F-8BA1-88556DC9E573}">
      <dgm:prSet/>
      <dgm:spPr/>
      <dgm:t>
        <a:bodyPr/>
        <a:lstStyle/>
        <a:p>
          <a:endParaRPr lang="en-US"/>
        </a:p>
      </dgm:t>
    </dgm:pt>
    <dgm:pt modelId="{40734AE8-AD0B-4C03-8DFA-0C0DD055EB6D}" type="sibTrans" cxnId="{78423DC8-50D0-418F-8BA1-88556DC9E573}">
      <dgm:prSet/>
      <dgm:spPr/>
      <dgm:t>
        <a:bodyPr/>
        <a:lstStyle/>
        <a:p>
          <a:endParaRPr lang="en-US"/>
        </a:p>
      </dgm:t>
    </dgm:pt>
    <dgm:pt modelId="{41DFE572-A99B-4D82-A50A-3879991E69AE}">
      <dgm:prSet/>
      <dgm:spPr/>
      <dgm:t>
        <a:bodyPr/>
        <a:lstStyle/>
        <a:p>
          <a:r>
            <a:rPr lang="it-IT" dirty="0"/>
            <a:t>Aspirazioni greche su Albania, Grecia, Anatolia, intero Egeo (Venizelos)</a:t>
          </a:r>
          <a:endParaRPr lang="en-US" dirty="0"/>
        </a:p>
      </dgm:t>
    </dgm:pt>
    <dgm:pt modelId="{1A7E57A3-2D5C-4222-A012-650E0315783D}" type="parTrans" cxnId="{832CBE55-EF3B-4193-97A8-AA7CB9296D8D}">
      <dgm:prSet/>
      <dgm:spPr/>
      <dgm:t>
        <a:bodyPr/>
        <a:lstStyle/>
        <a:p>
          <a:endParaRPr lang="en-US"/>
        </a:p>
      </dgm:t>
    </dgm:pt>
    <dgm:pt modelId="{04E373DB-B894-4831-A549-4D697FC598E4}" type="sibTrans" cxnId="{832CBE55-EF3B-4193-97A8-AA7CB9296D8D}">
      <dgm:prSet/>
      <dgm:spPr/>
      <dgm:t>
        <a:bodyPr/>
        <a:lstStyle/>
        <a:p>
          <a:endParaRPr lang="en-US"/>
        </a:p>
      </dgm:t>
    </dgm:pt>
    <dgm:pt modelId="{3380A2BD-89D2-4F4B-8B57-2CFDDC9C23F3}">
      <dgm:prSet/>
      <dgm:spPr/>
      <dgm:t>
        <a:bodyPr/>
        <a:lstStyle/>
        <a:p>
          <a:r>
            <a:rPr lang="it-IT"/>
            <a:t>Polonia: rivendicazioni su «una gran parte della terra» (Wilson)</a:t>
          </a:r>
          <a:endParaRPr lang="en-US"/>
        </a:p>
      </dgm:t>
    </dgm:pt>
    <dgm:pt modelId="{892B73BB-35EC-4C0A-97CC-C4CF02F2D45D}" type="parTrans" cxnId="{4601BA7E-B1B4-4163-8DE5-88BCEF2840FF}">
      <dgm:prSet/>
      <dgm:spPr/>
      <dgm:t>
        <a:bodyPr/>
        <a:lstStyle/>
        <a:p>
          <a:endParaRPr lang="en-US"/>
        </a:p>
      </dgm:t>
    </dgm:pt>
    <dgm:pt modelId="{31E9E31F-A768-49A3-9462-834C9C8C5111}" type="sibTrans" cxnId="{4601BA7E-B1B4-4163-8DE5-88BCEF2840FF}">
      <dgm:prSet/>
      <dgm:spPr/>
      <dgm:t>
        <a:bodyPr/>
        <a:lstStyle/>
        <a:p>
          <a:endParaRPr lang="en-US"/>
        </a:p>
      </dgm:t>
    </dgm:pt>
    <dgm:pt modelId="{318AAD8A-1E7F-4A82-9CAA-0DB32C772381}">
      <dgm:prSet/>
      <dgm:spPr/>
      <dgm:t>
        <a:bodyPr/>
        <a:lstStyle/>
        <a:p>
          <a:r>
            <a:rPr lang="it-IT"/>
            <a:t>Regno SHS: difficoltà di sintesi per la sua composizione multipla</a:t>
          </a:r>
          <a:endParaRPr lang="en-US"/>
        </a:p>
      </dgm:t>
    </dgm:pt>
    <dgm:pt modelId="{2952454C-868E-40A1-8551-6CF053A8FF6F}" type="parTrans" cxnId="{D903876B-7089-4586-83BF-3998D0AB6D12}">
      <dgm:prSet/>
      <dgm:spPr/>
      <dgm:t>
        <a:bodyPr/>
        <a:lstStyle/>
        <a:p>
          <a:endParaRPr lang="en-US"/>
        </a:p>
      </dgm:t>
    </dgm:pt>
    <dgm:pt modelId="{05136511-F9D9-4B0B-9F91-DE033B21E721}" type="sibTrans" cxnId="{D903876B-7089-4586-83BF-3998D0AB6D12}">
      <dgm:prSet/>
      <dgm:spPr/>
      <dgm:t>
        <a:bodyPr/>
        <a:lstStyle/>
        <a:p>
          <a:endParaRPr lang="en-US"/>
        </a:p>
      </dgm:t>
    </dgm:pt>
    <dgm:pt modelId="{DB46A03A-D82E-43CE-A8C5-F7CA81DFE699}">
      <dgm:prSet/>
      <dgm:spPr/>
      <dgm:t>
        <a:bodyPr/>
        <a:lstStyle/>
        <a:p>
          <a:r>
            <a:rPr lang="it-IT"/>
            <a:t>Cecoslovacchia: intera Boemia</a:t>
          </a:r>
          <a:endParaRPr lang="en-US"/>
        </a:p>
      </dgm:t>
    </dgm:pt>
    <dgm:pt modelId="{8841EF66-F49A-41D3-A928-28E89346E5DF}" type="parTrans" cxnId="{87F42AFC-C751-470D-B783-D7FD19848384}">
      <dgm:prSet/>
      <dgm:spPr/>
      <dgm:t>
        <a:bodyPr/>
        <a:lstStyle/>
        <a:p>
          <a:endParaRPr lang="en-US"/>
        </a:p>
      </dgm:t>
    </dgm:pt>
    <dgm:pt modelId="{23C478FD-D6EC-46EA-81E6-31F8F78C3483}" type="sibTrans" cxnId="{87F42AFC-C751-470D-B783-D7FD19848384}">
      <dgm:prSet/>
      <dgm:spPr/>
      <dgm:t>
        <a:bodyPr/>
        <a:lstStyle/>
        <a:p>
          <a:endParaRPr lang="en-US"/>
        </a:p>
      </dgm:t>
    </dgm:pt>
    <dgm:pt modelId="{7A7C623D-D8E6-4684-92F3-DF0423100048}">
      <dgm:prSet/>
      <dgm:spPr/>
      <dgm:t>
        <a:bodyPr/>
        <a:lstStyle/>
        <a:p>
          <a:r>
            <a:rPr lang="it-IT"/>
            <a:t>Mappe: strumenti di propaganda </a:t>
          </a:r>
          <a:endParaRPr lang="en-US"/>
        </a:p>
      </dgm:t>
    </dgm:pt>
    <dgm:pt modelId="{AE1CBC56-AF8F-4D36-930E-7069078CA079}" type="parTrans" cxnId="{38BAE418-2806-4FF1-9129-9CE54530BB6C}">
      <dgm:prSet/>
      <dgm:spPr/>
      <dgm:t>
        <a:bodyPr/>
        <a:lstStyle/>
        <a:p>
          <a:endParaRPr lang="en-US"/>
        </a:p>
      </dgm:t>
    </dgm:pt>
    <dgm:pt modelId="{EECD3C7C-6F86-42CA-A939-D022A7C37F0D}" type="sibTrans" cxnId="{38BAE418-2806-4FF1-9129-9CE54530BB6C}">
      <dgm:prSet/>
      <dgm:spPr/>
      <dgm:t>
        <a:bodyPr/>
        <a:lstStyle/>
        <a:p>
          <a:endParaRPr lang="en-US"/>
        </a:p>
      </dgm:t>
    </dgm:pt>
    <dgm:pt modelId="{5FA3C281-4836-44A8-AEB2-56AE5978D09E}" type="pres">
      <dgm:prSet presAssocID="{EB392EA6-4011-4BEC-955F-AB0E46FD5609}" presName="linear" presStyleCnt="0">
        <dgm:presLayoutVars>
          <dgm:animLvl val="lvl"/>
          <dgm:resizeHandles val="exact"/>
        </dgm:presLayoutVars>
      </dgm:prSet>
      <dgm:spPr/>
    </dgm:pt>
    <dgm:pt modelId="{BC9763D2-D32F-458F-B5B7-9F6C30F37FA3}" type="pres">
      <dgm:prSet presAssocID="{AAF47222-6EF4-44D9-A468-50664FE3DE2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D308430-AEFD-4D83-9FE9-FA4CE837036E}" type="pres">
      <dgm:prSet presAssocID="{40734AE8-AD0B-4C03-8DFA-0C0DD055EB6D}" presName="spacer" presStyleCnt="0"/>
      <dgm:spPr/>
    </dgm:pt>
    <dgm:pt modelId="{91B0C5DE-EDD7-417F-BB3C-930E4D6FC7BD}" type="pres">
      <dgm:prSet presAssocID="{41DFE572-A99B-4D82-A50A-3879991E69A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71B75D8-A08C-410A-A8CB-DABDF65A0EB0}" type="pres">
      <dgm:prSet presAssocID="{04E373DB-B894-4831-A549-4D697FC598E4}" presName="spacer" presStyleCnt="0"/>
      <dgm:spPr/>
    </dgm:pt>
    <dgm:pt modelId="{B8C3C303-A4AA-47C0-90F9-9428117E5D67}" type="pres">
      <dgm:prSet presAssocID="{3380A2BD-89D2-4F4B-8B57-2CFDDC9C23F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C6D3502-2D51-45B2-B16F-F282E135A99D}" type="pres">
      <dgm:prSet presAssocID="{31E9E31F-A768-49A3-9462-834C9C8C5111}" presName="spacer" presStyleCnt="0"/>
      <dgm:spPr/>
    </dgm:pt>
    <dgm:pt modelId="{FA785765-A77D-4C64-AA21-B3F2682B6680}" type="pres">
      <dgm:prSet presAssocID="{318AAD8A-1E7F-4A82-9CAA-0DB32C77238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260FD74-24EF-4790-AE59-EC3A5812E4E7}" type="pres">
      <dgm:prSet presAssocID="{05136511-F9D9-4B0B-9F91-DE033B21E721}" presName="spacer" presStyleCnt="0"/>
      <dgm:spPr/>
    </dgm:pt>
    <dgm:pt modelId="{5CD12A74-6D11-48A8-B602-3B68D4264D62}" type="pres">
      <dgm:prSet presAssocID="{DB46A03A-D82E-43CE-A8C5-F7CA81DFE69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CABAB5B-CF52-4A32-B189-A272041E739F}" type="pres">
      <dgm:prSet presAssocID="{23C478FD-D6EC-46EA-81E6-31F8F78C3483}" presName="spacer" presStyleCnt="0"/>
      <dgm:spPr/>
    </dgm:pt>
    <dgm:pt modelId="{7A77F5F7-0ED4-4174-92BA-F1FD6F91A9E7}" type="pres">
      <dgm:prSet presAssocID="{7A7C623D-D8E6-4684-92F3-DF042310004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D134B0E-83CB-4C75-BDCB-98A116D9F59E}" type="presOf" srcId="{AAF47222-6EF4-44D9-A468-50664FE3DE24}" destId="{BC9763D2-D32F-458F-B5B7-9F6C30F37FA3}" srcOrd="0" destOrd="0" presId="urn:microsoft.com/office/officeart/2005/8/layout/vList2"/>
    <dgm:cxn modelId="{38BAE418-2806-4FF1-9129-9CE54530BB6C}" srcId="{EB392EA6-4011-4BEC-955F-AB0E46FD5609}" destId="{7A7C623D-D8E6-4684-92F3-DF0423100048}" srcOrd="5" destOrd="0" parTransId="{AE1CBC56-AF8F-4D36-930E-7069078CA079}" sibTransId="{EECD3C7C-6F86-42CA-A939-D022A7C37F0D}"/>
    <dgm:cxn modelId="{478C962D-4DF4-41FB-90EB-073EB09466B3}" type="presOf" srcId="{41DFE572-A99B-4D82-A50A-3879991E69AE}" destId="{91B0C5DE-EDD7-417F-BB3C-930E4D6FC7BD}" srcOrd="0" destOrd="0" presId="urn:microsoft.com/office/officeart/2005/8/layout/vList2"/>
    <dgm:cxn modelId="{8DEBA15D-15B9-4F5E-9E92-22BEF1C64AA9}" type="presOf" srcId="{318AAD8A-1E7F-4A82-9CAA-0DB32C772381}" destId="{FA785765-A77D-4C64-AA21-B3F2682B6680}" srcOrd="0" destOrd="0" presId="urn:microsoft.com/office/officeart/2005/8/layout/vList2"/>
    <dgm:cxn modelId="{7B70F865-CF4D-4E8D-AC74-E02D69EC649E}" type="presOf" srcId="{EB392EA6-4011-4BEC-955F-AB0E46FD5609}" destId="{5FA3C281-4836-44A8-AEB2-56AE5978D09E}" srcOrd="0" destOrd="0" presId="urn:microsoft.com/office/officeart/2005/8/layout/vList2"/>
    <dgm:cxn modelId="{D903876B-7089-4586-83BF-3998D0AB6D12}" srcId="{EB392EA6-4011-4BEC-955F-AB0E46FD5609}" destId="{318AAD8A-1E7F-4A82-9CAA-0DB32C772381}" srcOrd="3" destOrd="0" parTransId="{2952454C-868E-40A1-8551-6CF053A8FF6F}" sibTransId="{05136511-F9D9-4B0B-9F91-DE033B21E721}"/>
    <dgm:cxn modelId="{D66AE673-D5C4-495B-8360-00F98E8B2396}" type="presOf" srcId="{3380A2BD-89D2-4F4B-8B57-2CFDDC9C23F3}" destId="{B8C3C303-A4AA-47C0-90F9-9428117E5D67}" srcOrd="0" destOrd="0" presId="urn:microsoft.com/office/officeart/2005/8/layout/vList2"/>
    <dgm:cxn modelId="{832CBE55-EF3B-4193-97A8-AA7CB9296D8D}" srcId="{EB392EA6-4011-4BEC-955F-AB0E46FD5609}" destId="{41DFE572-A99B-4D82-A50A-3879991E69AE}" srcOrd="1" destOrd="0" parTransId="{1A7E57A3-2D5C-4222-A012-650E0315783D}" sibTransId="{04E373DB-B894-4831-A549-4D697FC598E4}"/>
    <dgm:cxn modelId="{4601BA7E-B1B4-4163-8DE5-88BCEF2840FF}" srcId="{EB392EA6-4011-4BEC-955F-AB0E46FD5609}" destId="{3380A2BD-89D2-4F4B-8B57-2CFDDC9C23F3}" srcOrd="2" destOrd="0" parTransId="{892B73BB-35EC-4C0A-97CC-C4CF02F2D45D}" sibTransId="{31E9E31F-A768-49A3-9462-834C9C8C5111}"/>
    <dgm:cxn modelId="{85997692-B4A9-49E3-B2D2-A6CD01EF609A}" type="presOf" srcId="{7A7C623D-D8E6-4684-92F3-DF0423100048}" destId="{7A77F5F7-0ED4-4174-92BA-F1FD6F91A9E7}" srcOrd="0" destOrd="0" presId="urn:microsoft.com/office/officeart/2005/8/layout/vList2"/>
    <dgm:cxn modelId="{78423DC8-50D0-418F-8BA1-88556DC9E573}" srcId="{EB392EA6-4011-4BEC-955F-AB0E46FD5609}" destId="{AAF47222-6EF4-44D9-A468-50664FE3DE24}" srcOrd="0" destOrd="0" parTransId="{44F400CA-AA5E-47A7-ACCA-440687B60439}" sibTransId="{40734AE8-AD0B-4C03-8DFA-0C0DD055EB6D}"/>
    <dgm:cxn modelId="{A30792FB-CFF1-4C72-BEDB-8350757BD485}" type="presOf" srcId="{DB46A03A-D82E-43CE-A8C5-F7CA81DFE699}" destId="{5CD12A74-6D11-48A8-B602-3B68D4264D62}" srcOrd="0" destOrd="0" presId="urn:microsoft.com/office/officeart/2005/8/layout/vList2"/>
    <dgm:cxn modelId="{87F42AFC-C751-470D-B783-D7FD19848384}" srcId="{EB392EA6-4011-4BEC-955F-AB0E46FD5609}" destId="{DB46A03A-D82E-43CE-A8C5-F7CA81DFE699}" srcOrd="4" destOrd="0" parTransId="{8841EF66-F49A-41D3-A928-28E89346E5DF}" sibTransId="{23C478FD-D6EC-46EA-81E6-31F8F78C3483}"/>
    <dgm:cxn modelId="{2BEE6B6E-F576-462C-87FB-832EC6141711}" type="presParOf" srcId="{5FA3C281-4836-44A8-AEB2-56AE5978D09E}" destId="{BC9763D2-D32F-458F-B5B7-9F6C30F37FA3}" srcOrd="0" destOrd="0" presId="urn:microsoft.com/office/officeart/2005/8/layout/vList2"/>
    <dgm:cxn modelId="{DD494DA8-5E47-465E-BA22-947C636BE952}" type="presParOf" srcId="{5FA3C281-4836-44A8-AEB2-56AE5978D09E}" destId="{2D308430-AEFD-4D83-9FE9-FA4CE837036E}" srcOrd="1" destOrd="0" presId="urn:microsoft.com/office/officeart/2005/8/layout/vList2"/>
    <dgm:cxn modelId="{AD914EC2-0113-4D4A-AE47-A450F039270E}" type="presParOf" srcId="{5FA3C281-4836-44A8-AEB2-56AE5978D09E}" destId="{91B0C5DE-EDD7-417F-BB3C-930E4D6FC7BD}" srcOrd="2" destOrd="0" presId="urn:microsoft.com/office/officeart/2005/8/layout/vList2"/>
    <dgm:cxn modelId="{60F87F0C-A6E4-4E6D-9020-21B85BA87255}" type="presParOf" srcId="{5FA3C281-4836-44A8-AEB2-56AE5978D09E}" destId="{571B75D8-A08C-410A-A8CB-DABDF65A0EB0}" srcOrd="3" destOrd="0" presId="urn:microsoft.com/office/officeart/2005/8/layout/vList2"/>
    <dgm:cxn modelId="{E4948F74-4D59-454A-95FB-564786A1F336}" type="presParOf" srcId="{5FA3C281-4836-44A8-AEB2-56AE5978D09E}" destId="{B8C3C303-A4AA-47C0-90F9-9428117E5D67}" srcOrd="4" destOrd="0" presId="urn:microsoft.com/office/officeart/2005/8/layout/vList2"/>
    <dgm:cxn modelId="{06D235E7-3863-46FF-B526-4AA335073447}" type="presParOf" srcId="{5FA3C281-4836-44A8-AEB2-56AE5978D09E}" destId="{8C6D3502-2D51-45B2-B16F-F282E135A99D}" srcOrd="5" destOrd="0" presId="urn:microsoft.com/office/officeart/2005/8/layout/vList2"/>
    <dgm:cxn modelId="{A3FEA7F6-126D-4AE9-B53E-749DE66FE228}" type="presParOf" srcId="{5FA3C281-4836-44A8-AEB2-56AE5978D09E}" destId="{FA785765-A77D-4C64-AA21-B3F2682B6680}" srcOrd="6" destOrd="0" presId="urn:microsoft.com/office/officeart/2005/8/layout/vList2"/>
    <dgm:cxn modelId="{A06707BC-9E8E-4A3F-8D44-F60EE8FC281F}" type="presParOf" srcId="{5FA3C281-4836-44A8-AEB2-56AE5978D09E}" destId="{5260FD74-24EF-4790-AE59-EC3A5812E4E7}" srcOrd="7" destOrd="0" presId="urn:microsoft.com/office/officeart/2005/8/layout/vList2"/>
    <dgm:cxn modelId="{F3D5F039-8C59-47A8-AD22-8A44C6F04E09}" type="presParOf" srcId="{5FA3C281-4836-44A8-AEB2-56AE5978D09E}" destId="{5CD12A74-6D11-48A8-B602-3B68D4264D62}" srcOrd="8" destOrd="0" presId="urn:microsoft.com/office/officeart/2005/8/layout/vList2"/>
    <dgm:cxn modelId="{3855FDA9-7F23-4B1A-AF0C-6A6E34D6AAF6}" type="presParOf" srcId="{5FA3C281-4836-44A8-AEB2-56AE5978D09E}" destId="{4CABAB5B-CF52-4A32-B189-A272041E739F}" srcOrd="9" destOrd="0" presId="urn:microsoft.com/office/officeart/2005/8/layout/vList2"/>
    <dgm:cxn modelId="{A95F8DC5-C8FA-44BF-9440-51D202366A8F}" type="presParOf" srcId="{5FA3C281-4836-44A8-AEB2-56AE5978D09E}" destId="{7A77F5F7-0ED4-4174-92BA-F1FD6F91A9E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FF28F8E-0D1D-4330-8825-61E923E7277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D0F7D48-DE43-4627-B50E-C017C2BD797F}">
      <dgm:prSet/>
      <dgm:spPr/>
      <dgm:t>
        <a:bodyPr/>
        <a:lstStyle/>
        <a:p>
          <a:r>
            <a:rPr lang="it-IT"/>
            <a:t>Circa 60 comitati tecnici ad hoc a Parigi</a:t>
          </a:r>
          <a:endParaRPr lang="en-US"/>
        </a:p>
      </dgm:t>
    </dgm:pt>
    <dgm:pt modelId="{E47ACB8A-3416-46F7-B1C9-BD2DFD778E73}" type="parTrans" cxnId="{4C5C2B94-971F-4C11-A307-9F5102830248}">
      <dgm:prSet/>
      <dgm:spPr/>
      <dgm:t>
        <a:bodyPr/>
        <a:lstStyle/>
        <a:p>
          <a:endParaRPr lang="en-US"/>
        </a:p>
      </dgm:t>
    </dgm:pt>
    <dgm:pt modelId="{0D2B84FD-7E5A-4270-A684-58BC3E7E1173}" type="sibTrans" cxnId="{4C5C2B94-971F-4C11-A307-9F5102830248}">
      <dgm:prSet/>
      <dgm:spPr/>
      <dgm:t>
        <a:bodyPr/>
        <a:lstStyle/>
        <a:p>
          <a:endParaRPr lang="en-US"/>
        </a:p>
      </dgm:t>
    </dgm:pt>
    <dgm:pt modelId="{E1972B4D-670A-41DC-943E-0B6B1C0ABF25}">
      <dgm:prSet/>
      <dgm:spPr/>
      <dgm:t>
        <a:bodyPr/>
        <a:lstStyle/>
        <a:p>
          <a:r>
            <a:rPr lang="it-IT"/>
            <a:t>Circa 30 inviati in missioni di rilevamento sul campo</a:t>
          </a:r>
          <a:endParaRPr lang="en-US"/>
        </a:p>
      </dgm:t>
    </dgm:pt>
    <dgm:pt modelId="{B667B1F9-253D-4E8B-9C3D-455E4DF53606}" type="parTrans" cxnId="{F0E3FF01-C6C1-45AC-B043-564C188019CF}">
      <dgm:prSet/>
      <dgm:spPr/>
      <dgm:t>
        <a:bodyPr/>
        <a:lstStyle/>
        <a:p>
          <a:endParaRPr lang="en-US"/>
        </a:p>
      </dgm:t>
    </dgm:pt>
    <dgm:pt modelId="{73476178-F371-4744-A34E-4D6633497162}" type="sibTrans" cxnId="{F0E3FF01-C6C1-45AC-B043-564C188019CF}">
      <dgm:prSet/>
      <dgm:spPr/>
      <dgm:t>
        <a:bodyPr/>
        <a:lstStyle/>
        <a:p>
          <a:endParaRPr lang="en-US"/>
        </a:p>
      </dgm:t>
    </dgm:pt>
    <dgm:pt modelId="{F126F895-0077-44AB-B4B7-9122D53DDEF2}">
      <dgm:prSet/>
      <dgm:spPr/>
      <dgm:t>
        <a:bodyPr/>
        <a:lstStyle/>
        <a:p>
          <a:r>
            <a:rPr lang="it-IT"/>
            <a:t>Quasi 3000 riunoni</a:t>
          </a:r>
          <a:endParaRPr lang="en-US"/>
        </a:p>
      </dgm:t>
    </dgm:pt>
    <dgm:pt modelId="{7A0D0A43-045A-43F5-BDB8-CA6F3923602A}" type="parTrans" cxnId="{218FD261-8EE2-480A-827D-8715964F1374}">
      <dgm:prSet/>
      <dgm:spPr/>
      <dgm:t>
        <a:bodyPr/>
        <a:lstStyle/>
        <a:p>
          <a:endParaRPr lang="en-US"/>
        </a:p>
      </dgm:t>
    </dgm:pt>
    <dgm:pt modelId="{61F50603-17E3-461C-A671-0EC098003101}" type="sibTrans" cxnId="{218FD261-8EE2-480A-827D-8715964F1374}">
      <dgm:prSet/>
      <dgm:spPr/>
      <dgm:t>
        <a:bodyPr/>
        <a:lstStyle/>
        <a:p>
          <a:endParaRPr lang="en-US"/>
        </a:p>
      </dgm:t>
    </dgm:pt>
    <dgm:pt modelId="{E99A0FBB-6D0F-419D-846A-24A6D20D316E}">
      <dgm:prSet/>
      <dgm:spPr/>
      <dgm:t>
        <a:bodyPr/>
        <a:lstStyle/>
        <a:p>
          <a:r>
            <a:rPr lang="it-IT"/>
            <a:t>Vaghezza dei loro compiti</a:t>
          </a:r>
          <a:endParaRPr lang="en-US"/>
        </a:p>
      </dgm:t>
    </dgm:pt>
    <dgm:pt modelId="{B94FA4D7-9452-47E9-B60B-B7068FCAC4A2}" type="parTrans" cxnId="{A79F9372-AC6D-4CB8-B742-83061F95C14D}">
      <dgm:prSet/>
      <dgm:spPr/>
      <dgm:t>
        <a:bodyPr/>
        <a:lstStyle/>
        <a:p>
          <a:endParaRPr lang="en-US"/>
        </a:p>
      </dgm:t>
    </dgm:pt>
    <dgm:pt modelId="{23C34950-0635-417A-8A3B-50A677F3B307}" type="sibTrans" cxnId="{A79F9372-AC6D-4CB8-B742-83061F95C14D}">
      <dgm:prSet/>
      <dgm:spPr/>
      <dgm:t>
        <a:bodyPr/>
        <a:lstStyle/>
        <a:p>
          <a:endParaRPr lang="en-US"/>
        </a:p>
      </dgm:t>
    </dgm:pt>
    <dgm:pt modelId="{954D7D0F-DC0D-4CF3-9628-F457792D99A2}">
      <dgm:prSet/>
      <dgm:spPr/>
      <dgm:t>
        <a:bodyPr/>
        <a:lstStyle/>
        <a:p>
          <a:r>
            <a:rPr lang="it-IT"/>
            <a:t>Applicazione rigorosa del principio di nazionalità che talora conduce a catastrofi umanitarie (regione di Smirne)</a:t>
          </a:r>
          <a:endParaRPr lang="en-US"/>
        </a:p>
      </dgm:t>
    </dgm:pt>
    <dgm:pt modelId="{7201BB28-D541-48D2-843E-138F160176CF}" type="parTrans" cxnId="{FF26DFDE-3C45-4AF3-A37A-40CB4F74B340}">
      <dgm:prSet/>
      <dgm:spPr/>
      <dgm:t>
        <a:bodyPr/>
        <a:lstStyle/>
        <a:p>
          <a:endParaRPr lang="en-US"/>
        </a:p>
      </dgm:t>
    </dgm:pt>
    <dgm:pt modelId="{AF60AC73-9203-4DE0-BB4C-A733C80A7009}" type="sibTrans" cxnId="{FF26DFDE-3C45-4AF3-A37A-40CB4F74B340}">
      <dgm:prSet/>
      <dgm:spPr/>
      <dgm:t>
        <a:bodyPr/>
        <a:lstStyle/>
        <a:p>
          <a:endParaRPr lang="en-US"/>
        </a:p>
      </dgm:t>
    </dgm:pt>
    <dgm:pt modelId="{512FED19-175F-48E4-B4F0-32656DF8A928}" type="pres">
      <dgm:prSet presAssocID="{3FF28F8E-0D1D-4330-8825-61E923E7277F}" presName="linear" presStyleCnt="0">
        <dgm:presLayoutVars>
          <dgm:animLvl val="lvl"/>
          <dgm:resizeHandles val="exact"/>
        </dgm:presLayoutVars>
      </dgm:prSet>
      <dgm:spPr/>
    </dgm:pt>
    <dgm:pt modelId="{FD34FE19-39FA-432C-ACEF-974734534389}" type="pres">
      <dgm:prSet presAssocID="{1D0F7D48-DE43-4627-B50E-C017C2BD797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897066-85A6-459D-A3C9-695DD077726C}" type="pres">
      <dgm:prSet presAssocID="{0D2B84FD-7E5A-4270-A684-58BC3E7E1173}" presName="spacer" presStyleCnt="0"/>
      <dgm:spPr/>
    </dgm:pt>
    <dgm:pt modelId="{F1E6835F-A5DF-43E3-AEB1-FBF97958E09E}" type="pres">
      <dgm:prSet presAssocID="{E1972B4D-670A-41DC-943E-0B6B1C0ABF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4084FA-7E7B-4696-80EF-2874F95CF228}" type="pres">
      <dgm:prSet presAssocID="{73476178-F371-4744-A34E-4D6633497162}" presName="spacer" presStyleCnt="0"/>
      <dgm:spPr/>
    </dgm:pt>
    <dgm:pt modelId="{DD95C69C-29BE-4B0C-8FD5-8BD5C71F61CA}" type="pres">
      <dgm:prSet presAssocID="{F126F895-0077-44AB-B4B7-9122D53DDEF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390E1B0-8A8F-4855-9575-B3FF307A3028}" type="pres">
      <dgm:prSet presAssocID="{61F50603-17E3-461C-A671-0EC098003101}" presName="spacer" presStyleCnt="0"/>
      <dgm:spPr/>
    </dgm:pt>
    <dgm:pt modelId="{AAA36F77-249E-4267-AC08-17ECC05A2FEB}" type="pres">
      <dgm:prSet presAssocID="{E99A0FBB-6D0F-419D-846A-24A6D20D316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0833D87-A110-4DE2-BBA7-43A977AC683E}" type="pres">
      <dgm:prSet presAssocID="{23C34950-0635-417A-8A3B-50A677F3B307}" presName="spacer" presStyleCnt="0"/>
      <dgm:spPr/>
    </dgm:pt>
    <dgm:pt modelId="{9F93523E-C2A8-4B4B-86A5-4E8F24F4E02B}" type="pres">
      <dgm:prSet presAssocID="{954D7D0F-DC0D-4CF3-9628-F457792D99A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0E3FF01-C6C1-45AC-B043-564C188019CF}" srcId="{3FF28F8E-0D1D-4330-8825-61E923E7277F}" destId="{E1972B4D-670A-41DC-943E-0B6B1C0ABF25}" srcOrd="1" destOrd="0" parTransId="{B667B1F9-253D-4E8B-9C3D-455E4DF53606}" sibTransId="{73476178-F371-4744-A34E-4D6633497162}"/>
    <dgm:cxn modelId="{992D5B05-8D7A-4CB0-9D6E-409C1B5DD10A}" type="presOf" srcId="{F126F895-0077-44AB-B4B7-9122D53DDEF2}" destId="{DD95C69C-29BE-4B0C-8FD5-8BD5C71F61CA}" srcOrd="0" destOrd="0" presId="urn:microsoft.com/office/officeart/2005/8/layout/vList2"/>
    <dgm:cxn modelId="{666D3818-8BF9-4E2B-8D46-D44A1D25E4E1}" type="presOf" srcId="{E99A0FBB-6D0F-419D-846A-24A6D20D316E}" destId="{AAA36F77-249E-4267-AC08-17ECC05A2FEB}" srcOrd="0" destOrd="0" presId="urn:microsoft.com/office/officeart/2005/8/layout/vList2"/>
    <dgm:cxn modelId="{E7E0702D-7C4A-4F7F-AA74-D7CEC1E93949}" type="presOf" srcId="{3FF28F8E-0D1D-4330-8825-61E923E7277F}" destId="{512FED19-175F-48E4-B4F0-32656DF8A928}" srcOrd="0" destOrd="0" presId="urn:microsoft.com/office/officeart/2005/8/layout/vList2"/>
    <dgm:cxn modelId="{5D46A631-5338-42EC-A545-A7876BEF271D}" type="presOf" srcId="{1D0F7D48-DE43-4627-B50E-C017C2BD797F}" destId="{FD34FE19-39FA-432C-ACEF-974734534389}" srcOrd="0" destOrd="0" presId="urn:microsoft.com/office/officeart/2005/8/layout/vList2"/>
    <dgm:cxn modelId="{218FD261-8EE2-480A-827D-8715964F1374}" srcId="{3FF28F8E-0D1D-4330-8825-61E923E7277F}" destId="{F126F895-0077-44AB-B4B7-9122D53DDEF2}" srcOrd="2" destOrd="0" parTransId="{7A0D0A43-045A-43F5-BDB8-CA6F3923602A}" sibTransId="{61F50603-17E3-461C-A671-0EC098003101}"/>
    <dgm:cxn modelId="{A79F9372-AC6D-4CB8-B742-83061F95C14D}" srcId="{3FF28F8E-0D1D-4330-8825-61E923E7277F}" destId="{E99A0FBB-6D0F-419D-846A-24A6D20D316E}" srcOrd="3" destOrd="0" parTransId="{B94FA4D7-9452-47E9-B60B-B7068FCAC4A2}" sibTransId="{23C34950-0635-417A-8A3B-50A677F3B307}"/>
    <dgm:cxn modelId="{F400B179-60BC-4DAA-931F-4F8ED6289E0F}" type="presOf" srcId="{954D7D0F-DC0D-4CF3-9628-F457792D99A2}" destId="{9F93523E-C2A8-4B4B-86A5-4E8F24F4E02B}" srcOrd="0" destOrd="0" presId="urn:microsoft.com/office/officeart/2005/8/layout/vList2"/>
    <dgm:cxn modelId="{4C5C2B94-971F-4C11-A307-9F5102830248}" srcId="{3FF28F8E-0D1D-4330-8825-61E923E7277F}" destId="{1D0F7D48-DE43-4627-B50E-C017C2BD797F}" srcOrd="0" destOrd="0" parTransId="{E47ACB8A-3416-46F7-B1C9-BD2DFD778E73}" sibTransId="{0D2B84FD-7E5A-4270-A684-58BC3E7E1173}"/>
    <dgm:cxn modelId="{C4F21DB8-3480-4D8C-AC5C-BECE567F1EEF}" type="presOf" srcId="{E1972B4D-670A-41DC-943E-0B6B1C0ABF25}" destId="{F1E6835F-A5DF-43E3-AEB1-FBF97958E09E}" srcOrd="0" destOrd="0" presId="urn:microsoft.com/office/officeart/2005/8/layout/vList2"/>
    <dgm:cxn modelId="{FF26DFDE-3C45-4AF3-A37A-40CB4F74B340}" srcId="{3FF28F8E-0D1D-4330-8825-61E923E7277F}" destId="{954D7D0F-DC0D-4CF3-9628-F457792D99A2}" srcOrd="4" destOrd="0" parTransId="{7201BB28-D541-48D2-843E-138F160176CF}" sibTransId="{AF60AC73-9203-4DE0-BB4C-A733C80A7009}"/>
    <dgm:cxn modelId="{F18A778F-63D5-43B9-921C-1875052E45F3}" type="presParOf" srcId="{512FED19-175F-48E4-B4F0-32656DF8A928}" destId="{FD34FE19-39FA-432C-ACEF-974734534389}" srcOrd="0" destOrd="0" presId="urn:microsoft.com/office/officeart/2005/8/layout/vList2"/>
    <dgm:cxn modelId="{2304CE64-B6E0-4F3B-872C-2FC3133A843A}" type="presParOf" srcId="{512FED19-175F-48E4-B4F0-32656DF8A928}" destId="{0E897066-85A6-459D-A3C9-695DD077726C}" srcOrd="1" destOrd="0" presId="urn:microsoft.com/office/officeart/2005/8/layout/vList2"/>
    <dgm:cxn modelId="{59B33796-DF30-46B5-8207-757A78E1BD43}" type="presParOf" srcId="{512FED19-175F-48E4-B4F0-32656DF8A928}" destId="{F1E6835F-A5DF-43E3-AEB1-FBF97958E09E}" srcOrd="2" destOrd="0" presId="urn:microsoft.com/office/officeart/2005/8/layout/vList2"/>
    <dgm:cxn modelId="{B8D4D926-9E6F-4E75-A851-24FB12C54DB4}" type="presParOf" srcId="{512FED19-175F-48E4-B4F0-32656DF8A928}" destId="{A84084FA-7E7B-4696-80EF-2874F95CF228}" srcOrd="3" destOrd="0" presId="urn:microsoft.com/office/officeart/2005/8/layout/vList2"/>
    <dgm:cxn modelId="{470D96D5-C6C7-4A06-99EB-DBF29BED90E0}" type="presParOf" srcId="{512FED19-175F-48E4-B4F0-32656DF8A928}" destId="{DD95C69C-29BE-4B0C-8FD5-8BD5C71F61CA}" srcOrd="4" destOrd="0" presId="urn:microsoft.com/office/officeart/2005/8/layout/vList2"/>
    <dgm:cxn modelId="{369A52BC-C500-4699-89B5-6A3F8A1F42DD}" type="presParOf" srcId="{512FED19-175F-48E4-B4F0-32656DF8A928}" destId="{A390E1B0-8A8F-4855-9575-B3FF307A3028}" srcOrd="5" destOrd="0" presId="urn:microsoft.com/office/officeart/2005/8/layout/vList2"/>
    <dgm:cxn modelId="{933AAFDD-A9BD-491B-8010-7F8BAAD691BE}" type="presParOf" srcId="{512FED19-175F-48E4-B4F0-32656DF8A928}" destId="{AAA36F77-249E-4267-AC08-17ECC05A2FEB}" srcOrd="6" destOrd="0" presId="urn:microsoft.com/office/officeart/2005/8/layout/vList2"/>
    <dgm:cxn modelId="{E370209B-2A4A-4E44-B289-1344B4D6F7B7}" type="presParOf" srcId="{512FED19-175F-48E4-B4F0-32656DF8A928}" destId="{50833D87-A110-4DE2-BBA7-43A977AC683E}" srcOrd="7" destOrd="0" presId="urn:microsoft.com/office/officeart/2005/8/layout/vList2"/>
    <dgm:cxn modelId="{0543C670-DC9D-4CF3-9AFD-4333E751A091}" type="presParOf" srcId="{512FED19-175F-48E4-B4F0-32656DF8A928}" destId="{9F93523E-C2A8-4B4B-86A5-4E8F24F4E02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694858D-9A68-46BC-AD3C-EBFAE9E0E33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45A8407-98C1-4B32-B3C9-5718B3B81983}">
      <dgm:prSet/>
      <dgm:spPr/>
      <dgm:t>
        <a:bodyPr/>
        <a:lstStyle/>
        <a:p>
          <a:r>
            <a:rPr lang="it-IT" dirty="0" err="1"/>
            <a:t>SdN</a:t>
          </a:r>
          <a:r>
            <a:rPr lang="it-IT" dirty="0"/>
            <a:t> parte in causa di qualunque regolamentazione della questione: sua tutela in caso di violazioni dei loro diritti</a:t>
          </a:r>
          <a:endParaRPr lang="en-US" dirty="0"/>
        </a:p>
      </dgm:t>
    </dgm:pt>
    <dgm:pt modelId="{BF9797E2-96C0-4A52-A97B-E3ACB333F5B1}" type="parTrans" cxnId="{D94E5378-5603-444C-9696-BD9563230CB5}">
      <dgm:prSet/>
      <dgm:spPr/>
      <dgm:t>
        <a:bodyPr/>
        <a:lstStyle/>
        <a:p>
          <a:endParaRPr lang="en-US"/>
        </a:p>
      </dgm:t>
    </dgm:pt>
    <dgm:pt modelId="{1614EC94-9217-4664-8DFA-BDF9E6A571EC}" type="sibTrans" cxnId="{D94E5378-5603-444C-9696-BD9563230CB5}">
      <dgm:prSet/>
      <dgm:spPr/>
      <dgm:t>
        <a:bodyPr/>
        <a:lstStyle/>
        <a:p>
          <a:endParaRPr lang="en-US"/>
        </a:p>
      </dgm:t>
    </dgm:pt>
    <dgm:pt modelId="{A22DE847-737D-4FB6-8DA0-B2C36F8C0773}">
      <dgm:prSet/>
      <dgm:spPr/>
      <dgm:t>
        <a:bodyPr/>
        <a:lstStyle/>
        <a:p>
          <a:r>
            <a:rPr lang="it-IT" dirty="0"/>
            <a:t>I 5 maggiori vincitori si escludono dal novero dei paesi coinvolti in tale prassi: qualunque regolamentazione del problema delle minoranze non li avrebbe riguardati.</a:t>
          </a:r>
          <a:endParaRPr lang="en-US" dirty="0"/>
        </a:p>
      </dgm:t>
    </dgm:pt>
    <dgm:pt modelId="{4ADEA7B1-D6FB-40BF-A9BB-A73E0994A587}" type="parTrans" cxnId="{1921D5D6-3F38-43F0-BE1D-F83523B2F382}">
      <dgm:prSet/>
      <dgm:spPr/>
      <dgm:t>
        <a:bodyPr/>
        <a:lstStyle/>
        <a:p>
          <a:endParaRPr lang="en-US"/>
        </a:p>
      </dgm:t>
    </dgm:pt>
    <dgm:pt modelId="{4CAC87F9-7809-4D55-9525-F8A9803EC64A}" type="sibTrans" cxnId="{1921D5D6-3F38-43F0-BE1D-F83523B2F382}">
      <dgm:prSet/>
      <dgm:spPr/>
      <dgm:t>
        <a:bodyPr/>
        <a:lstStyle/>
        <a:p>
          <a:endParaRPr lang="en-US"/>
        </a:p>
      </dgm:t>
    </dgm:pt>
    <dgm:pt modelId="{987339C6-BE64-4FE8-88FF-E5DADA204E2E}">
      <dgm:prSet/>
      <dgm:spPr/>
      <dgm:t>
        <a:bodyPr/>
        <a:lstStyle/>
        <a:p>
          <a:r>
            <a:rPr lang="it-IT"/>
            <a:t>Gran Bretagna: problema irlandese</a:t>
          </a:r>
          <a:endParaRPr lang="en-US"/>
        </a:p>
      </dgm:t>
    </dgm:pt>
    <dgm:pt modelId="{0BF20813-0BC8-418F-A8F8-A03B37C4A14A}" type="parTrans" cxnId="{AE8259ED-69FF-42F9-973B-915C810A7B58}">
      <dgm:prSet/>
      <dgm:spPr/>
      <dgm:t>
        <a:bodyPr/>
        <a:lstStyle/>
        <a:p>
          <a:endParaRPr lang="en-US"/>
        </a:p>
      </dgm:t>
    </dgm:pt>
    <dgm:pt modelId="{D6570D20-B926-4709-A685-F6FD401A171F}" type="sibTrans" cxnId="{AE8259ED-69FF-42F9-973B-915C810A7B58}">
      <dgm:prSet/>
      <dgm:spPr/>
      <dgm:t>
        <a:bodyPr/>
        <a:lstStyle/>
        <a:p>
          <a:endParaRPr lang="en-US"/>
        </a:p>
      </dgm:t>
    </dgm:pt>
    <dgm:pt modelId="{3F40F620-DFB5-4267-8356-31D66268230B}">
      <dgm:prSet/>
      <dgm:spPr/>
      <dgm:t>
        <a:bodyPr/>
        <a:lstStyle/>
        <a:p>
          <a:r>
            <a:rPr lang="it-IT"/>
            <a:t>Italia: questione tedesca e slava</a:t>
          </a:r>
          <a:endParaRPr lang="en-US"/>
        </a:p>
      </dgm:t>
    </dgm:pt>
    <dgm:pt modelId="{FF2C2D54-71C4-4B3C-AC6A-58BC054028BF}" type="parTrans" cxnId="{D914C382-A6CC-4566-8F26-1DEEFECF9004}">
      <dgm:prSet/>
      <dgm:spPr/>
      <dgm:t>
        <a:bodyPr/>
        <a:lstStyle/>
        <a:p>
          <a:endParaRPr lang="en-US"/>
        </a:p>
      </dgm:t>
    </dgm:pt>
    <dgm:pt modelId="{89A1634C-F0D7-4007-8AE5-C28C355A94E3}" type="sibTrans" cxnId="{D914C382-A6CC-4566-8F26-1DEEFECF9004}">
      <dgm:prSet/>
      <dgm:spPr/>
      <dgm:t>
        <a:bodyPr/>
        <a:lstStyle/>
        <a:p>
          <a:endParaRPr lang="en-US"/>
        </a:p>
      </dgm:t>
    </dgm:pt>
    <dgm:pt modelId="{4EAA0979-95AB-4FA3-BB4A-F1103C2FA553}">
      <dgm:prSet/>
      <dgm:spPr/>
      <dgm:t>
        <a:bodyPr/>
        <a:lstStyle/>
        <a:p>
          <a:r>
            <a:rPr lang="it-IT"/>
            <a:t>Francia: popolazioni alsaziane</a:t>
          </a:r>
          <a:endParaRPr lang="en-US"/>
        </a:p>
      </dgm:t>
    </dgm:pt>
    <dgm:pt modelId="{56AE4106-101A-463D-9F55-EC65DC5CD417}" type="parTrans" cxnId="{5C9F2EE8-20B7-42D2-A292-7547D2720BF1}">
      <dgm:prSet/>
      <dgm:spPr/>
      <dgm:t>
        <a:bodyPr/>
        <a:lstStyle/>
        <a:p>
          <a:endParaRPr lang="en-US"/>
        </a:p>
      </dgm:t>
    </dgm:pt>
    <dgm:pt modelId="{2AC3F7AC-A057-4B35-903E-F5B19487269B}" type="sibTrans" cxnId="{5C9F2EE8-20B7-42D2-A292-7547D2720BF1}">
      <dgm:prSet/>
      <dgm:spPr/>
      <dgm:t>
        <a:bodyPr/>
        <a:lstStyle/>
        <a:p>
          <a:endParaRPr lang="en-US"/>
        </a:p>
      </dgm:t>
    </dgm:pt>
    <dgm:pt modelId="{7BA050AF-CB4D-47E8-9A50-DE6A542655D7}">
      <dgm:prSet/>
      <dgm:spPr/>
      <dgm:t>
        <a:bodyPr/>
        <a:lstStyle/>
        <a:p>
          <a:r>
            <a:rPr lang="it-IT"/>
            <a:t>Giappone: popolazioni cinesi delle zone occupate</a:t>
          </a:r>
          <a:endParaRPr lang="en-US"/>
        </a:p>
      </dgm:t>
    </dgm:pt>
    <dgm:pt modelId="{B445DFFA-620A-4EF5-A694-CE60FB68151A}" type="parTrans" cxnId="{7851CB0C-D4F1-4FDA-98C6-6183023722F4}">
      <dgm:prSet/>
      <dgm:spPr/>
      <dgm:t>
        <a:bodyPr/>
        <a:lstStyle/>
        <a:p>
          <a:endParaRPr lang="en-US"/>
        </a:p>
      </dgm:t>
    </dgm:pt>
    <dgm:pt modelId="{4F21DEF2-EF70-4199-A7FB-117CF3FF264B}" type="sibTrans" cxnId="{7851CB0C-D4F1-4FDA-98C6-6183023722F4}">
      <dgm:prSet/>
      <dgm:spPr/>
      <dgm:t>
        <a:bodyPr/>
        <a:lstStyle/>
        <a:p>
          <a:endParaRPr lang="en-US"/>
        </a:p>
      </dgm:t>
    </dgm:pt>
    <dgm:pt modelId="{4EB5CC9F-6243-4BBE-8756-3B641AECD8B5}">
      <dgm:prSet/>
      <dgm:spPr/>
      <dgm:t>
        <a:bodyPr/>
        <a:lstStyle/>
        <a:p>
          <a:r>
            <a:rPr lang="it-IT"/>
            <a:t>Definizione di minoranza demandata al comitato tecnico sui nuovi Stati </a:t>
          </a:r>
          <a:endParaRPr lang="en-US"/>
        </a:p>
      </dgm:t>
    </dgm:pt>
    <dgm:pt modelId="{196E68C6-B987-4E87-A287-6F73043C4E28}" type="parTrans" cxnId="{30D66F70-5E2A-40A5-B2B3-EC3FB4B7EC04}">
      <dgm:prSet/>
      <dgm:spPr/>
      <dgm:t>
        <a:bodyPr/>
        <a:lstStyle/>
        <a:p>
          <a:endParaRPr lang="en-US"/>
        </a:p>
      </dgm:t>
    </dgm:pt>
    <dgm:pt modelId="{FE75D893-12B0-4421-99A2-1E0846A43195}" type="sibTrans" cxnId="{30D66F70-5E2A-40A5-B2B3-EC3FB4B7EC04}">
      <dgm:prSet/>
      <dgm:spPr/>
      <dgm:t>
        <a:bodyPr/>
        <a:lstStyle/>
        <a:p>
          <a:endParaRPr lang="en-US"/>
        </a:p>
      </dgm:t>
    </dgm:pt>
    <dgm:pt modelId="{5CD83743-40B2-4E06-AD89-DCB046D0F85D}" type="pres">
      <dgm:prSet presAssocID="{2694858D-9A68-46BC-AD3C-EBFAE9E0E333}" presName="linear" presStyleCnt="0">
        <dgm:presLayoutVars>
          <dgm:animLvl val="lvl"/>
          <dgm:resizeHandles val="exact"/>
        </dgm:presLayoutVars>
      </dgm:prSet>
      <dgm:spPr/>
    </dgm:pt>
    <dgm:pt modelId="{CA9B7729-F620-4AE4-A58D-42173396C0AB}" type="pres">
      <dgm:prSet presAssocID="{845A8407-98C1-4B32-B3C9-5718B3B8198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D580E6E-5269-4F1E-9321-74FF150DB1A8}" type="pres">
      <dgm:prSet presAssocID="{1614EC94-9217-4664-8DFA-BDF9E6A571EC}" presName="spacer" presStyleCnt="0"/>
      <dgm:spPr/>
    </dgm:pt>
    <dgm:pt modelId="{79C75BFD-D2C5-4DF9-A605-4BD06DD7E147}" type="pres">
      <dgm:prSet presAssocID="{A22DE847-737D-4FB6-8DA0-B2C36F8C077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5E21EC3-0D92-4351-8522-557B83EEE567}" type="pres">
      <dgm:prSet presAssocID="{4CAC87F9-7809-4D55-9525-F8A9803EC64A}" presName="spacer" presStyleCnt="0"/>
      <dgm:spPr/>
    </dgm:pt>
    <dgm:pt modelId="{70B24A7E-D90D-41BB-B5FA-D8B65DAC35EF}" type="pres">
      <dgm:prSet presAssocID="{987339C6-BE64-4FE8-88FF-E5DADA204E2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8A75449-45E2-4131-BFC7-6CFD93C8320D}" type="pres">
      <dgm:prSet presAssocID="{D6570D20-B926-4709-A685-F6FD401A171F}" presName="spacer" presStyleCnt="0"/>
      <dgm:spPr/>
    </dgm:pt>
    <dgm:pt modelId="{1B6F2D83-E325-46DC-A93D-A14ACC14BDCA}" type="pres">
      <dgm:prSet presAssocID="{3F40F620-DFB5-4267-8356-31D66268230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65C08F8-8EB1-47CD-BA6B-67132CE14DCD}" type="pres">
      <dgm:prSet presAssocID="{89A1634C-F0D7-4007-8AE5-C28C355A94E3}" presName="spacer" presStyleCnt="0"/>
      <dgm:spPr/>
    </dgm:pt>
    <dgm:pt modelId="{9AD1EF0C-9911-4E75-9FC6-B6F0DBEBAD51}" type="pres">
      <dgm:prSet presAssocID="{4EAA0979-95AB-4FA3-BB4A-F1103C2FA55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805F2B0-6AEE-43C2-8D4B-4E1438C06DED}" type="pres">
      <dgm:prSet presAssocID="{2AC3F7AC-A057-4B35-903E-F5B19487269B}" presName="spacer" presStyleCnt="0"/>
      <dgm:spPr/>
    </dgm:pt>
    <dgm:pt modelId="{BD365DA6-41B7-4680-B7C6-21EBC3390EC1}" type="pres">
      <dgm:prSet presAssocID="{7BA050AF-CB4D-47E8-9A50-DE6A542655D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9D05514-469E-49D1-8898-FBBB70EC1CCD}" type="pres">
      <dgm:prSet presAssocID="{4F21DEF2-EF70-4199-A7FB-117CF3FF264B}" presName="spacer" presStyleCnt="0"/>
      <dgm:spPr/>
    </dgm:pt>
    <dgm:pt modelId="{00B33102-1969-4974-803B-B5D8A5955142}" type="pres">
      <dgm:prSet presAssocID="{4EB5CC9F-6243-4BBE-8756-3B641AECD8B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851CB0C-D4F1-4FDA-98C6-6183023722F4}" srcId="{2694858D-9A68-46BC-AD3C-EBFAE9E0E333}" destId="{7BA050AF-CB4D-47E8-9A50-DE6A542655D7}" srcOrd="5" destOrd="0" parTransId="{B445DFFA-620A-4EF5-A694-CE60FB68151A}" sibTransId="{4F21DEF2-EF70-4199-A7FB-117CF3FF264B}"/>
    <dgm:cxn modelId="{4C9CA113-40E9-406C-A5A6-26451AE31760}" type="presOf" srcId="{A22DE847-737D-4FB6-8DA0-B2C36F8C0773}" destId="{79C75BFD-D2C5-4DF9-A605-4BD06DD7E147}" srcOrd="0" destOrd="0" presId="urn:microsoft.com/office/officeart/2005/8/layout/vList2"/>
    <dgm:cxn modelId="{9E83B436-C263-4185-A274-8755BA021CF2}" type="presOf" srcId="{845A8407-98C1-4B32-B3C9-5718B3B81983}" destId="{CA9B7729-F620-4AE4-A58D-42173396C0AB}" srcOrd="0" destOrd="0" presId="urn:microsoft.com/office/officeart/2005/8/layout/vList2"/>
    <dgm:cxn modelId="{1B68D765-DB70-4521-9609-D9F94C8D5B9A}" type="presOf" srcId="{3F40F620-DFB5-4267-8356-31D66268230B}" destId="{1B6F2D83-E325-46DC-A93D-A14ACC14BDCA}" srcOrd="0" destOrd="0" presId="urn:microsoft.com/office/officeart/2005/8/layout/vList2"/>
    <dgm:cxn modelId="{30D66F70-5E2A-40A5-B2B3-EC3FB4B7EC04}" srcId="{2694858D-9A68-46BC-AD3C-EBFAE9E0E333}" destId="{4EB5CC9F-6243-4BBE-8756-3B641AECD8B5}" srcOrd="6" destOrd="0" parTransId="{196E68C6-B987-4E87-A287-6F73043C4E28}" sibTransId="{FE75D893-12B0-4421-99A2-1E0846A43195}"/>
    <dgm:cxn modelId="{0DEA2F72-0FEE-4887-9413-DA86A9885E59}" type="presOf" srcId="{7BA050AF-CB4D-47E8-9A50-DE6A542655D7}" destId="{BD365DA6-41B7-4680-B7C6-21EBC3390EC1}" srcOrd="0" destOrd="0" presId="urn:microsoft.com/office/officeart/2005/8/layout/vList2"/>
    <dgm:cxn modelId="{D94E5378-5603-444C-9696-BD9563230CB5}" srcId="{2694858D-9A68-46BC-AD3C-EBFAE9E0E333}" destId="{845A8407-98C1-4B32-B3C9-5718B3B81983}" srcOrd="0" destOrd="0" parTransId="{BF9797E2-96C0-4A52-A97B-E3ACB333F5B1}" sibTransId="{1614EC94-9217-4664-8DFA-BDF9E6A571EC}"/>
    <dgm:cxn modelId="{D914C382-A6CC-4566-8F26-1DEEFECF9004}" srcId="{2694858D-9A68-46BC-AD3C-EBFAE9E0E333}" destId="{3F40F620-DFB5-4267-8356-31D66268230B}" srcOrd="3" destOrd="0" parTransId="{FF2C2D54-71C4-4B3C-AC6A-58BC054028BF}" sibTransId="{89A1634C-F0D7-4007-8AE5-C28C355A94E3}"/>
    <dgm:cxn modelId="{9C50D6A1-37F3-40F7-975E-A00EC9820C09}" type="presOf" srcId="{4EAA0979-95AB-4FA3-BB4A-F1103C2FA553}" destId="{9AD1EF0C-9911-4E75-9FC6-B6F0DBEBAD51}" srcOrd="0" destOrd="0" presId="urn:microsoft.com/office/officeart/2005/8/layout/vList2"/>
    <dgm:cxn modelId="{46344DB4-4525-4760-84BB-070C24281D27}" type="presOf" srcId="{2694858D-9A68-46BC-AD3C-EBFAE9E0E333}" destId="{5CD83743-40B2-4E06-AD89-DCB046D0F85D}" srcOrd="0" destOrd="0" presId="urn:microsoft.com/office/officeart/2005/8/layout/vList2"/>
    <dgm:cxn modelId="{DA55DABE-41C7-4858-AB1D-205AD31BBC35}" type="presOf" srcId="{987339C6-BE64-4FE8-88FF-E5DADA204E2E}" destId="{70B24A7E-D90D-41BB-B5FA-D8B65DAC35EF}" srcOrd="0" destOrd="0" presId="urn:microsoft.com/office/officeart/2005/8/layout/vList2"/>
    <dgm:cxn modelId="{1921D5D6-3F38-43F0-BE1D-F83523B2F382}" srcId="{2694858D-9A68-46BC-AD3C-EBFAE9E0E333}" destId="{A22DE847-737D-4FB6-8DA0-B2C36F8C0773}" srcOrd="1" destOrd="0" parTransId="{4ADEA7B1-D6FB-40BF-A9BB-A73E0994A587}" sibTransId="{4CAC87F9-7809-4D55-9525-F8A9803EC64A}"/>
    <dgm:cxn modelId="{5C9F2EE8-20B7-42D2-A292-7547D2720BF1}" srcId="{2694858D-9A68-46BC-AD3C-EBFAE9E0E333}" destId="{4EAA0979-95AB-4FA3-BB4A-F1103C2FA553}" srcOrd="4" destOrd="0" parTransId="{56AE4106-101A-463D-9F55-EC65DC5CD417}" sibTransId="{2AC3F7AC-A057-4B35-903E-F5B19487269B}"/>
    <dgm:cxn modelId="{172191E8-BE8D-4218-AD36-52E54775D413}" type="presOf" srcId="{4EB5CC9F-6243-4BBE-8756-3B641AECD8B5}" destId="{00B33102-1969-4974-803B-B5D8A5955142}" srcOrd="0" destOrd="0" presId="urn:microsoft.com/office/officeart/2005/8/layout/vList2"/>
    <dgm:cxn modelId="{AE8259ED-69FF-42F9-973B-915C810A7B58}" srcId="{2694858D-9A68-46BC-AD3C-EBFAE9E0E333}" destId="{987339C6-BE64-4FE8-88FF-E5DADA204E2E}" srcOrd="2" destOrd="0" parTransId="{0BF20813-0BC8-418F-A8F8-A03B37C4A14A}" sibTransId="{D6570D20-B926-4709-A685-F6FD401A171F}"/>
    <dgm:cxn modelId="{86146FD6-4923-428E-B44C-DCD77CCC4A2B}" type="presParOf" srcId="{5CD83743-40B2-4E06-AD89-DCB046D0F85D}" destId="{CA9B7729-F620-4AE4-A58D-42173396C0AB}" srcOrd="0" destOrd="0" presId="urn:microsoft.com/office/officeart/2005/8/layout/vList2"/>
    <dgm:cxn modelId="{655482F1-38E3-4AFE-A64A-B8503D19078A}" type="presParOf" srcId="{5CD83743-40B2-4E06-AD89-DCB046D0F85D}" destId="{FD580E6E-5269-4F1E-9321-74FF150DB1A8}" srcOrd="1" destOrd="0" presId="urn:microsoft.com/office/officeart/2005/8/layout/vList2"/>
    <dgm:cxn modelId="{4A30B13F-CB39-48F0-994F-FB35F292A144}" type="presParOf" srcId="{5CD83743-40B2-4E06-AD89-DCB046D0F85D}" destId="{79C75BFD-D2C5-4DF9-A605-4BD06DD7E147}" srcOrd="2" destOrd="0" presId="urn:microsoft.com/office/officeart/2005/8/layout/vList2"/>
    <dgm:cxn modelId="{559452A7-B5CB-4E6B-86BB-D00576D8EF20}" type="presParOf" srcId="{5CD83743-40B2-4E06-AD89-DCB046D0F85D}" destId="{D5E21EC3-0D92-4351-8522-557B83EEE567}" srcOrd="3" destOrd="0" presId="urn:microsoft.com/office/officeart/2005/8/layout/vList2"/>
    <dgm:cxn modelId="{3AC4F52C-D13F-43D2-B77A-A0C00355BC93}" type="presParOf" srcId="{5CD83743-40B2-4E06-AD89-DCB046D0F85D}" destId="{70B24A7E-D90D-41BB-B5FA-D8B65DAC35EF}" srcOrd="4" destOrd="0" presId="urn:microsoft.com/office/officeart/2005/8/layout/vList2"/>
    <dgm:cxn modelId="{61047EB0-E606-452A-8D2F-5A2E20FA186E}" type="presParOf" srcId="{5CD83743-40B2-4E06-AD89-DCB046D0F85D}" destId="{F8A75449-45E2-4131-BFC7-6CFD93C8320D}" srcOrd="5" destOrd="0" presId="urn:microsoft.com/office/officeart/2005/8/layout/vList2"/>
    <dgm:cxn modelId="{DE2754C8-D1B5-4950-BE70-9FC02F08F8C1}" type="presParOf" srcId="{5CD83743-40B2-4E06-AD89-DCB046D0F85D}" destId="{1B6F2D83-E325-46DC-A93D-A14ACC14BDCA}" srcOrd="6" destOrd="0" presId="urn:microsoft.com/office/officeart/2005/8/layout/vList2"/>
    <dgm:cxn modelId="{C6D9C7AC-5D89-4B9F-A0B3-D0BF90D1767E}" type="presParOf" srcId="{5CD83743-40B2-4E06-AD89-DCB046D0F85D}" destId="{765C08F8-8EB1-47CD-BA6B-67132CE14DCD}" srcOrd="7" destOrd="0" presId="urn:microsoft.com/office/officeart/2005/8/layout/vList2"/>
    <dgm:cxn modelId="{F95575B5-4337-44F6-81F6-89757381847A}" type="presParOf" srcId="{5CD83743-40B2-4E06-AD89-DCB046D0F85D}" destId="{9AD1EF0C-9911-4E75-9FC6-B6F0DBEBAD51}" srcOrd="8" destOrd="0" presId="urn:microsoft.com/office/officeart/2005/8/layout/vList2"/>
    <dgm:cxn modelId="{B8482C64-21A4-4264-A22A-5B4ED842369E}" type="presParOf" srcId="{5CD83743-40B2-4E06-AD89-DCB046D0F85D}" destId="{F805F2B0-6AEE-43C2-8D4B-4E1438C06DED}" srcOrd="9" destOrd="0" presId="urn:microsoft.com/office/officeart/2005/8/layout/vList2"/>
    <dgm:cxn modelId="{B246552F-BC29-43AF-9629-EEC2C6AEC653}" type="presParOf" srcId="{5CD83743-40B2-4E06-AD89-DCB046D0F85D}" destId="{BD365DA6-41B7-4680-B7C6-21EBC3390EC1}" srcOrd="10" destOrd="0" presId="urn:microsoft.com/office/officeart/2005/8/layout/vList2"/>
    <dgm:cxn modelId="{24C0808B-91C3-4740-8872-C5ECF18F266B}" type="presParOf" srcId="{5CD83743-40B2-4E06-AD89-DCB046D0F85D}" destId="{59D05514-469E-49D1-8898-FBBB70EC1CCD}" srcOrd="11" destOrd="0" presId="urn:microsoft.com/office/officeart/2005/8/layout/vList2"/>
    <dgm:cxn modelId="{644E523C-B0CA-45CA-BDEB-D6236284FAE7}" type="presParOf" srcId="{5CD83743-40B2-4E06-AD89-DCB046D0F85D}" destId="{00B33102-1969-4974-803B-B5D8A595514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D645090-D013-424B-9A20-E51D8D55682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DE4D44D-992D-41A2-9458-7404079B2B1B}">
      <dgm:prSet/>
      <dgm:spPr/>
      <dgm:t>
        <a:bodyPr/>
        <a:lstStyle/>
        <a:p>
          <a:r>
            <a:rPr lang="it-IT"/>
            <a:t>Per i casi più complessi, stabilito lo svolgimento di plebisciti</a:t>
          </a:r>
          <a:endParaRPr lang="en-US"/>
        </a:p>
      </dgm:t>
    </dgm:pt>
    <dgm:pt modelId="{7ECA469C-7B49-4342-A94B-E10E375E25F3}" type="parTrans" cxnId="{BC320FA5-D611-416E-9F9F-731A9E547447}">
      <dgm:prSet/>
      <dgm:spPr/>
      <dgm:t>
        <a:bodyPr/>
        <a:lstStyle/>
        <a:p>
          <a:endParaRPr lang="en-US"/>
        </a:p>
      </dgm:t>
    </dgm:pt>
    <dgm:pt modelId="{2712B558-EAA5-45E3-8B88-17E47110434B}" type="sibTrans" cxnId="{BC320FA5-D611-416E-9F9F-731A9E547447}">
      <dgm:prSet/>
      <dgm:spPr/>
      <dgm:t>
        <a:bodyPr/>
        <a:lstStyle/>
        <a:p>
          <a:endParaRPr lang="en-US"/>
        </a:p>
      </dgm:t>
    </dgm:pt>
    <dgm:pt modelId="{5608395B-ABCD-4F21-93E5-43423B13BF6D}">
      <dgm:prSet/>
      <dgm:spPr/>
      <dgm:t>
        <a:bodyPr/>
        <a:lstStyle/>
        <a:p>
          <a:r>
            <a:rPr lang="it-IT"/>
            <a:t>Esplosioni di nazionalismi contrapposti </a:t>
          </a:r>
          <a:endParaRPr lang="en-US"/>
        </a:p>
      </dgm:t>
    </dgm:pt>
    <dgm:pt modelId="{B4F4D9D8-A558-4460-A0F6-6DC11A537105}" type="parTrans" cxnId="{F0350C96-2734-455A-8B1C-1A7912624ED1}">
      <dgm:prSet/>
      <dgm:spPr/>
      <dgm:t>
        <a:bodyPr/>
        <a:lstStyle/>
        <a:p>
          <a:endParaRPr lang="en-US"/>
        </a:p>
      </dgm:t>
    </dgm:pt>
    <dgm:pt modelId="{3E0D8336-A83F-4BE6-9545-0E50E0A52F66}" type="sibTrans" cxnId="{F0350C96-2734-455A-8B1C-1A7912624ED1}">
      <dgm:prSet/>
      <dgm:spPr/>
      <dgm:t>
        <a:bodyPr/>
        <a:lstStyle/>
        <a:p>
          <a:endParaRPr lang="en-US"/>
        </a:p>
      </dgm:t>
    </dgm:pt>
    <dgm:pt modelId="{A144302A-5C57-4ED7-A5FD-190A3A7EC91C}">
      <dgm:prSet/>
      <dgm:spPr/>
      <dgm:t>
        <a:bodyPr/>
        <a:lstStyle/>
        <a:p>
          <a:r>
            <a:rPr lang="it-IT"/>
            <a:t>Es.: Carinzia: sloveni e tedeschi, milizie nazionali, scontri</a:t>
          </a:r>
          <a:endParaRPr lang="en-US"/>
        </a:p>
      </dgm:t>
    </dgm:pt>
    <dgm:pt modelId="{542CFA9F-63E2-40BB-AD9F-D1C440EF28EC}" type="parTrans" cxnId="{03E56170-0426-4A03-AA7E-112A7D308E54}">
      <dgm:prSet/>
      <dgm:spPr/>
      <dgm:t>
        <a:bodyPr/>
        <a:lstStyle/>
        <a:p>
          <a:endParaRPr lang="en-US"/>
        </a:p>
      </dgm:t>
    </dgm:pt>
    <dgm:pt modelId="{BD9BB346-B198-456A-B7C6-F17AA7773338}" type="sibTrans" cxnId="{03E56170-0426-4A03-AA7E-112A7D308E54}">
      <dgm:prSet/>
      <dgm:spPr/>
      <dgm:t>
        <a:bodyPr/>
        <a:lstStyle/>
        <a:p>
          <a:endParaRPr lang="en-US"/>
        </a:p>
      </dgm:t>
    </dgm:pt>
    <dgm:pt modelId="{56931D24-A8EC-4281-9933-29E5EE713331}">
      <dgm:prSet/>
      <dgm:spPr/>
      <dgm:t>
        <a:bodyPr/>
        <a:lstStyle/>
        <a:p>
          <a:r>
            <a:rPr lang="it-IT"/>
            <a:t>Es.: Alta Slesia, id. </a:t>
          </a:r>
          <a:endParaRPr lang="en-US"/>
        </a:p>
      </dgm:t>
    </dgm:pt>
    <dgm:pt modelId="{6BB95EC4-886D-475D-AF05-79ADBD796E21}" type="parTrans" cxnId="{B2A53E4B-D64C-4321-85D9-8127E8660CC4}">
      <dgm:prSet/>
      <dgm:spPr/>
      <dgm:t>
        <a:bodyPr/>
        <a:lstStyle/>
        <a:p>
          <a:endParaRPr lang="en-US"/>
        </a:p>
      </dgm:t>
    </dgm:pt>
    <dgm:pt modelId="{D8A332CC-8DE8-4946-9969-C45B9EF355F7}" type="sibTrans" cxnId="{B2A53E4B-D64C-4321-85D9-8127E8660CC4}">
      <dgm:prSet/>
      <dgm:spPr/>
      <dgm:t>
        <a:bodyPr/>
        <a:lstStyle/>
        <a:p>
          <a:endParaRPr lang="en-US"/>
        </a:p>
      </dgm:t>
    </dgm:pt>
    <dgm:pt modelId="{B8212BFB-A8AC-4B4D-A42E-2C7E42A70EBB}" type="pres">
      <dgm:prSet presAssocID="{ED645090-D013-424B-9A20-E51D8D55682B}" presName="linear" presStyleCnt="0">
        <dgm:presLayoutVars>
          <dgm:animLvl val="lvl"/>
          <dgm:resizeHandles val="exact"/>
        </dgm:presLayoutVars>
      </dgm:prSet>
      <dgm:spPr/>
    </dgm:pt>
    <dgm:pt modelId="{522D3D01-CF7C-42CA-AA17-5DE80CA37932}" type="pres">
      <dgm:prSet presAssocID="{DDE4D44D-992D-41A2-9458-7404079B2B1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BBB9F3-5DC5-4C37-A0F4-98F21A1E9ECF}" type="pres">
      <dgm:prSet presAssocID="{2712B558-EAA5-45E3-8B88-17E47110434B}" presName="spacer" presStyleCnt="0"/>
      <dgm:spPr/>
    </dgm:pt>
    <dgm:pt modelId="{1691A650-ADDE-4C9F-953C-C3482F6F4B08}" type="pres">
      <dgm:prSet presAssocID="{5608395B-ABCD-4F21-93E5-43423B13BF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D32173-A478-4348-BD61-2F0F6D638052}" type="pres">
      <dgm:prSet presAssocID="{3E0D8336-A83F-4BE6-9545-0E50E0A52F66}" presName="spacer" presStyleCnt="0"/>
      <dgm:spPr/>
    </dgm:pt>
    <dgm:pt modelId="{243A5FB1-A3BD-49CE-BB96-9A10C402149D}" type="pres">
      <dgm:prSet presAssocID="{A144302A-5C57-4ED7-A5FD-190A3A7EC91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C5CE6B7-3227-4E58-98A1-794E51A09602}" type="pres">
      <dgm:prSet presAssocID="{BD9BB346-B198-456A-B7C6-F17AA7773338}" presName="spacer" presStyleCnt="0"/>
      <dgm:spPr/>
    </dgm:pt>
    <dgm:pt modelId="{2B011075-8495-45C1-BA54-9237A9376B0E}" type="pres">
      <dgm:prSet presAssocID="{56931D24-A8EC-4281-9933-29E5EE71333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6A61A48-9CCF-465D-AA4F-233A609D9929}" type="presOf" srcId="{A144302A-5C57-4ED7-A5FD-190A3A7EC91C}" destId="{243A5FB1-A3BD-49CE-BB96-9A10C402149D}" srcOrd="0" destOrd="0" presId="urn:microsoft.com/office/officeart/2005/8/layout/vList2"/>
    <dgm:cxn modelId="{B2A53E4B-D64C-4321-85D9-8127E8660CC4}" srcId="{ED645090-D013-424B-9A20-E51D8D55682B}" destId="{56931D24-A8EC-4281-9933-29E5EE713331}" srcOrd="3" destOrd="0" parTransId="{6BB95EC4-886D-475D-AF05-79ADBD796E21}" sibTransId="{D8A332CC-8DE8-4946-9969-C45B9EF355F7}"/>
    <dgm:cxn modelId="{03E56170-0426-4A03-AA7E-112A7D308E54}" srcId="{ED645090-D013-424B-9A20-E51D8D55682B}" destId="{A144302A-5C57-4ED7-A5FD-190A3A7EC91C}" srcOrd="2" destOrd="0" parTransId="{542CFA9F-63E2-40BB-AD9F-D1C440EF28EC}" sibTransId="{BD9BB346-B198-456A-B7C6-F17AA7773338}"/>
    <dgm:cxn modelId="{4DD58477-FCC4-4617-B100-3FF135722E59}" type="presOf" srcId="{DDE4D44D-992D-41A2-9458-7404079B2B1B}" destId="{522D3D01-CF7C-42CA-AA17-5DE80CA37932}" srcOrd="0" destOrd="0" presId="urn:microsoft.com/office/officeart/2005/8/layout/vList2"/>
    <dgm:cxn modelId="{F0350C96-2734-455A-8B1C-1A7912624ED1}" srcId="{ED645090-D013-424B-9A20-E51D8D55682B}" destId="{5608395B-ABCD-4F21-93E5-43423B13BF6D}" srcOrd="1" destOrd="0" parTransId="{B4F4D9D8-A558-4460-A0F6-6DC11A537105}" sibTransId="{3E0D8336-A83F-4BE6-9545-0E50E0A52F66}"/>
    <dgm:cxn modelId="{BC320FA5-D611-416E-9F9F-731A9E547447}" srcId="{ED645090-D013-424B-9A20-E51D8D55682B}" destId="{DDE4D44D-992D-41A2-9458-7404079B2B1B}" srcOrd="0" destOrd="0" parTransId="{7ECA469C-7B49-4342-A94B-E10E375E25F3}" sibTransId="{2712B558-EAA5-45E3-8B88-17E47110434B}"/>
    <dgm:cxn modelId="{D5B039B7-0A07-49E3-8286-8764F30113BD}" type="presOf" srcId="{5608395B-ABCD-4F21-93E5-43423B13BF6D}" destId="{1691A650-ADDE-4C9F-953C-C3482F6F4B08}" srcOrd="0" destOrd="0" presId="urn:microsoft.com/office/officeart/2005/8/layout/vList2"/>
    <dgm:cxn modelId="{93995FB9-5FC5-4D92-9B0C-34996388D576}" type="presOf" srcId="{ED645090-D013-424B-9A20-E51D8D55682B}" destId="{B8212BFB-A8AC-4B4D-A42E-2C7E42A70EBB}" srcOrd="0" destOrd="0" presId="urn:microsoft.com/office/officeart/2005/8/layout/vList2"/>
    <dgm:cxn modelId="{DBBDDAD9-9DCE-4119-9066-A823D2F88972}" type="presOf" srcId="{56931D24-A8EC-4281-9933-29E5EE713331}" destId="{2B011075-8495-45C1-BA54-9237A9376B0E}" srcOrd="0" destOrd="0" presId="urn:microsoft.com/office/officeart/2005/8/layout/vList2"/>
    <dgm:cxn modelId="{2614F6FB-B219-40B7-A739-35F1587186AF}" type="presParOf" srcId="{B8212BFB-A8AC-4B4D-A42E-2C7E42A70EBB}" destId="{522D3D01-CF7C-42CA-AA17-5DE80CA37932}" srcOrd="0" destOrd="0" presId="urn:microsoft.com/office/officeart/2005/8/layout/vList2"/>
    <dgm:cxn modelId="{5458A8C0-BF95-46BB-861E-E8D9BF08C66E}" type="presParOf" srcId="{B8212BFB-A8AC-4B4D-A42E-2C7E42A70EBB}" destId="{75BBB9F3-5DC5-4C37-A0F4-98F21A1E9ECF}" srcOrd="1" destOrd="0" presId="urn:microsoft.com/office/officeart/2005/8/layout/vList2"/>
    <dgm:cxn modelId="{C78D4179-1C6C-4E3B-B4B2-FF00238D9642}" type="presParOf" srcId="{B8212BFB-A8AC-4B4D-A42E-2C7E42A70EBB}" destId="{1691A650-ADDE-4C9F-953C-C3482F6F4B08}" srcOrd="2" destOrd="0" presId="urn:microsoft.com/office/officeart/2005/8/layout/vList2"/>
    <dgm:cxn modelId="{6F5EF43C-F2BC-4D4E-ABF5-110FD33949F3}" type="presParOf" srcId="{B8212BFB-A8AC-4B4D-A42E-2C7E42A70EBB}" destId="{53D32173-A478-4348-BD61-2F0F6D638052}" srcOrd="3" destOrd="0" presId="urn:microsoft.com/office/officeart/2005/8/layout/vList2"/>
    <dgm:cxn modelId="{09CC8817-124B-425E-9545-DCB805EAC30C}" type="presParOf" srcId="{B8212BFB-A8AC-4B4D-A42E-2C7E42A70EBB}" destId="{243A5FB1-A3BD-49CE-BB96-9A10C402149D}" srcOrd="4" destOrd="0" presId="urn:microsoft.com/office/officeart/2005/8/layout/vList2"/>
    <dgm:cxn modelId="{792AAB5C-3C4B-46CB-8A82-BD7AE3CC1DF7}" type="presParOf" srcId="{B8212BFB-A8AC-4B4D-A42E-2C7E42A70EBB}" destId="{7C5CE6B7-3227-4E58-98A1-794E51A09602}" srcOrd="5" destOrd="0" presId="urn:microsoft.com/office/officeart/2005/8/layout/vList2"/>
    <dgm:cxn modelId="{BAED1F9D-EC3B-478A-820E-AFC775210C2C}" type="presParOf" srcId="{B8212BFB-A8AC-4B4D-A42E-2C7E42A70EBB}" destId="{2B011075-8495-45C1-BA54-9237A9376B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D62794-F9DF-451B-9F88-2C2614B6104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2C5C09-65FF-4EA9-9719-18742510E0F4}">
      <dgm:prSet/>
      <dgm:spPr/>
      <dgm:t>
        <a:bodyPr/>
        <a:lstStyle/>
        <a:p>
          <a:r>
            <a:rPr lang="it-IT"/>
            <a:t>Disordini seguiti alla fine del conflitto</a:t>
          </a:r>
          <a:endParaRPr lang="en-US"/>
        </a:p>
      </dgm:t>
    </dgm:pt>
    <dgm:pt modelId="{8F014BDC-E38C-4572-80D1-C7C7BD8F3010}" type="parTrans" cxnId="{71715AF2-9CAB-4C20-89AD-9F41CD9FB8A1}">
      <dgm:prSet/>
      <dgm:spPr/>
      <dgm:t>
        <a:bodyPr/>
        <a:lstStyle/>
        <a:p>
          <a:endParaRPr lang="en-US"/>
        </a:p>
      </dgm:t>
    </dgm:pt>
    <dgm:pt modelId="{DBED29A5-8385-4B3F-9CC8-48E992BF99EF}" type="sibTrans" cxnId="{71715AF2-9CAB-4C20-89AD-9F41CD9FB8A1}">
      <dgm:prSet/>
      <dgm:spPr/>
      <dgm:t>
        <a:bodyPr/>
        <a:lstStyle/>
        <a:p>
          <a:endParaRPr lang="en-US"/>
        </a:p>
      </dgm:t>
    </dgm:pt>
    <dgm:pt modelId="{491ADCBA-4DE9-4E3B-9E56-CE37F77D1665}">
      <dgm:prSet/>
      <dgm:spPr/>
      <dgm:t>
        <a:bodyPr/>
        <a:lstStyle/>
        <a:p>
          <a:r>
            <a:rPr lang="it-IT" dirty="0"/>
            <a:t>Formazioni paramilitari (Germania)</a:t>
          </a:r>
          <a:endParaRPr lang="en-US" dirty="0"/>
        </a:p>
      </dgm:t>
    </dgm:pt>
    <dgm:pt modelId="{D0333842-DF72-44AB-9969-4DE82B227184}" type="parTrans" cxnId="{20C4F33F-9DFA-4150-A990-8AC5219CD95B}">
      <dgm:prSet/>
      <dgm:spPr/>
      <dgm:t>
        <a:bodyPr/>
        <a:lstStyle/>
        <a:p>
          <a:endParaRPr lang="en-US"/>
        </a:p>
      </dgm:t>
    </dgm:pt>
    <dgm:pt modelId="{D16D2593-E3EB-4E51-8636-EBA111AF3CEB}" type="sibTrans" cxnId="{20C4F33F-9DFA-4150-A990-8AC5219CD95B}">
      <dgm:prSet/>
      <dgm:spPr/>
      <dgm:t>
        <a:bodyPr/>
        <a:lstStyle/>
        <a:p>
          <a:endParaRPr lang="en-US"/>
        </a:p>
      </dgm:t>
    </dgm:pt>
    <dgm:pt modelId="{C62B3C62-210B-43AB-90E2-C8D70803E124}">
      <dgm:prSet/>
      <dgm:spPr/>
      <dgm:t>
        <a:bodyPr/>
        <a:lstStyle/>
        <a:p>
          <a:r>
            <a:rPr lang="it-IT"/>
            <a:t>Rivoluzione bolscevica cui in Europa si guarda con attenzione</a:t>
          </a:r>
          <a:endParaRPr lang="en-US"/>
        </a:p>
      </dgm:t>
    </dgm:pt>
    <dgm:pt modelId="{CD00E80D-0B7D-441B-BE42-6BA0986B93DE}" type="parTrans" cxnId="{2B66E5BF-0B16-4139-B984-462B4D9F30B3}">
      <dgm:prSet/>
      <dgm:spPr/>
      <dgm:t>
        <a:bodyPr/>
        <a:lstStyle/>
        <a:p>
          <a:endParaRPr lang="en-US"/>
        </a:p>
      </dgm:t>
    </dgm:pt>
    <dgm:pt modelId="{18C567E8-B149-4A29-A9C3-40B59595BF00}" type="sibTrans" cxnId="{2B66E5BF-0B16-4139-B984-462B4D9F30B3}">
      <dgm:prSet/>
      <dgm:spPr/>
      <dgm:t>
        <a:bodyPr/>
        <a:lstStyle/>
        <a:p>
          <a:endParaRPr lang="en-US"/>
        </a:p>
      </dgm:t>
    </dgm:pt>
    <dgm:pt modelId="{CC34E10D-7823-4013-A26B-6F18EEAF7E71}">
      <dgm:prSet/>
      <dgm:spPr/>
      <dgm:t>
        <a:bodyPr/>
        <a:lstStyle/>
        <a:p>
          <a:r>
            <a:rPr lang="it-IT"/>
            <a:t>Conferenza di pace in un continente tutt’altro che pacificato</a:t>
          </a:r>
          <a:endParaRPr lang="en-US"/>
        </a:p>
      </dgm:t>
    </dgm:pt>
    <dgm:pt modelId="{9D43675C-CA58-47F9-94A9-4A84F0F5816A}" type="parTrans" cxnId="{41FD51ED-9708-4057-839E-0DC5887D312F}">
      <dgm:prSet/>
      <dgm:spPr/>
      <dgm:t>
        <a:bodyPr/>
        <a:lstStyle/>
        <a:p>
          <a:endParaRPr lang="en-US"/>
        </a:p>
      </dgm:t>
    </dgm:pt>
    <dgm:pt modelId="{F76C2434-3B96-4E7C-B070-9385A7D33DD8}" type="sibTrans" cxnId="{41FD51ED-9708-4057-839E-0DC5887D312F}">
      <dgm:prSet/>
      <dgm:spPr/>
      <dgm:t>
        <a:bodyPr/>
        <a:lstStyle/>
        <a:p>
          <a:endParaRPr lang="en-US"/>
        </a:p>
      </dgm:t>
    </dgm:pt>
    <dgm:pt modelId="{9EF88B04-71C4-4855-A922-FCD606C30CF0}">
      <dgm:prSet/>
      <dgm:spPr/>
      <dgm:t>
        <a:bodyPr/>
        <a:lstStyle/>
        <a:p>
          <a:r>
            <a:rPr lang="it-IT"/>
            <a:t>Gestione del presente, pianificazione del futuro</a:t>
          </a:r>
          <a:endParaRPr lang="en-US"/>
        </a:p>
      </dgm:t>
    </dgm:pt>
    <dgm:pt modelId="{E8E12F44-B005-47FD-A116-CFF95C382C74}" type="parTrans" cxnId="{E6FBE8A1-B1C2-43A4-A972-13CA2F92F97A}">
      <dgm:prSet/>
      <dgm:spPr/>
      <dgm:t>
        <a:bodyPr/>
        <a:lstStyle/>
        <a:p>
          <a:endParaRPr lang="en-US"/>
        </a:p>
      </dgm:t>
    </dgm:pt>
    <dgm:pt modelId="{898FE3F6-D43C-4039-9441-E8222C75B360}" type="sibTrans" cxnId="{E6FBE8A1-B1C2-43A4-A972-13CA2F92F97A}">
      <dgm:prSet/>
      <dgm:spPr/>
      <dgm:t>
        <a:bodyPr/>
        <a:lstStyle/>
        <a:p>
          <a:endParaRPr lang="en-US"/>
        </a:p>
      </dgm:t>
    </dgm:pt>
    <dgm:pt modelId="{A0CE3B1C-B399-4EB3-91C2-1B27064B2045}" type="pres">
      <dgm:prSet presAssocID="{3ED62794-F9DF-451B-9F88-2C2614B6104E}" presName="linear" presStyleCnt="0">
        <dgm:presLayoutVars>
          <dgm:animLvl val="lvl"/>
          <dgm:resizeHandles val="exact"/>
        </dgm:presLayoutVars>
      </dgm:prSet>
      <dgm:spPr/>
    </dgm:pt>
    <dgm:pt modelId="{32944486-7DD8-4D00-9035-D4D99B822EAA}" type="pres">
      <dgm:prSet presAssocID="{8C2C5C09-65FF-4EA9-9719-18742510E0F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09142CB-C9DF-4463-ACC7-504B060AE1B9}" type="pres">
      <dgm:prSet presAssocID="{DBED29A5-8385-4B3F-9CC8-48E992BF99EF}" presName="spacer" presStyleCnt="0"/>
      <dgm:spPr/>
    </dgm:pt>
    <dgm:pt modelId="{77057803-50E8-4E75-B1E8-B111FCC151D6}" type="pres">
      <dgm:prSet presAssocID="{491ADCBA-4DE9-4E3B-9E56-CE37F77D166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FFD4A24-2B15-4C1D-9987-04241CEDD1DD}" type="pres">
      <dgm:prSet presAssocID="{D16D2593-E3EB-4E51-8636-EBA111AF3CEB}" presName="spacer" presStyleCnt="0"/>
      <dgm:spPr/>
    </dgm:pt>
    <dgm:pt modelId="{0CC155FE-10FC-458C-8685-DAB8F67C6F28}" type="pres">
      <dgm:prSet presAssocID="{C62B3C62-210B-43AB-90E2-C8D70803E1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740C78E-6DB4-4EF4-A761-5841B536829D}" type="pres">
      <dgm:prSet presAssocID="{18C567E8-B149-4A29-A9C3-40B59595BF00}" presName="spacer" presStyleCnt="0"/>
      <dgm:spPr/>
    </dgm:pt>
    <dgm:pt modelId="{B8E47782-74E7-428C-95CA-00319D274F6B}" type="pres">
      <dgm:prSet presAssocID="{CC34E10D-7823-4013-A26B-6F18EEAF7E7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51BF92D-E92D-457F-A0A9-56D62383E251}" type="pres">
      <dgm:prSet presAssocID="{F76C2434-3B96-4E7C-B070-9385A7D33DD8}" presName="spacer" presStyleCnt="0"/>
      <dgm:spPr/>
    </dgm:pt>
    <dgm:pt modelId="{01F04094-2E4D-46E6-8048-D54F59E07DDB}" type="pres">
      <dgm:prSet presAssocID="{9EF88B04-71C4-4855-A922-FCD606C30CF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0C4F33F-9DFA-4150-A990-8AC5219CD95B}" srcId="{3ED62794-F9DF-451B-9F88-2C2614B6104E}" destId="{491ADCBA-4DE9-4E3B-9E56-CE37F77D1665}" srcOrd="1" destOrd="0" parTransId="{D0333842-DF72-44AB-9969-4DE82B227184}" sibTransId="{D16D2593-E3EB-4E51-8636-EBA111AF3CEB}"/>
    <dgm:cxn modelId="{FE6F325C-0762-47D1-B0E3-EAC6227FC8D4}" type="presOf" srcId="{491ADCBA-4DE9-4E3B-9E56-CE37F77D1665}" destId="{77057803-50E8-4E75-B1E8-B111FCC151D6}" srcOrd="0" destOrd="0" presId="urn:microsoft.com/office/officeart/2005/8/layout/vList2"/>
    <dgm:cxn modelId="{9920A948-B3EE-4DA4-9C60-33BABEC0E7A4}" type="presOf" srcId="{3ED62794-F9DF-451B-9F88-2C2614B6104E}" destId="{A0CE3B1C-B399-4EB3-91C2-1B27064B2045}" srcOrd="0" destOrd="0" presId="urn:microsoft.com/office/officeart/2005/8/layout/vList2"/>
    <dgm:cxn modelId="{2C8D4C6B-1967-4E10-9811-C08587B9B363}" type="presOf" srcId="{9EF88B04-71C4-4855-A922-FCD606C30CF0}" destId="{01F04094-2E4D-46E6-8048-D54F59E07DDB}" srcOrd="0" destOrd="0" presId="urn:microsoft.com/office/officeart/2005/8/layout/vList2"/>
    <dgm:cxn modelId="{D7AD5681-E3ED-4993-8374-C788B8A35884}" type="presOf" srcId="{8C2C5C09-65FF-4EA9-9719-18742510E0F4}" destId="{32944486-7DD8-4D00-9035-D4D99B822EAA}" srcOrd="0" destOrd="0" presId="urn:microsoft.com/office/officeart/2005/8/layout/vList2"/>
    <dgm:cxn modelId="{0363368D-FF65-4255-8440-E45678A23604}" type="presOf" srcId="{C62B3C62-210B-43AB-90E2-C8D70803E124}" destId="{0CC155FE-10FC-458C-8685-DAB8F67C6F28}" srcOrd="0" destOrd="0" presId="urn:microsoft.com/office/officeart/2005/8/layout/vList2"/>
    <dgm:cxn modelId="{E6FBE8A1-B1C2-43A4-A972-13CA2F92F97A}" srcId="{3ED62794-F9DF-451B-9F88-2C2614B6104E}" destId="{9EF88B04-71C4-4855-A922-FCD606C30CF0}" srcOrd="4" destOrd="0" parTransId="{E8E12F44-B005-47FD-A116-CFF95C382C74}" sibTransId="{898FE3F6-D43C-4039-9441-E8222C75B360}"/>
    <dgm:cxn modelId="{2B66E5BF-0B16-4139-B984-462B4D9F30B3}" srcId="{3ED62794-F9DF-451B-9F88-2C2614B6104E}" destId="{C62B3C62-210B-43AB-90E2-C8D70803E124}" srcOrd="2" destOrd="0" parTransId="{CD00E80D-0B7D-441B-BE42-6BA0986B93DE}" sibTransId="{18C567E8-B149-4A29-A9C3-40B59595BF00}"/>
    <dgm:cxn modelId="{03203BD6-0423-4586-BD09-E43E5AD4124E}" type="presOf" srcId="{CC34E10D-7823-4013-A26B-6F18EEAF7E71}" destId="{B8E47782-74E7-428C-95CA-00319D274F6B}" srcOrd="0" destOrd="0" presId="urn:microsoft.com/office/officeart/2005/8/layout/vList2"/>
    <dgm:cxn modelId="{41FD51ED-9708-4057-839E-0DC5887D312F}" srcId="{3ED62794-F9DF-451B-9F88-2C2614B6104E}" destId="{CC34E10D-7823-4013-A26B-6F18EEAF7E71}" srcOrd="3" destOrd="0" parTransId="{9D43675C-CA58-47F9-94A9-4A84F0F5816A}" sibTransId="{F76C2434-3B96-4E7C-B070-9385A7D33DD8}"/>
    <dgm:cxn modelId="{71715AF2-9CAB-4C20-89AD-9F41CD9FB8A1}" srcId="{3ED62794-F9DF-451B-9F88-2C2614B6104E}" destId="{8C2C5C09-65FF-4EA9-9719-18742510E0F4}" srcOrd="0" destOrd="0" parTransId="{8F014BDC-E38C-4572-80D1-C7C7BD8F3010}" sibTransId="{DBED29A5-8385-4B3F-9CC8-48E992BF99EF}"/>
    <dgm:cxn modelId="{10B89C53-A031-4EC1-8AE6-20DC6CEF2399}" type="presParOf" srcId="{A0CE3B1C-B399-4EB3-91C2-1B27064B2045}" destId="{32944486-7DD8-4D00-9035-D4D99B822EAA}" srcOrd="0" destOrd="0" presId="urn:microsoft.com/office/officeart/2005/8/layout/vList2"/>
    <dgm:cxn modelId="{BBC43E55-6273-4290-AD0E-DC684910517F}" type="presParOf" srcId="{A0CE3B1C-B399-4EB3-91C2-1B27064B2045}" destId="{D09142CB-C9DF-4463-ACC7-504B060AE1B9}" srcOrd="1" destOrd="0" presId="urn:microsoft.com/office/officeart/2005/8/layout/vList2"/>
    <dgm:cxn modelId="{BBFDAABA-9F7B-4C13-8EFE-BEFEB9CAB7AE}" type="presParOf" srcId="{A0CE3B1C-B399-4EB3-91C2-1B27064B2045}" destId="{77057803-50E8-4E75-B1E8-B111FCC151D6}" srcOrd="2" destOrd="0" presId="urn:microsoft.com/office/officeart/2005/8/layout/vList2"/>
    <dgm:cxn modelId="{5E5BB621-A86B-42F2-B01D-FE3D22818265}" type="presParOf" srcId="{A0CE3B1C-B399-4EB3-91C2-1B27064B2045}" destId="{DFFD4A24-2B15-4C1D-9987-04241CEDD1DD}" srcOrd="3" destOrd="0" presId="urn:microsoft.com/office/officeart/2005/8/layout/vList2"/>
    <dgm:cxn modelId="{C2B5960B-FA1A-4C7E-B605-B393EE91B911}" type="presParOf" srcId="{A0CE3B1C-B399-4EB3-91C2-1B27064B2045}" destId="{0CC155FE-10FC-458C-8685-DAB8F67C6F28}" srcOrd="4" destOrd="0" presId="urn:microsoft.com/office/officeart/2005/8/layout/vList2"/>
    <dgm:cxn modelId="{CE9E64C0-C464-47BF-B994-36A161D0A65E}" type="presParOf" srcId="{A0CE3B1C-B399-4EB3-91C2-1B27064B2045}" destId="{A740C78E-6DB4-4EF4-A761-5841B536829D}" srcOrd="5" destOrd="0" presId="urn:microsoft.com/office/officeart/2005/8/layout/vList2"/>
    <dgm:cxn modelId="{33A430AE-596C-40B6-A76C-F38F14802D18}" type="presParOf" srcId="{A0CE3B1C-B399-4EB3-91C2-1B27064B2045}" destId="{B8E47782-74E7-428C-95CA-00319D274F6B}" srcOrd="6" destOrd="0" presId="urn:microsoft.com/office/officeart/2005/8/layout/vList2"/>
    <dgm:cxn modelId="{1D6424AA-B5ED-410B-BF5F-26B2BB237C3D}" type="presParOf" srcId="{A0CE3B1C-B399-4EB3-91C2-1B27064B2045}" destId="{951BF92D-E92D-457F-A0A9-56D62383E251}" srcOrd="7" destOrd="0" presId="urn:microsoft.com/office/officeart/2005/8/layout/vList2"/>
    <dgm:cxn modelId="{ECD76A33-A01C-4902-B432-78C7890C7F91}" type="presParOf" srcId="{A0CE3B1C-B399-4EB3-91C2-1B27064B2045}" destId="{01F04094-2E4D-46E6-8048-D54F59E07DD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212645-EFAE-4D02-AA52-9D3E6E826B5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2C71F64-2936-41ED-91D1-6326FD9B058A}">
      <dgm:prSet/>
      <dgm:spPr/>
      <dgm:t>
        <a:bodyPr/>
        <a:lstStyle/>
        <a:p>
          <a:r>
            <a:rPr lang="it-IT" dirty="0"/>
            <a:t>Garanzie di sicurezza</a:t>
          </a:r>
          <a:endParaRPr lang="en-US" dirty="0"/>
        </a:p>
      </dgm:t>
    </dgm:pt>
    <dgm:pt modelId="{0558D37A-7C37-4F43-A470-1B8CD40D9011}" type="parTrans" cxnId="{7BC44241-AED3-411B-8B78-DA267EEB4AAE}">
      <dgm:prSet/>
      <dgm:spPr/>
      <dgm:t>
        <a:bodyPr/>
        <a:lstStyle/>
        <a:p>
          <a:endParaRPr lang="en-US"/>
        </a:p>
      </dgm:t>
    </dgm:pt>
    <dgm:pt modelId="{7CAE993E-8DE2-4339-A9AE-F1470EA93182}" type="sibTrans" cxnId="{7BC44241-AED3-411B-8B78-DA267EEB4AAE}">
      <dgm:prSet/>
      <dgm:spPr/>
      <dgm:t>
        <a:bodyPr/>
        <a:lstStyle/>
        <a:p>
          <a:endParaRPr lang="en-US"/>
        </a:p>
      </dgm:t>
    </dgm:pt>
    <dgm:pt modelId="{E544ECD9-76FB-45D0-AFF6-6A3A4F37293C}">
      <dgm:prSet/>
      <dgm:spPr/>
      <dgm:t>
        <a:bodyPr/>
        <a:lstStyle/>
        <a:p>
          <a:r>
            <a:rPr lang="it-IT"/>
            <a:t>Infrastrutture necessarie</a:t>
          </a:r>
          <a:endParaRPr lang="en-US"/>
        </a:p>
      </dgm:t>
    </dgm:pt>
    <dgm:pt modelId="{8106FB24-5472-4AE4-8FF0-A76CA3B4514C}" type="parTrans" cxnId="{000BD5D2-2DE2-4989-ACF9-A5C70A36E4D7}">
      <dgm:prSet/>
      <dgm:spPr/>
      <dgm:t>
        <a:bodyPr/>
        <a:lstStyle/>
        <a:p>
          <a:endParaRPr lang="en-US"/>
        </a:p>
      </dgm:t>
    </dgm:pt>
    <dgm:pt modelId="{A9A441D1-DD00-4394-8801-D6BD39E901F4}" type="sibTrans" cxnId="{000BD5D2-2DE2-4989-ACF9-A5C70A36E4D7}">
      <dgm:prSet/>
      <dgm:spPr/>
      <dgm:t>
        <a:bodyPr/>
        <a:lstStyle/>
        <a:p>
          <a:endParaRPr lang="en-US"/>
        </a:p>
      </dgm:t>
    </dgm:pt>
    <dgm:pt modelId="{FB990B8A-815B-41D5-9DAF-1E41D79238D1}">
      <dgm:prSet/>
      <dgm:spPr/>
      <dgm:t>
        <a:bodyPr/>
        <a:lstStyle/>
        <a:p>
          <a:r>
            <a:rPr lang="it-IT"/>
            <a:t>Tradizione di negoziati internazionali</a:t>
          </a:r>
          <a:endParaRPr lang="en-US"/>
        </a:p>
      </dgm:t>
    </dgm:pt>
    <dgm:pt modelId="{DB2E767E-9865-418C-8234-57B587FB11D7}" type="parTrans" cxnId="{137C9677-3211-49E3-BF17-6D09557354E9}">
      <dgm:prSet/>
      <dgm:spPr/>
      <dgm:t>
        <a:bodyPr/>
        <a:lstStyle/>
        <a:p>
          <a:endParaRPr lang="en-US"/>
        </a:p>
      </dgm:t>
    </dgm:pt>
    <dgm:pt modelId="{904CCDAB-D6C9-41E1-98AE-883854BFDDC4}" type="sibTrans" cxnId="{137C9677-3211-49E3-BF17-6D09557354E9}">
      <dgm:prSet/>
      <dgm:spPr/>
      <dgm:t>
        <a:bodyPr/>
        <a:lstStyle/>
        <a:p>
          <a:endParaRPr lang="en-US"/>
        </a:p>
      </dgm:t>
    </dgm:pt>
    <dgm:pt modelId="{751D370B-F9FA-4256-953C-A1830B52F8F4}">
      <dgm:prSet/>
      <dgm:spPr/>
      <dgm:t>
        <a:bodyPr/>
        <a:lstStyle/>
        <a:p>
          <a:r>
            <a:rPr lang="it-IT"/>
            <a:t>Francese lingua ufficiale della diplomazia (inglese acquisirà la stessa funzione e dignità)</a:t>
          </a:r>
          <a:endParaRPr lang="en-US"/>
        </a:p>
      </dgm:t>
    </dgm:pt>
    <dgm:pt modelId="{D7FF8BA3-3C47-4747-B1C6-F171ABF103F1}" type="parTrans" cxnId="{03CF1E14-4630-4EDE-A8C2-DFDA33498EFF}">
      <dgm:prSet/>
      <dgm:spPr/>
      <dgm:t>
        <a:bodyPr/>
        <a:lstStyle/>
        <a:p>
          <a:endParaRPr lang="en-US"/>
        </a:p>
      </dgm:t>
    </dgm:pt>
    <dgm:pt modelId="{929245CA-124D-4C73-A3A9-A6DAB3FAF93F}" type="sibTrans" cxnId="{03CF1E14-4630-4EDE-A8C2-DFDA33498EFF}">
      <dgm:prSet/>
      <dgm:spPr/>
      <dgm:t>
        <a:bodyPr/>
        <a:lstStyle/>
        <a:p>
          <a:endParaRPr lang="en-US"/>
        </a:p>
      </dgm:t>
    </dgm:pt>
    <dgm:pt modelId="{7B2A4FB9-7462-46FC-836C-7182EA8DE72D}">
      <dgm:prSet/>
      <dgm:spPr/>
      <dgm:t>
        <a:bodyPr/>
        <a:lstStyle/>
        <a:p>
          <a:r>
            <a:rPr lang="it-IT"/>
            <a:t>27 paesi membri, 5 dominion britannici</a:t>
          </a:r>
          <a:endParaRPr lang="en-US"/>
        </a:p>
      </dgm:t>
    </dgm:pt>
    <dgm:pt modelId="{29DFC761-E555-4B61-AE75-4848CCC976FB}" type="parTrans" cxnId="{0C25C1EA-1F0F-401D-AC4D-9823D09123DF}">
      <dgm:prSet/>
      <dgm:spPr/>
      <dgm:t>
        <a:bodyPr/>
        <a:lstStyle/>
        <a:p>
          <a:endParaRPr lang="en-US"/>
        </a:p>
      </dgm:t>
    </dgm:pt>
    <dgm:pt modelId="{63A3EC40-7666-4CA8-94ED-0A2BD7D35D1E}" type="sibTrans" cxnId="{0C25C1EA-1F0F-401D-AC4D-9823D09123DF}">
      <dgm:prSet/>
      <dgm:spPr/>
      <dgm:t>
        <a:bodyPr/>
        <a:lstStyle/>
        <a:p>
          <a:endParaRPr lang="en-US"/>
        </a:p>
      </dgm:t>
    </dgm:pt>
    <dgm:pt modelId="{05B72BE5-485B-4284-9314-7C3F7938FB87}">
      <dgm:prSet/>
      <dgm:spPr/>
      <dgm:t>
        <a:bodyPr/>
        <a:lstStyle/>
        <a:p>
          <a:r>
            <a:rPr lang="it-IT" dirty="0"/>
            <a:t>Dimensione mondiale: Cina, Cuba, Canada, Liberia, Nicaragua, Siam, USA, Giappone   </a:t>
          </a:r>
          <a:endParaRPr lang="en-US" dirty="0"/>
        </a:p>
      </dgm:t>
    </dgm:pt>
    <dgm:pt modelId="{2A298741-48B4-45D8-976F-35C2B7206810}" type="parTrans" cxnId="{CD356ED7-71B2-4D00-BF20-8838AB01E568}">
      <dgm:prSet/>
      <dgm:spPr/>
      <dgm:t>
        <a:bodyPr/>
        <a:lstStyle/>
        <a:p>
          <a:endParaRPr lang="en-US"/>
        </a:p>
      </dgm:t>
    </dgm:pt>
    <dgm:pt modelId="{0B1CE986-CF05-45A5-8AAA-979A604882A0}" type="sibTrans" cxnId="{CD356ED7-71B2-4D00-BF20-8838AB01E568}">
      <dgm:prSet/>
      <dgm:spPr/>
      <dgm:t>
        <a:bodyPr/>
        <a:lstStyle/>
        <a:p>
          <a:endParaRPr lang="en-US"/>
        </a:p>
      </dgm:t>
    </dgm:pt>
    <dgm:pt modelId="{6E79538B-FE74-470E-8715-1500EAE34756}">
      <dgm:prSet/>
      <dgm:spPr/>
      <dgm:t>
        <a:bodyPr/>
        <a:lstStyle/>
        <a:p>
          <a:r>
            <a:rPr lang="it-IT" dirty="0"/>
            <a:t>Sofferenze della città e della Francia tutta in guerra</a:t>
          </a:r>
        </a:p>
      </dgm:t>
    </dgm:pt>
    <dgm:pt modelId="{0B88C563-D637-4803-A653-265BBC7492E4}" type="parTrans" cxnId="{34F9A138-11EA-44C5-9F9C-4D4306DE0065}">
      <dgm:prSet/>
      <dgm:spPr/>
    </dgm:pt>
    <dgm:pt modelId="{0B3734EB-D5B2-4276-9A4E-F6931DB18ADC}" type="sibTrans" cxnId="{34F9A138-11EA-44C5-9F9C-4D4306DE0065}">
      <dgm:prSet/>
      <dgm:spPr/>
    </dgm:pt>
    <dgm:pt modelId="{795B335C-D464-46F8-B185-9E2BE4AFEE4B}" type="pres">
      <dgm:prSet presAssocID="{79212645-EFAE-4D02-AA52-9D3E6E826B50}" presName="linear" presStyleCnt="0">
        <dgm:presLayoutVars>
          <dgm:animLvl val="lvl"/>
          <dgm:resizeHandles val="exact"/>
        </dgm:presLayoutVars>
      </dgm:prSet>
      <dgm:spPr/>
    </dgm:pt>
    <dgm:pt modelId="{DC9D931E-2803-44DA-A7D4-8C6EFF86CE5A}" type="pres">
      <dgm:prSet presAssocID="{D2C71F64-2936-41ED-91D1-6326FD9B058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F19CD3E-5DDC-4A5C-AD67-94ED4B9847C4}" type="pres">
      <dgm:prSet presAssocID="{7CAE993E-8DE2-4339-A9AE-F1470EA93182}" presName="spacer" presStyleCnt="0"/>
      <dgm:spPr/>
    </dgm:pt>
    <dgm:pt modelId="{D6AE306A-E123-4798-B700-898CB29FF899}" type="pres">
      <dgm:prSet presAssocID="{E544ECD9-76FB-45D0-AFF6-6A3A4F37293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138D279-D7E8-44B5-93E6-A91AA66CE5AD}" type="pres">
      <dgm:prSet presAssocID="{A9A441D1-DD00-4394-8801-D6BD39E901F4}" presName="spacer" presStyleCnt="0"/>
      <dgm:spPr/>
    </dgm:pt>
    <dgm:pt modelId="{F1E95302-EE46-4926-80A1-D8E109C9940B}" type="pres">
      <dgm:prSet presAssocID="{FB990B8A-815B-41D5-9DAF-1E41D79238D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A82891B-1808-4917-A4D0-AA96AAC8E67E}" type="pres">
      <dgm:prSet presAssocID="{904CCDAB-D6C9-41E1-98AE-883854BFDDC4}" presName="spacer" presStyleCnt="0"/>
      <dgm:spPr/>
    </dgm:pt>
    <dgm:pt modelId="{4C08BE42-6D6C-4964-A09C-075FC5B366CA}" type="pres">
      <dgm:prSet presAssocID="{751D370B-F9FA-4256-953C-A1830B52F8F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8008EEB-E6DC-499B-B5F6-483DD72EF02F}" type="pres">
      <dgm:prSet presAssocID="{929245CA-124D-4C73-A3A9-A6DAB3FAF93F}" presName="spacer" presStyleCnt="0"/>
      <dgm:spPr/>
    </dgm:pt>
    <dgm:pt modelId="{8CD17376-9621-4553-B9AE-BD624222C98B}" type="pres">
      <dgm:prSet presAssocID="{7B2A4FB9-7462-46FC-836C-7182EA8DE72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C1D361D-A129-4813-98D6-19407C7FF22D}" type="pres">
      <dgm:prSet presAssocID="{63A3EC40-7666-4CA8-94ED-0A2BD7D35D1E}" presName="spacer" presStyleCnt="0"/>
      <dgm:spPr/>
    </dgm:pt>
    <dgm:pt modelId="{D22D5CA1-46F6-4B4C-9107-81DFFA4F6517}" type="pres">
      <dgm:prSet presAssocID="{05B72BE5-485B-4284-9314-7C3F7938FB8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8FA4564-FF78-4277-BB8A-EBAAA4055C29}" type="pres">
      <dgm:prSet presAssocID="{0B1CE986-CF05-45A5-8AAA-979A604882A0}" presName="spacer" presStyleCnt="0"/>
      <dgm:spPr/>
    </dgm:pt>
    <dgm:pt modelId="{631F121B-FE79-4CF8-9519-30C2F4BD238D}" type="pres">
      <dgm:prSet presAssocID="{6E79538B-FE74-470E-8715-1500EAE3475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3CF1E14-4630-4EDE-A8C2-DFDA33498EFF}" srcId="{79212645-EFAE-4D02-AA52-9D3E6E826B50}" destId="{751D370B-F9FA-4256-953C-A1830B52F8F4}" srcOrd="3" destOrd="0" parTransId="{D7FF8BA3-3C47-4747-B1C6-F171ABF103F1}" sibTransId="{929245CA-124D-4C73-A3A9-A6DAB3FAF93F}"/>
    <dgm:cxn modelId="{72CE4828-3572-4267-A761-3853A5CF997D}" type="presOf" srcId="{D2C71F64-2936-41ED-91D1-6326FD9B058A}" destId="{DC9D931E-2803-44DA-A7D4-8C6EFF86CE5A}" srcOrd="0" destOrd="0" presId="urn:microsoft.com/office/officeart/2005/8/layout/vList2"/>
    <dgm:cxn modelId="{9701A735-BEE0-4076-AE02-172E0D83AAC6}" type="presOf" srcId="{79212645-EFAE-4D02-AA52-9D3E6E826B50}" destId="{795B335C-D464-46F8-B185-9E2BE4AFEE4B}" srcOrd="0" destOrd="0" presId="urn:microsoft.com/office/officeart/2005/8/layout/vList2"/>
    <dgm:cxn modelId="{34F9A138-11EA-44C5-9F9C-4D4306DE0065}" srcId="{79212645-EFAE-4D02-AA52-9D3E6E826B50}" destId="{6E79538B-FE74-470E-8715-1500EAE34756}" srcOrd="6" destOrd="0" parTransId="{0B88C563-D637-4803-A653-265BBC7492E4}" sibTransId="{0B3734EB-D5B2-4276-9A4E-F6931DB18ADC}"/>
    <dgm:cxn modelId="{7BC44241-AED3-411B-8B78-DA267EEB4AAE}" srcId="{79212645-EFAE-4D02-AA52-9D3E6E826B50}" destId="{D2C71F64-2936-41ED-91D1-6326FD9B058A}" srcOrd="0" destOrd="0" parTransId="{0558D37A-7C37-4F43-A470-1B8CD40D9011}" sibTransId="{7CAE993E-8DE2-4339-A9AE-F1470EA93182}"/>
    <dgm:cxn modelId="{80C2B562-48B4-4481-9B04-8D351B5AF76B}" type="presOf" srcId="{FB990B8A-815B-41D5-9DAF-1E41D79238D1}" destId="{F1E95302-EE46-4926-80A1-D8E109C9940B}" srcOrd="0" destOrd="0" presId="urn:microsoft.com/office/officeart/2005/8/layout/vList2"/>
    <dgm:cxn modelId="{FB2A4265-F34C-49F2-AA05-1EA2A36AB36D}" type="presOf" srcId="{E544ECD9-76FB-45D0-AFF6-6A3A4F37293C}" destId="{D6AE306A-E123-4798-B700-898CB29FF899}" srcOrd="0" destOrd="0" presId="urn:microsoft.com/office/officeart/2005/8/layout/vList2"/>
    <dgm:cxn modelId="{137C9677-3211-49E3-BF17-6D09557354E9}" srcId="{79212645-EFAE-4D02-AA52-9D3E6E826B50}" destId="{FB990B8A-815B-41D5-9DAF-1E41D79238D1}" srcOrd="2" destOrd="0" parTransId="{DB2E767E-9865-418C-8234-57B587FB11D7}" sibTransId="{904CCDAB-D6C9-41E1-98AE-883854BFDDC4}"/>
    <dgm:cxn modelId="{B0E2E7A7-514E-44A4-9ABE-3F6A02E847C7}" type="presOf" srcId="{05B72BE5-485B-4284-9314-7C3F7938FB87}" destId="{D22D5CA1-46F6-4B4C-9107-81DFFA4F6517}" srcOrd="0" destOrd="0" presId="urn:microsoft.com/office/officeart/2005/8/layout/vList2"/>
    <dgm:cxn modelId="{76BC9DAC-BFC7-4A59-8FC4-2A6990F334A7}" type="presOf" srcId="{6E79538B-FE74-470E-8715-1500EAE34756}" destId="{631F121B-FE79-4CF8-9519-30C2F4BD238D}" srcOrd="0" destOrd="0" presId="urn:microsoft.com/office/officeart/2005/8/layout/vList2"/>
    <dgm:cxn modelId="{000BD5D2-2DE2-4989-ACF9-A5C70A36E4D7}" srcId="{79212645-EFAE-4D02-AA52-9D3E6E826B50}" destId="{E544ECD9-76FB-45D0-AFF6-6A3A4F37293C}" srcOrd="1" destOrd="0" parTransId="{8106FB24-5472-4AE4-8FF0-A76CA3B4514C}" sibTransId="{A9A441D1-DD00-4394-8801-D6BD39E901F4}"/>
    <dgm:cxn modelId="{CD356ED7-71B2-4D00-BF20-8838AB01E568}" srcId="{79212645-EFAE-4D02-AA52-9D3E6E826B50}" destId="{05B72BE5-485B-4284-9314-7C3F7938FB87}" srcOrd="5" destOrd="0" parTransId="{2A298741-48B4-45D8-976F-35C2B7206810}" sibTransId="{0B1CE986-CF05-45A5-8AAA-979A604882A0}"/>
    <dgm:cxn modelId="{0C25C1EA-1F0F-401D-AC4D-9823D09123DF}" srcId="{79212645-EFAE-4D02-AA52-9D3E6E826B50}" destId="{7B2A4FB9-7462-46FC-836C-7182EA8DE72D}" srcOrd="4" destOrd="0" parTransId="{29DFC761-E555-4B61-AE75-4848CCC976FB}" sibTransId="{63A3EC40-7666-4CA8-94ED-0A2BD7D35D1E}"/>
    <dgm:cxn modelId="{A0F9AAF0-1EF4-4DC1-9412-D53CF4CABD27}" type="presOf" srcId="{7B2A4FB9-7462-46FC-836C-7182EA8DE72D}" destId="{8CD17376-9621-4553-B9AE-BD624222C98B}" srcOrd="0" destOrd="0" presId="urn:microsoft.com/office/officeart/2005/8/layout/vList2"/>
    <dgm:cxn modelId="{BC1EAFF9-5300-4AE4-BA28-DD07BB65358F}" type="presOf" srcId="{751D370B-F9FA-4256-953C-A1830B52F8F4}" destId="{4C08BE42-6D6C-4964-A09C-075FC5B366CA}" srcOrd="0" destOrd="0" presId="urn:microsoft.com/office/officeart/2005/8/layout/vList2"/>
    <dgm:cxn modelId="{FB7F6C36-26F1-40E2-A449-4B3854F975A1}" type="presParOf" srcId="{795B335C-D464-46F8-B185-9E2BE4AFEE4B}" destId="{DC9D931E-2803-44DA-A7D4-8C6EFF86CE5A}" srcOrd="0" destOrd="0" presId="urn:microsoft.com/office/officeart/2005/8/layout/vList2"/>
    <dgm:cxn modelId="{947E3831-99AD-409F-B136-189A81C61278}" type="presParOf" srcId="{795B335C-D464-46F8-B185-9E2BE4AFEE4B}" destId="{2F19CD3E-5DDC-4A5C-AD67-94ED4B9847C4}" srcOrd="1" destOrd="0" presId="urn:microsoft.com/office/officeart/2005/8/layout/vList2"/>
    <dgm:cxn modelId="{14BC4F84-845A-45A9-8749-6CFE887A106B}" type="presParOf" srcId="{795B335C-D464-46F8-B185-9E2BE4AFEE4B}" destId="{D6AE306A-E123-4798-B700-898CB29FF899}" srcOrd="2" destOrd="0" presId="urn:microsoft.com/office/officeart/2005/8/layout/vList2"/>
    <dgm:cxn modelId="{2E2F37E9-9A1D-4395-9333-9E837D9FDDC8}" type="presParOf" srcId="{795B335C-D464-46F8-B185-9E2BE4AFEE4B}" destId="{E138D279-D7E8-44B5-93E6-A91AA66CE5AD}" srcOrd="3" destOrd="0" presId="urn:microsoft.com/office/officeart/2005/8/layout/vList2"/>
    <dgm:cxn modelId="{233A6A0D-3EBD-4438-BFB8-89E05EC8C7AF}" type="presParOf" srcId="{795B335C-D464-46F8-B185-9E2BE4AFEE4B}" destId="{F1E95302-EE46-4926-80A1-D8E109C9940B}" srcOrd="4" destOrd="0" presId="urn:microsoft.com/office/officeart/2005/8/layout/vList2"/>
    <dgm:cxn modelId="{8551878A-EF3A-4A60-9182-F090ABF2540C}" type="presParOf" srcId="{795B335C-D464-46F8-B185-9E2BE4AFEE4B}" destId="{6A82891B-1808-4917-A4D0-AA96AAC8E67E}" srcOrd="5" destOrd="0" presId="urn:microsoft.com/office/officeart/2005/8/layout/vList2"/>
    <dgm:cxn modelId="{21EAE2AE-3A45-4B12-9FC3-BD34093D7DA3}" type="presParOf" srcId="{795B335C-D464-46F8-B185-9E2BE4AFEE4B}" destId="{4C08BE42-6D6C-4964-A09C-075FC5B366CA}" srcOrd="6" destOrd="0" presId="urn:microsoft.com/office/officeart/2005/8/layout/vList2"/>
    <dgm:cxn modelId="{506B0A79-1997-4BD4-8B2A-1B34B90599F3}" type="presParOf" srcId="{795B335C-D464-46F8-B185-9E2BE4AFEE4B}" destId="{58008EEB-E6DC-499B-B5F6-483DD72EF02F}" srcOrd="7" destOrd="0" presId="urn:microsoft.com/office/officeart/2005/8/layout/vList2"/>
    <dgm:cxn modelId="{435E4AB8-C8AC-4D4F-A236-9F2B49FDF902}" type="presParOf" srcId="{795B335C-D464-46F8-B185-9E2BE4AFEE4B}" destId="{8CD17376-9621-4553-B9AE-BD624222C98B}" srcOrd="8" destOrd="0" presId="urn:microsoft.com/office/officeart/2005/8/layout/vList2"/>
    <dgm:cxn modelId="{D95EC6D0-8A5C-4191-B12B-23150AA0D0F3}" type="presParOf" srcId="{795B335C-D464-46F8-B185-9E2BE4AFEE4B}" destId="{7C1D361D-A129-4813-98D6-19407C7FF22D}" srcOrd="9" destOrd="0" presId="urn:microsoft.com/office/officeart/2005/8/layout/vList2"/>
    <dgm:cxn modelId="{ADCEB9D0-AD5E-4623-8A83-824650302464}" type="presParOf" srcId="{795B335C-D464-46F8-B185-9E2BE4AFEE4B}" destId="{D22D5CA1-46F6-4B4C-9107-81DFFA4F6517}" srcOrd="10" destOrd="0" presId="urn:microsoft.com/office/officeart/2005/8/layout/vList2"/>
    <dgm:cxn modelId="{E1F26410-2990-41DC-8DE6-9766A16FA332}" type="presParOf" srcId="{795B335C-D464-46F8-B185-9E2BE4AFEE4B}" destId="{58FA4564-FF78-4277-BB8A-EBAAA4055C29}" srcOrd="11" destOrd="0" presId="urn:microsoft.com/office/officeart/2005/8/layout/vList2"/>
    <dgm:cxn modelId="{F3E7559D-96B9-4498-8621-94BBACA60486}" type="presParOf" srcId="{795B335C-D464-46F8-B185-9E2BE4AFEE4B}" destId="{631F121B-FE79-4CF8-9519-30C2F4BD238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0E7421-1B42-45D9-8A80-55571E482552}" type="doc">
      <dgm:prSet loTypeId="urn:microsoft.com/office/officeart/2005/8/layout/pyramid3" loCatId="pyramid" qsTypeId="urn:microsoft.com/office/officeart/2005/8/quickstyle/3d1" qsCatId="3D" csTypeId="urn:microsoft.com/office/officeart/2005/8/colors/colorful4" csCatId="colorful" phldr="1"/>
      <dgm:spPr/>
    </dgm:pt>
    <dgm:pt modelId="{77770A08-63A9-43A8-B11E-6144BF5BABDD}">
      <dgm:prSet phldrT="[Testo]"/>
      <dgm:spPr/>
      <dgm:t>
        <a:bodyPr/>
        <a:lstStyle/>
        <a:p>
          <a:r>
            <a:rPr lang="it-IT" dirty="0"/>
            <a:t>Maggiore assemblea diplomatica di tutti  i tempi:</a:t>
          </a:r>
        </a:p>
        <a:p>
          <a:r>
            <a:rPr lang="it-IT" dirty="0"/>
            <a:t>30 delegazioni ufficiali</a:t>
          </a:r>
        </a:p>
      </dgm:t>
    </dgm:pt>
    <dgm:pt modelId="{7586FFF5-E4E7-4BA2-9403-F68427ADF3AA}" type="parTrans" cxnId="{6FD16DFE-7C4C-49C1-BEE3-D2F21D7D70BA}">
      <dgm:prSet/>
      <dgm:spPr/>
      <dgm:t>
        <a:bodyPr/>
        <a:lstStyle/>
        <a:p>
          <a:endParaRPr lang="it-IT"/>
        </a:p>
      </dgm:t>
    </dgm:pt>
    <dgm:pt modelId="{6CAC2C7F-AE61-4E13-A7DE-56048D784540}" type="sibTrans" cxnId="{6FD16DFE-7C4C-49C1-BEE3-D2F21D7D70BA}">
      <dgm:prSet/>
      <dgm:spPr/>
      <dgm:t>
        <a:bodyPr/>
        <a:lstStyle/>
        <a:p>
          <a:endParaRPr lang="it-IT"/>
        </a:p>
      </dgm:t>
    </dgm:pt>
    <dgm:pt modelId="{964C4FB2-3850-48D3-B7EB-5BFA49C66FBC}">
      <dgm:prSet phldrT="[Testo]"/>
      <dgm:spPr/>
      <dgm:t>
        <a:bodyPr/>
        <a:lstStyle/>
        <a:p>
          <a:r>
            <a:rPr lang="it-IT" dirty="0"/>
            <a:t>Decisioni:</a:t>
          </a:r>
        </a:p>
        <a:p>
          <a:r>
            <a:rPr lang="it-IT" dirty="0"/>
            <a:t>USA, Francia, Gran Bretagna, Italia, Giappone</a:t>
          </a:r>
        </a:p>
        <a:p>
          <a:r>
            <a:rPr lang="it-IT" dirty="0"/>
            <a:t>(Consiglio dei Dieci) </a:t>
          </a:r>
        </a:p>
      </dgm:t>
    </dgm:pt>
    <dgm:pt modelId="{2CB5FF7D-9A0F-4CE9-A0D3-7C7C0C72036F}" type="parTrans" cxnId="{1301CE78-E0EC-4DB1-8560-CA5552274C8B}">
      <dgm:prSet/>
      <dgm:spPr/>
      <dgm:t>
        <a:bodyPr/>
        <a:lstStyle/>
        <a:p>
          <a:endParaRPr lang="it-IT"/>
        </a:p>
      </dgm:t>
    </dgm:pt>
    <dgm:pt modelId="{573FCF5D-0996-48F1-9A2A-7CF09093E675}" type="sibTrans" cxnId="{1301CE78-E0EC-4DB1-8560-CA5552274C8B}">
      <dgm:prSet/>
      <dgm:spPr/>
      <dgm:t>
        <a:bodyPr/>
        <a:lstStyle/>
        <a:p>
          <a:endParaRPr lang="it-IT"/>
        </a:p>
      </dgm:t>
    </dgm:pt>
    <dgm:pt modelId="{2A209949-776B-4C8F-A4A6-FFB2988C764F}">
      <dgm:prSet phldrT="[Testo]"/>
      <dgm:spPr/>
      <dgm:t>
        <a:bodyPr/>
        <a:lstStyle/>
        <a:p>
          <a:r>
            <a:rPr lang="it-IT" dirty="0"/>
            <a:t>Decisioni: Consiglio dei Quattro</a:t>
          </a:r>
        </a:p>
      </dgm:t>
    </dgm:pt>
    <dgm:pt modelId="{02B86C0E-F992-4D05-8210-C4CFB73FB30E}" type="parTrans" cxnId="{8BE73038-D6D8-4DF9-A6B1-D00119A74B0A}">
      <dgm:prSet/>
      <dgm:spPr/>
      <dgm:t>
        <a:bodyPr/>
        <a:lstStyle/>
        <a:p>
          <a:endParaRPr lang="it-IT"/>
        </a:p>
      </dgm:t>
    </dgm:pt>
    <dgm:pt modelId="{6C3FBF67-BFAD-46F2-9239-53205B5AF6AF}" type="sibTrans" cxnId="{8BE73038-D6D8-4DF9-A6B1-D00119A74B0A}">
      <dgm:prSet/>
      <dgm:spPr/>
      <dgm:t>
        <a:bodyPr/>
        <a:lstStyle/>
        <a:p>
          <a:endParaRPr lang="it-IT"/>
        </a:p>
      </dgm:t>
    </dgm:pt>
    <dgm:pt modelId="{6AA32139-A396-4D20-BACE-F27B8E10EA7D}" type="pres">
      <dgm:prSet presAssocID="{1D0E7421-1B42-45D9-8A80-55571E482552}" presName="Name0" presStyleCnt="0">
        <dgm:presLayoutVars>
          <dgm:dir/>
          <dgm:animLvl val="lvl"/>
          <dgm:resizeHandles val="exact"/>
        </dgm:presLayoutVars>
      </dgm:prSet>
      <dgm:spPr/>
    </dgm:pt>
    <dgm:pt modelId="{AE07E27A-4CB1-4E5E-8FD3-59F614F66836}" type="pres">
      <dgm:prSet presAssocID="{77770A08-63A9-43A8-B11E-6144BF5BABDD}" presName="Name8" presStyleCnt="0"/>
      <dgm:spPr/>
    </dgm:pt>
    <dgm:pt modelId="{2D287F9D-F5E7-4042-957A-6B8D8B37C011}" type="pres">
      <dgm:prSet presAssocID="{77770A08-63A9-43A8-B11E-6144BF5BABDD}" presName="level" presStyleLbl="node1" presStyleIdx="0" presStyleCnt="3">
        <dgm:presLayoutVars>
          <dgm:chMax val="1"/>
          <dgm:bulletEnabled val="1"/>
        </dgm:presLayoutVars>
      </dgm:prSet>
      <dgm:spPr/>
    </dgm:pt>
    <dgm:pt modelId="{2C5E1896-137A-4FA4-81E5-12B8BF32D0A6}" type="pres">
      <dgm:prSet presAssocID="{77770A08-63A9-43A8-B11E-6144BF5BABD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C77337B-D860-4648-A0C8-ACD183B76CD2}" type="pres">
      <dgm:prSet presAssocID="{964C4FB2-3850-48D3-B7EB-5BFA49C66FBC}" presName="Name8" presStyleCnt="0"/>
      <dgm:spPr/>
    </dgm:pt>
    <dgm:pt modelId="{7CDFF649-44EE-4BA9-BB67-DF9A017AB5C3}" type="pres">
      <dgm:prSet presAssocID="{964C4FB2-3850-48D3-B7EB-5BFA49C66FBC}" presName="level" presStyleLbl="node1" presStyleIdx="1" presStyleCnt="3">
        <dgm:presLayoutVars>
          <dgm:chMax val="1"/>
          <dgm:bulletEnabled val="1"/>
        </dgm:presLayoutVars>
      </dgm:prSet>
      <dgm:spPr/>
    </dgm:pt>
    <dgm:pt modelId="{D14C4723-326F-47EB-BA55-04FF1AB9ED8B}" type="pres">
      <dgm:prSet presAssocID="{964C4FB2-3850-48D3-B7EB-5BFA49C66FB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FDE4F56-221B-4DAC-ADF6-993001CB83F3}" type="pres">
      <dgm:prSet presAssocID="{2A209949-776B-4C8F-A4A6-FFB2988C764F}" presName="Name8" presStyleCnt="0"/>
      <dgm:spPr/>
    </dgm:pt>
    <dgm:pt modelId="{E24BCC02-FEFC-4C18-B83F-FD877A74C9C8}" type="pres">
      <dgm:prSet presAssocID="{2A209949-776B-4C8F-A4A6-FFB2988C764F}" presName="level" presStyleLbl="node1" presStyleIdx="2" presStyleCnt="3">
        <dgm:presLayoutVars>
          <dgm:chMax val="1"/>
          <dgm:bulletEnabled val="1"/>
        </dgm:presLayoutVars>
      </dgm:prSet>
      <dgm:spPr/>
    </dgm:pt>
    <dgm:pt modelId="{649C53CE-AB74-4785-80AF-283E297A444B}" type="pres">
      <dgm:prSet presAssocID="{2A209949-776B-4C8F-A4A6-FFB2988C764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BE73038-D6D8-4DF9-A6B1-D00119A74B0A}" srcId="{1D0E7421-1B42-45D9-8A80-55571E482552}" destId="{2A209949-776B-4C8F-A4A6-FFB2988C764F}" srcOrd="2" destOrd="0" parTransId="{02B86C0E-F992-4D05-8210-C4CFB73FB30E}" sibTransId="{6C3FBF67-BFAD-46F2-9239-53205B5AF6AF}"/>
    <dgm:cxn modelId="{1301CE78-E0EC-4DB1-8560-CA5552274C8B}" srcId="{1D0E7421-1B42-45D9-8A80-55571E482552}" destId="{964C4FB2-3850-48D3-B7EB-5BFA49C66FBC}" srcOrd="1" destOrd="0" parTransId="{2CB5FF7D-9A0F-4CE9-A0D3-7C7C0C72036F}" sibTransId="{573FCF5D-0996-48F1-9A2A-7CF09093E675}"/>
    <dgm:cxn modelId="{8ECC5A91-35CE-42B4-B8BE-FEFF78D0F424}" type="presOf" srcId="{77770A08-63A9-43A8-B11E-6144BF5BABDD}" destId="{2D287F9D-F5E7-4042-957A-6B8D8B37C011}" srcOrd="0" destOrd="0" presId="urn:microsoft.com/office/officeart/2005/8/layout/pyramid3"/>
    <dgm:cxn modelId="{B769DDA1-2D2B-4F5E-BC26-7D519F41ECFE}" type="presOf" srcId="{77770A08-63A9-43A8-B11E-6144BF5BABDD}" destId="{2C5E1896-137A-4FA4-81E5-12B8BF32D0A6}" srcOrd="1" destOrd="0" presId="urn:microsoft.com/office/officeart/2005/8/layout/pyramid3"/>
    <dgm:cxn modelId="{C2AE15A2-E18B-489B-AE29-76EA815BE161}" type="presOf" srcId="{964C4FB2-3850-48D3-B7EB-5BFA49C66FBC}" destId="{7CDFF649-44EE-4BA9-BB67-DF9A017AB5C3}" srcOrd="0" destOrd="0" presId="urn:microsoft.com/office/officeart/2005/8/layout/pyramid3"/>
    <dgm:cxn modelId="{A37DF4AB-2B87-49B7-9269-D0D035A9ED06}" type="presOf" srcId="{2A209949-776B-4C8F-A4A6-FFB2988C764F}" destId="{649C53CE-AB74-4785-80AF-283E297A444B}" srcOrd="1" destOrd="0" presId="urn:microsoft.com/office/officeart/2005/8/layout/pyramid3"/>
    <dgm:cxn modelId="{BC0C6FAF-D155-4AD9-933F-FEC37F1D7082}" type="presOf" srcId="{1D0E7421-1B42-45D9-8A80-55571E482552}" destId="{6AA32139-A396-4D20-BACE-F27B8E10EA7D}" srcOrd="0" destOrd="0" presId="urn:microsoft.com/office/officeart/2005/8/layout/pyramid3"/>
    <dgm:cxn modelId="{59F108C3-0617-4F97-9CA1-454FF58379B0}" type="presOf" srcId="{964C4FB2-3850-48D3-B7EB-5BFA49C66FBC}" destId="{D14C4723-326F-47EB-BA55-04FF1AB9ED8B}" srcOrd="1" destOrd="0" presId="urn:microsoft.com/office/officeart/2005/8/layout/pyramid3"/>
    <dgm:cxn modelId="{C5058DDB-A47F-42FF-A4CB-7823014BDCDE}" type="presOf" srcId="{2A209949-776B-4C8F-A4A6-FFB2988C764F}" destId="{E24BCC02-FEFC-4C18-B83F-FD877A74C9C8}" srcOrd="0" destOrd="0" presId="urn:microsoft.com/office/officeart/2005/8/layout/pyramid3"/>
    <dgm:cxn modelId="{6FD16DFE-7C4C-49C1-BEE3-D2F21D7D70BA}" srcId="{1D0E7421-1B42-45D9-8A80-55571E482552}" destId="{77770A08-63A9-43A8-B11E-6144BF5BABDD}" srcOrd="0" destOrd="0" parTransId="{7586FFF5-E4E7-4BA2-9403-F68427ADF3AA}" sibTransId="{6CAC2C7F-AE61-4E13-A7DE-56048D784540}"/>
    <dgm:cxn modelId="{570C12C4-9E03-4BB1-8005-71346B2FDBB6}" type="presParOf" srcId="{6AA32139-A396-4D20-BACE-F27B8E10EA7D}" destId="{AE07E27A-4CB1-4E5E-8FD3-59F614F66836}" srcOrd="0" destOrd="0" presId="urn:microsoft.com/office/officeart/2005/8/layout/pyramid3"/>
    <dgm:cxn modelId="{73452962-3792-417C-94B9-D9C74B6487FC}" type="presParOf" srcId="{AE07E27A-4CB1-4E5E-8FD3-59F614F66836}" destId="{2D287F9D-F5E7-4042-957A-6B8D8B37C011}" srcOrd="0" destOrd="0" presId="urn:microsoft.com/office/officeart/2005/8/layout/pyramid3"/>
    <dgm:cxn modelId="{540CE8C3-4527-4099-B2B1-0603C3ED3A02}" type="presParOf" srcId="{AE07E27A-4CB1-4E5E-8FD3-59F614F66836}" destId="{2C5E1896-137A-4FA4-81E5-12B8BF32D0A6}" srcOrd="1" destOrd="0" presId="urn:microsoft.com/office/officeart/2005/8/layout/pyramid3"/>
    <dgm:cxn modelId="{BF99CBA7-4CD2-48AF-B30B-D0798D0FB0A4}" type="presParOf" srcId="{6AA32139-A396-4D20-BACE-F27B8E10EA7D}" destId="{2C77337B-D860-4648-A0C8-ACD183B76CD2}" srcOrd="1" destOrd="0" presId="urn:microsoft.com/office/officeart/2005/8/layout/pyramid3"/>
    <dgm:cxn modelId="{2D7A0C95-0B53-40B3-95C8-FE89E240B5BE}" type="presParOf" srcId="{2C77337B-D860-4648-A0C8-ACD183B76CD2}" destId="{7CDFF649-44EE-4BA9-BB67-DF9A017AB5C3}" srcOrd="0" destOrd="0" presId="urn:microsoft.com/office/officeart/2005/8/layout/pyramid3"/>
    <dgm:cxn modelId="{280E5FC3-6088-4E83-AA1C-A1E26E44ADF3}" type="presParOf" srcId="{2C77337B-D860-4648-A0C8-ACD183B76CD2}" destId="{D14C4723-326F-47EB-BA55-04FF1AB9ED8B}" srcOrd="1" destOrd="0" presId="urn:microsoft.com/office/officeart/2005/8/layout/pyramid3"/>
    <dgm:cxn modelId="{46DF5DC6-53D0-4504-AC66-5F514C6160BF}" type="presParOf" srcId="{6AA32139-A396-4D20-BACE-F27B8E10EA7D}" destId="{1FDE4F56-221B-4DAC-ADF6-993001CB83F3}" srcOrd="2" destOrd="0" presId="urn:microsoft.com/office/officeart/2005/8/layout/pyramid3"/>
    <dgm:cxn modelId="{5AE67A06-ABFA-4D2D-8064-3BEC8630DD75}" type="presParOf" srcId="{1FDE4F56-221B-4DAC-ADF6-993001CB83F3}" destId="{E24BCC02-FEFC-4C18-B83F-FD877A74C9C8}" srcOrd="0" destOrd="0" presId="urn:microsoft.com/office/officeart/2005/8/layout/pyramid3"/>
    <dgm:cxn modelId="{C8587691-BF22-4C12-85FA-14C039E20C79}" type="presParOf" srcId="{1FDE4F56-221B-4DAC-ADF6-993001CB83F3}" destId="{649C53CE-AB74-4785-80AF-283E297A444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1E0168-90CB-4519-88E6-85AFA615C61A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94688E2B-4035-41CC-8D25-021EBFB1ECDA}">
      <dgm:prSet/>
      <dgm:spPr/>
      <dgm:t>
        <a:bodyPr/>
        <a:lstStyle/>
        <a:p>
          <a:r>
            <a:rPr lang="it-IT" dirty="0"/>
            <a:t>Woodrow Wilson: presidente USA</a:t>
          </a:r>
          <a:endParaRPr lang="en-US" dirty="0"/>
        </a:p>
      </dgm:t>
    </dgm:pt>
    <dgm:pt modelId="{79C299E8-EF87-4A29-ABAF-545E682F348C}" type="parTrans" cxnId="{DBE84638-CB85-49D3-9268-E85BB5E992C6}">
      <dgm:prSet/>
      <dgm:spPr/>
      <dgm:t>
        <a:bodyPr/>
        <a:lstStyle/>
        <a:p>
          <a:endParaRPr lang="en-US"/>
        </a:p>
      </dgm:t>
    </dgm:pt>
    <dgm:pt modelId="{3EB00464-C761-42E7-BB97-24D1EE5FADAB}" type="sibTrans" cxnId="{DBE84638-CB85-49D3-9268-E85BB5E992C6}">
      <dgm:prSet/>
      <dgm:spPr/>
      <dgm:t>
        <a:bodyPr/>
        <a:lstStyle/>
        <a:p>
          <a:endParaRPr lang="en-US"/>
        </a:p>
      </dgm:t>
    </dgm:pt>
    <dgm:pt modelId="{EB8E1E15-EDE6-47C8-9258-15DAECD365EB}">
      <dgm:prSet/>
      <dgm:spPr/>
      <dgm:t>
        <a:bodyPr/>
        <a:lstStyle/>
        <a:p>
          <a:r>
            <a:rPr lang="it-IT" dirty="0"/>
            <a:t>Georges Clemenceau: presidente del consiglio, Francia</a:t>
          </a:r>
          <a:endParaRPr lang="en-US" dirty="0"/>
        </a:p>
      </dgm:t>
    </dgm:pt>
    <dgm:pt modelId="{B5632D46-7890-461F-B22B-852F899BE964}" type="parTrans" cxnId="{8B5322C8-100E-4A74-B105-1BD4CFC16B28}">
      <dgm:prSet/>
      <dgm:spPr/>
      <dgm:t>
        <a:bodyPr/>
        <a:lstStyle/>
        <a:p>
          <a:endParaRPr lang="en-US"/>
        </a:p>
      </dgm:t>
    </dgm:pt>
    <dgm:pt modelId="{403EB9F0-5C79-4738-9FE9-28DAC9BCE5B1}" type="sibTrans" cxnId="{8B5322C8-100E-4A74-B105-1BD4CFC16B28}">
      <dgm:prSet/>
      <dgm:spPr/>
      <dgm:t>
        <a:bodyPr/>
        <a:lstStyle/>
        <a:p>
          <a:endParaRPr lang="en-US"/>
        </a:p>
      </dgm:t>
    </dgm:pt>
    <dgm:pt modelId="{4A259945-96D8-4D62-A269-B72D67E83D50}">
      <dgm:prSet/>
      <dgm:spPr/>
      <dgm:t>
        <a:bodyPr/>
        <a:lstStyle/>
        <a:p>
          <a:r>
            <a:rPr lang="it-IT"/>
            <a:t>David Lloyd George: primo ministro Gran Bretagna</a:t>
          </a:r>
          <a:endParaRPr lang="en-US"/>
        </a:p>
      </dgm:t>
    </dgm:pt>
    <dgm:pt modelId="{EC0F38D9-A405-4B00-B169-61A5682CC778}" type="parTrans" cxnId="{41B590BD-24F2-457A-A4C6-37EDBE5AA2D0}">
      <dgm:prSet/>
      <dgm:spPr/>
      <dgm:t>
        <a:bodyPr/>
        <a:lstStyle/>
        <a:p>
          <a:endParaRPr lang="en-US"/>
        </a:p>
      </dgm:t>
    </dgm:pt>
    <dgm:pt modelId="{C7E03923-294E-4A0E-BBCD-6B499950AA5B}" type="sibTrans" cxnId="{41B590BD-24F2-457A-A4C6-37EDBE5AA2D0}">
      <dgm:prSet/>
      <dgm:spPr/>
      <dgm:t>
        <a:bodyPr/>
        <a:lstStyle/>
        <a:p>
          <a:endParaRPr lang="en-US"/>
        </a:p>
      </dgm:t>
    </dgm:pt>
    <dgm:pt modelId="{B7448E25-09EF-4A83-A30B-78C87EE94B04}">
      <dgm:prSet/>
      <dgm:spPr/>
      <dgm:t>
        <a:bodyPr/>
        <a:lstStyle/>
        <a:p>
          <a:r>
            <a:rPr lang="it-IT"/>
            <a:t>Vittorio Emanuele Orlando: presidente del consiglio Italia </a:t>
          </a:r>
          <a:endParaRPr lang="en-US"/>
        </a:p>
      </dgm:t>
    </dgm:pt>
    <dgm:pt modelId="{2F476996-CC19-45F1-B00C-E02D3339B369}" type="parTrans" cxnId="{39F13251-E85E-4CC3-8BE0-1DBA4B387F24}">
      <dgm:prSet/>
      <dgm:spPr/>
      <dgm:t>
        <a:bodyPr/>
        <a:lstStyle/>
        <a:p>
          <a:endParaRPr lang="en-US"/>
        </a:p>
      </dgm:t>
    </dgm:pt>
    <dgm:pt modelId="{EA03658F-056E-4E8B-9F3E-67D877E0989B}" type="sibTrans" cxnId="{39F13251-E85E-4CC3-8BE0-1DBA4B387F24}">
      <dgm:prSet/>
      <dgm:spPr/>
      <dgm:t>
        <a:bodyPr/>
        <a:lstStyle/>
        <a:p>
          <a:endParaRPr lang="en-US"/>
        </a:p>
      </dgm:t>
    </dgm:pt>
    <dgm:pt modelId="{4634CCE9-6E7A-49F8-BF1F-6BEE17C0A4EF}" type="pres">
      <dgm:prSet presAssocID="{5F1E0168-90CB-4519-88E6-85AFA615C61A}" presName="linear" presStyleCnt="0">
        <dgm:presLayoutVars>
          <dgm:animLvl val="lvl"/>
          <dgm:resizeHandles val="exact"/>
        </dgm:presLayoutVars>
      </dgm:prSet>
      <dgm:spPr/>
    </dgm:pt>
    <dgm:pt modelId="{6B0A031A-2515-490C-A9F5-90FFB80730CF}" type="pres">
      <dgm:prSet presAssocID="{94688E2B-4035-41CC-8D25-021EBFB1ECD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8340A34-55A3-4AEF-ACBF-F62BF15AEBDB}" type="pres">
      <dgm:prSet presAssocID="{3EB00464-C761-42E7-BB97-24D1EE5FADAB}" presName="spacer" presStyleCnt="0"/>
      <dgm:spPr/>
    </dgm:pt>
    <dgm:pt modelId="{4B8C01B7-0895-4194-AE7D-70ADB704303C}" type="pres">
      <dgm:prSet presAssocID="{EB8E1E15-EDE6-47C8-9258-15DAECD365E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F1785E1-BE72-4A08-9EDC-DDAEA9BC07A5}" type="pres">
      <dgm:prSet presAssocID="{403EB9F0-5C79-4738-9FE9-28DAC9BCE5B1}" presName="spacer" presStyleCnt="0"/>
      <dgm:spPr/>
    </dgm:pt>
    <dgm:pt modelId="{E2C00464-19E4-4085-9521-7E7A22BC3A75}" type="pres">
      <dgm:prSet presAssocID="{4A259945-96D8-4D62-A269-B72D67E83D5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3D37F96-263B-4911-AAA2-85BE2F8F8333}" type="pres">
      <dgm:prSet presAssocID="{C7E03923-294E-4A0E-BBCD-6B499950AA5B}" presName="spacer" presStyleCnt="0"/>
      <dgm:spPr/>
    </dgm:pt>
    <dgm:pt modelId="{22371B91-73DA-41E7-9DBE-3911515A9867}" type="pres">
      <dgm:prSet presAssocID="{B7448E25-09EF-4A83-A30B-78C87EE94B0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A7D1E05-7569-4DBF-AFD6-A2DD587B3B7F}" type="presOf" srcId="{5F1E0168-90CB-4519-88E6-85AFA615C61A}" destId="{4634CCE9-6E7A-49F8-BF1F-6BEE17C0A4EF}" srcOrd="0" destOrd="0" presId="urn:microsoft.com/office/officeart/2005/8/layout/vList2"/>
    <dgm:cxn modelId="{EBBC0630-A60E-4EED-A3F4-62377BB2B646}" type="presOf" srcId="{94688E2B-4035-41CC-8D25-021EBFB1ECDA}" destId="{6B0A031A-2515-490C-A9F5-90FFB80730CF}" srcOrd="0" destOrd="0" presId="urn:microsoft.com/office/officeart/2005/8/layout/vList2"/>
    <dgm:cxn modelId="{DBE84638-CB85-49D3-9268-E85BB5E992C6}" srcId="{5F1E0168-90CB-4519-88E6-85AFA615C61A}" destId="{94688E2B-4035-41CC-8D25-021EBFB1ECDA}" srcOrd="0" destOrd="0" parTransId="{79C299E8-EF87-4A29-ABAF-545E682F348C}" sibTransId="{3EB00464-C761-42E7-BB97-24D1EE5FADAB}"/>
    <dgm:cxn modelId="{15967D6C-328E-4748-8505-C86A3047F615}" type="presOf" srcId="{EB8E1E15-EDE6-47C8-9258-15DAECD365EB}" destId="{4B8C01B7-0895-4194-AE7D-70ADB704303C}" srcOrd="0" destOrd="0" presId="urn:microsoft.com/office/officeart/2005/8/layout/vList2"/>
    <dgm:cxn modelId="{39F13251-E85E-4CC3-8BE0-1DBA4B387F24}" srcId="{5F1E0168-90CB-4519-88E6-85AFA615C61A}" destId="{B7448E25-09EF-4A83-A30B-78C87EE94B04}" srcOrd="3" destOrd="0" parTransId="{2F476996-CC19-45F1-B00C-E02D3339B369}" sibTransId="{EA03658F-056E-4E8B-9F3E-67D877E0989B}"/>
    <dgm:cxn modelId="{ED4991B1-C6C5-4E61-A0F0-0A4C6BF71593}" type="presOf" srcId="{B7448E25-09EF-4A83-A30B-78C87EE94B04}" destId="{22371B91-73DA-41E7-9DBE-3911515A9867}" srcOrd="0" destOrd="0" presId="urn:microsoft.com/office/officeart/2005/8/layout/vList2"/>
    <dgm:cxn modelId="{41B590BD-24F2-457A-A4C6-37EDBE5AA2D0}" srcId="{5F1E0168-90CB-4519-88E6-85AFA615C61A}" destId="{4A259945-96D8-4D62-A269-B72D67E83D50}" srcOrd="2" destOrd="0" parTransId="{EC0F38D9-A405-4B00-B169-61A5682CC778}" sibTransId="{C7E03923-294E-4A0E-BBCD-6B499950AA5B}"/>
    <dgm:cxn modelId="{8B5322C8-100E-4A74-B105-1BD4CFC16B28}" srcId="{5F1E0168-90CB-4519-88E6-85AFA615C61A}" destId="{EB8E1E15-EDE6-47C8-9258-15DAECD365EB}" srcOrd="1" destOrd="0" parTransId="{B5632D46-7890-461F-B22B-852F899BE964}" sibTransId="{403EB9F0-5C79-4738-9FE9-28DAC9BCE5B1}"/>
    <dgm:cxn modelId="{22E88DFD-7237-4F68-AFFA-41E891661722}" type="presOf" srcId="{4A259945-96D8-4D62-A269-B72D67E83D50}" destId="{E2C00464-19E4-4085-9521-7E7A22BC3A75}" srcOrd="0" destOrd="0" presId="urn:microsoft.com/office/officeart/2005/8/layout/vList2"/>
    <dgm:cxn modelId="{18663EDB-C81E-4E44-AAFE-24C875B9908E}" type="presParOf" srcId="{4634CCE9-6E7A-49F8-BF1F-6BEE17C0A4EF}" destId="{6B0A031A-2515-490C-A9F5-90FFB80730CF}" srcOrd="0" destOrd="0" presId="urn:microsoft.com/office/officeart/2005/8/layout/vList2"/>
    <dgm:cxn modelId="{603FFA5A-5BAE-416D-8B6D-9569411BC68F}" type="presParOf" srcId="{4634CCE9-6E7A-49F8-BF1F-6BEE17C0A4EF}" destId="{28340A34-55A3-4AEF-ACBF-F62BF15AEBDB}" srcOrd="1" destOrd="0" presId="urn:microsoft.com/office/officeart/2005/8/layout/vList2"/>
    <dgm:cxn modelId="{75D18E66-60DA-4FF9-A831-ABAC20F59071}" type="presParOf" srcId="{4634CCE9-6E7A-49F8-BF1F-6BEE17C0A4EF}" destId="{4B8C01B7-0895-4194-AE7D-70ADB704303C}" srcOrd="2" destOrd="0" presId="urn:microsoft.com/office/officeart/2005/8/layout/vList2"/>
    <dgm:cxn modelId="{981E2A58-FC07-4D73-8549-273AF1598143}" type="presParOf" srcId="{4634CCE9-6E7A-49F8-BF1F-6BEE17C0A4EF}" destId="{5F1785E1-BE72-4A08-9EDC-DDAEA9BC07A5}" srcOrd="3" destOrd="0" presId="urn:microsoft.com/office/officeart/2005/8/layout/vList2"/>
    <dgm:cxn modelId="{A768E131-EA00-457E-8C75-BDD3A8398695}" type="presParOf" srcId="{4634CCE9-6E7A-49F8-BF1F-6BEE17C0A4EF}" destId="{E2C00464-19E4-4085-9521-7E7A22BC3A75}" srcOrd="4" destOrd="0" presId="urn:microsoft.com/office/officeart/2005/8/layout/vList2"/>
    <dgm:cxn modelId="{34259E48-DE68-4125-A0E5-5449D967F0AA}" type="presParOf" srcId="{4634CCE9-6E7A-49F8-BF1F-6BEE17C0A4EF}" destId="{E3D37F96-263B-4911-AAA2-85BE2F8F8333}" srcOrd="5" destOrd="0" presId="urn:microsoft.com/office/officeart/2005/8/layout/vList2"/>
    <dgm:cxn modelId="{6D7E592A-BAF5-45EB-AC79-17A868F19D37}" type="presParOf" srcId="{4634CCE9-6E7A-49F8-BF1F-6BEE17C0A4EF}" destId="{22371B91-73DA-41E7-9DBE-3911515A986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349082-2BBB-4B0C-B860-54574318C404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9033B195-FBE0-4682-997D-B1F41123F05C}">
      <dgm:prSet phldrT="[Testo]"/>
      <dgm:spPr/>
      <dgm:t>
        <a:bodyPr/>
        <a:lstStyle/>
        <a:p>
          <a:r>
            <a:rPr lang="it-IT" dirty="0"/>
            <a:t>Potere decisionale</a:t>
          </a:r>
        </a:p>
      </dgm:t>
    </dgm:pt>
    <dgm:pt modelId="{6409AB43-BB0F-44D6-9589-2D091644468F}" type="parTrans" cxnId="{4B98DA90-523E-4FD1-B2BE-8171095B474A}">
      <dgm:prSet/>
      <dgm:spPr/>
      <dgm:t>
        <a:bodyPr/>
        <a:lstStyle/>
        <a:p>
          <a:endParaRPr lang="it-IT"/>
        </a:p>
      </dgm:t>
    </dgm:pt>
    <dgm:pt modelId="{CAE0AD57-EB72-44B0-B95D-7D4797990FE5}" type="sibTrans" cxnId="{4B98DA90-523E-4FD1-B2BE-8171095B474A}">
      <dgm:prSet/>
      <dgm:spPr/>
      <dgm:t>
        <a:bodyPr/>
        <a:lstStyle/>
        <a:p>
          <a:endParaRPr lang="it-IT"/>
        </a:p>
      </dgm:t>
    </dgm:pt>
    <dgm:pt modelId="{1B1F575F-2EFC-4E87-BD30-A96DE09C4AF3}">
      <dgm:prSet phldrT="[Testo]"/>
      <dgm:spPr/>
      <dgm:t>
        <a:bodyPr/>
        <a:lstStyle/>
        <a:p>
          <a:r>
            <a:rPr lang="it-IT" dirty="0"/>
            <a:t>Riunioni ristrette a cadenza quotidiana</a:t>
          </a:r>
        </a:p>
      </dgm:t>
    </dgm:pt>
    <dgm:pt modelId="{4EE60F9E-FF6B-489A-88C6-F64ECD9731AC}" type="parTrans" cxnId="{63B2D872-3D1E-4706-B5D2-0E39F067672A}">
      <dgm:prSet/>
      <dgm:spPr/>
      <dgm:t>
        <a:bodyPr/>
        <a:lstStyle/>
        <a:p>
          <a:endParaRPr lang="it-IT"/>
        </a:p>
      </dgm:t>
    </dgm:pt>
    <dgm:pt modelId="{4F78E4D5-E3C6-4CBC-9ECA-61E806F04B11}" type="sibTrans" cxnId="{63B2D872-3D1E-4706-B5D2-0E39F067672A}">
      <dgm:prSet/>
      <dgm:spPr/>
      <dgm:t>
        <a:bodyPr/>
        <a:lstStyle/>
        <a:p>
          <a:endParaRPr lang="it-IT"/>
        </a:p>
      </dgm:t>
    </dgm:pt>
    <dgm:pt modelId="{91886E8D-51F0-4A2E-8166-37ED483E24E5}">
      <dgm:prSet phldrT="[Testo]"/>
      <dgm:spPr/>
      <dgm:t>
        <a:bodyPr/>
        <a:lstStyle/>
        <a:p>
          <a:r>
            <a:rPr lang="it-IT" dirty="0"/>
            <a:t>Scarsissima incidenza</a:t>
          </a:r>
        </a:p>
      </dgm:t>
    </dgm:pt>
    <dgm:pt modelId="{CA8D0AE3-2C0E-43B9-AA1E-EBF2384BEDB7}" type="parTrans" cxnId="{0BC89842-47C9-48AE-A018-649529D1A797}">
      <dgm:prSet/>
      <dgm:spPr/>
      <dgm:t>
        <a:bodyPr/>
        <a:lstStyle/>
        <a:p>
          <a:endParaRPr lang="it-IT"/>
        </a:p>
      </dgm:t>
    </dgm:pt>
    <dgm:pt modelId="{48C1B340-0728-46AF-A6FC-9E559D3DDA15}" type="sibTrans" cxnId="{0BC89842-47C9-48AE-A018-649529D1A797}">
      <dgm:prSet/>
      <dgm:spPr/>
      <dgm:t>
        <a:bodyPr/>
        <a:lstStyle/>
        <a:p>
          <a:endParaRPr lang="it-IT"/>
        </a:p>
      </dgm:t>
    </dgm:pt>
    <dgm:pt modelId="{03FF3983-66C2-4E31-BA99-F8EC28DA36DC}">
      <dgm:prSet phldrT="[Testo]"/>
      <dgm:spPr/>
      <dgm:t>
        <a:bodyPr/>
        <a:lstStyle/>
        <a:p>
          <a:r>
            <a:rPr lang="it-IT" dirty="0"/>
            <a:t>Riunioni plenarie</a:t>
          </a:r>
        </a:p>
        <a:p>
          <a:r>
            <a:rPr lang="it-IT" dirty="0"/>
            <a:t>Meno di dieci</a:t>
          </a:r>
        </a:p>
      </dgm:t>
    </dgm:pt>
    <dgm:pt modelId="{064601AA-18BD-4B1B-85A1-A5AD3B10CAE5}" type="parTrans" cxnId="{41DC897A-EE13-49E9-8EEE-05FF3BEE8AAF}">
      <dgm:prSet/>
      <dgm:spPr/>
      <dgm:t>
        <a:bodyPr/>
        <a:lstStyle/>
        <a:p>
          <a:endParaRPr lang="it-IT"/>
        </a:p>
      </dgm:t>
    </dgm:pt>
    <dgm:pt modelId="{A3CC2E61-29CA-4C47-8E31-9B2CB29F8F61}" type="sibTrans" cxnId="{41DC897A-EE13-49E9-8EEE-05FF3BEE8AAF}">
      <dgm:prSet/>
      <dgm:spPr/>
      <dgm:t>
        <a:bodyPr/>
        <a:lstStyle/>
        <a:p>
          <a:endParaRPr lang="it-IT"/>
        </a:p>
      </dgm:t>
    </dgm:pt>
    <dgm:pt modelId="{98DBAE70-5CCA-4727-9826-CE993A7C5AE0}" type="pres">
      <dgm:prSet presAssocID="{8A349082-2BBB-4B0C-B860-54574318C404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0835A63D-1911-43B0-8FA2-608CBAA0F342}" type="pres">
      <dgm:prSet presAssocID="{8A349082-2BBB-4B0C-B860-54574318C404}" presName="Background" presStyleLbl="node1" presStyleIdx="0" presStyleCnt="1"/>
      <dgm:spPr/>
    </dgm:pt>
    <dgm:pt modelId="{BD675599-4DBD-489C-A962-57FBBF89B899}" type="pres">
      <dgm:prSet presAssocID="{8A349082-2BBB-4B0C-B860-54574318C404}" presName="Divider" presStyleLbl="callout" presStyleIdx="0" presStyleCnt="1"/>
      <dgm:spPr/>
    </dgm:pt>
    <dgm:pt modelId="{02E2E600-7CAC-48B7-B855-BD952956103B}" type="pres">
      <dgm:prSet presAssocID="{8A349082-2BBB-4B0C-B860-54574318C404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23452C9-65DF-475B-9A94-2C582DD2DB9C}" type="pres">
      <dgm:prSet presAssocID="{8A349082-2BBB-4B0C-B860-54574318C404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620C3AF-2038-4C53-9A99-2EBB6198FB57}" type="pres">
      <dgm:prSet presAssocID="{8A349082-2BBB-4B0C-B860-54574318C404}" presName="ParentText1" presStyleLbl="revTx" presStyleIdx="0" presStyleCnt="0">
        <dgm:presLayoutVars>
          <dgm:chMax val="1"/>
          <dgm:chPref val="1"/>
        </dgm:presLayoutVars>
      </dgm:prSet>
      <dgm:spPr/>
    </dgm:pt>
    <dgm:pt modelId="{38822A7A-CD28-48BD-96D0-F27C24A8CAFC}" type="pres">
      <dgm:prSet presAssocID="{8A349082-2BBB-4B0C-B860-54574318C404}" presName="ParentShape1" presStyleLbl="alignImgPlace1" presStyleIdx="0" presStyleCnt="2">
        <dgm:presLayoutVars/>
      </dgm:prSet>
      <dgm:spPr/>
    </dgm:pt>
    <dgm:pt modelId="{94C94C2E-9A69-4AFD-94FE-D2F1202E6147}" type="pres">
      <dgm:prSet presAssocID="{8A349082-2BBB-4B0C-B860-54574318C404}" presName="ParentText2" presStyleLbl="revTx" presStyleIdx="0" presStyleCnt="0">
        <dgm:presLayoutVars>
          <dgm:chMax val="1"/>
          <dgm:chPref val="1"/>
        </dgm:presLayoutVars>
      </dgm:prSet>
      <dgm:spPr/>
    </dgm:pt>
    <dgm:pt modelId="{07DD3DD1-80F7-430C-B553-05E395425EB3}" type="pres">
      <dgm:prSet presAssocID="{8A349082-2BBB-4B0C-B860-54574318C404}" presName="ParentShape2" presStyleLbl="alignImgPlace1" presStyleIdx="1" presStyleCnt="2">
        <dgm:presLayoutVars/>
      </dgm:prSet>
      <dgm:spPr/>
    </dgm:pt>
  </dgm:ptLst>
  <dgm:cxnLst>
    <dgm:cxn modelId="{6C0AF004-6D42-4CFE-B381-072996C5F084}" type="presOf" srcId="{1B1F575F-2EFC-4E87-BD30-A96DE09C4AF3}" destId="{02E2E600-7CAC-48B7-B855-BD952956103B}" srcOrd="0" destOrd="0" presId="urn:microsoft.com/office/officeart/2009/3/layout/OpposingIdeas"/>
    <dgm:cxn modelId="{17680A15-2F29-4F6E-9072-EE09615EE76B}" type="presOf" srcId="{8A349082-2BBB-4B0C-B860-54574318C404}" destId="{98DBAE70-5CCA-4727-9826-CE993A7C5AE0}" srcOrd="0" destOrd="0" presId="urn:microsoft.com/office/officeart/2009/3/layout/OpposingIdeas"/>
    <dgm:cxn modelId="{7A56D316-50A6-446F-97FD-928FD0643741}" type="presOf" srcId="{9033B195-FBE0-4682-997D-B1F41123F05C}" destId="{7620C3AF-2038-4C53-9A99-2EBB6198FB57}" srcOrd="0" destOrd="0" presId="urn:microsoft.com/office/officeart/2009/3/layout/OpposingIdeas"/>
    <dgm:cxn modelId="{20FF262F-587C-44A1-86D9-C3158B1CC228}" type="presOf" srcId="{9033B195-FBE0-4682-997D-B1F41123F05C}" destId="{38822A7A-CD28-48BD-96D0-F27C24A8CAFC}" srcOrd="1" destOrd="0" presId="urn:microsoft.com/office/officeart/2009/3/layout/OpposingIdeas"/>
    <dgm:cxn modelId="{0BC89842-47C9-48AE-A018-649529D1A797}" srcId="{8A349082-2BBB-4B0C-B860-54574318C404}" destId="{91886E8D-51F0-4A2E-8166-37ED483E24E5}" srcOrd="1" destOrd="0" parTransId="{CA8D0AE3-2C0E-43B9-AA1E-EBF2384BEDB7}" sibTransId="{48C1B340-0728-46AF-A6FC-9E559D3DDA15}"/>
    <dgm:cxn modelId="{63B2D872-3D1E-4706-B5D2-0E39F067672A}" srcId="{9033B195-FBE0-4682-997D-B1F41123F05C}" destId="{1B1F575F-2EFC-4E87-BD30-A96DE09C4AF3}" srcOrd="0" destOrd="0" parTransId="{4EE60F9E-FF6B-489A-88C6-F64ECD9731AC}" sibTransId="{4F78E4D5-E3C6-4CBC-9ECA-61E806F04B11}"/>
    <dgm:cxn modelId="{41DC897A-EE13-49E9-8EEE-05FF3BEE8AAF}" srcId="{91886E8D-51F0-4A2E-8166-37ED483E24E5}" destId="{03FF3983-66C2-4E31-BA99-F8EC28DA36DC}" srcOrd="0" destOrd="0" parTransId="{064601AA-18BD-4B1B-85A1-A5AD3B10CAE5}" sibTransId="{A3CC2E61-29CA-4C47-8E31-9B2CB29F8F61}"/>
    <dgm:cxn modelId="{CBAF0984-1BD8-44DC-B487-58427AFB319C}" type="presOf" srcId="{91886E8D-51F0-4A2E-8166-37ED483E24E5}" destId="{07DD3DD1-80F7-430C-B553-05E395425EB3}" srcOrd="1" destOrd="0" presId="urn:microsoft.com/office/officeart/2009/3/layout/OpposingIdeas"/>
    <dgm:cxn modelId="{F50D8F8A-AEB0-41B6-92D2-1CC73F6AAB10}" type="presOf" srcId="{91886E8D-51F0-4A2E-8166-37ED483E24E5}" destId="{94C94C2E-9A69-4AFD-94FE-D2F1202E6147}" srcOrd="0" destOrd="0" presId="urn:microsoft.com/office/officeart/2009/3/layout/OpposingIdeas"/>
    <dgm:cxn modelId="{4B98DA90-523E-4FD1-B2BE-8171095B474A}" srcId="{8A349082-2BBB-4B0C-B860-54574318C404}" destId="{9033B195-FBE0-4682-997D-B1F41123F05C}" srcOrd="0" destOrd="0" parTransId="{6409AB43-BB0F-44D6-9589-2D091644468F}" sibTransId="{CAE0AD57-EB72-44B0-B95D-7D4797990FE5}"/>
    <dgm:cxn modelId="{A94DFEB6-69CD-470A-871E-C50F36DDC980}" type="presOf" srcId="{03FF3983-66C2-4E31-BA99-F8EC28DA36DC}" destId="{F23452C9-65DF-475B-9A94-2C582DD2DB9C}" srcOrd="0" destOrd="0" presId="urn:microsoft.com/office/officeart/2009/3/layout/OpposingIdeas"/>
    <dgm:cxn modelId="{B555EC4F-A3E6-4BBC-AAE3-7A89E994E0CD}" type="presParOf" srcId="{98DBAE70-5CCA-4727-9826-CE993A7C5AE0}" destId="{0835A63D-1911-43B0-8FA2-608CBAA0F342}" srcOrd="0" destOrd="0" presId="urn:microsoft.com/office/officeart/2009/3/layout/OpposingIdeas"/>
    <dgm:cxn modelId="{CF33E64E-1936-4CA0-A569-6E1298000E44}" type="presParOf" srcId="{98DBAE70-5CCA-4727-9826-CE993A7C5AE0}" destId="{BD675599-4DBD-489C-A962-57FBBF89B899}" srcOrd="1" destOrd="0" presId="urn:microsoft.com/office/officeart/2009/3/layout/OpposingIdeas"/>
    <dgm:cxn modelId="{9EA71661-0964-4DEB-A4D2-507580AA2F85}" type="presParOf" srcId="{98DBAE70-5CCA-4727-9826-CE993A7C5AE0}" destId="{02E2E600-7CAC-48B7-B855-BD952956103B}" srcOrd="2" destOrd="0" presId="urn:microsoft.com/office/officeart/2009/3/layout/OpposingIdeas"/>
    <dgm:cxn modelId="{D9E6ECD8-41ED-4D17-ADEC-641C5A79AE24}" type="presParOf" srcId="{98DBAE70-5CCA-4727-9826-CE993A7C5AE0}" destId="{F23452C9-65DF-475B-9A94-2C582DD2DB9C}" srcOrd="3" destOrd="0" presId="urn:microsoft.com/office/officeart/2009/3/layout/OpposingIdeas"/>
    <dgm:cxn modelId="{513691CA-F730-42F2-A5C3-98E5F030958F}" type="presParOf" srcId="{98DBAE70-5CCA-4727-9826-CE993A7C5AE0}" destId="{7620C3AF-2038-4C53-9A99-2EBB6198FB57}" srcOrd="4" destOrd="0" presId="urn:microsoft.com/office/officeart/2009/3/layout/OpposingIdeas"/>
    <dgm:cxn modelId="{FB0DAF74-BA7F-4E0A-A404-4A7468511833}" type="presParOf" srcId="{98DBAE70-5CCA-4727-9826-CE993A7C5AE0}" destId="{38822A7A-CD28-48BD-96D0-F27C24A8CAFC}" srcOrd="5" destOrd="0" presId="urn:microsoft.com/office/officeart/2009/3/layout/OpposingIdeas"/>
    <dgm:cxn modelId="{1EF80066-AC65-4204-A9B8-B571015D7648}" type="presParOf" srcId="{98DBAE70-5CCA-4727-9826-CE993A7C5AE0}" destId="{94C94C2E-9A69-4AFD-94FE-D2F1202E6147}" srcOrd="6" destOrd="0" presId="urn:microsoft.com/office/officeart/2009/3/layout/OpposingIdeas"/>
    <dgm:cxn modelId="{EFA9553B-6007-431A-B4D5-5D718D5EC941}" type="presParOf" srcId="{98DBAE70-5CCA-4727-9826-CE993A7C5AE0}" destId="{07DD3DD1-80F7-430C-B553-05E395425EB3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8D882A-9A7D-4F20-9FA8-7AEF2E8CFA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C6EFCE3-55BD-4E3D-BB7A-3DFF20BC3CE6}">
      <dgm:prSet/>
      <dgm:spPr/>
      <dgm:t>
        <a:bodyPr/>
        <a:lstStyle/>
        <a:p>
          <a:r>
            <a:rPr lang="it-IT"/>
            <a:t>Soluzioni già determinate dagli eventi</a:t>
          </a:r>
          <a:endParaRPr lang="en-US"/>
        </a:p>
      </dgm:t>
    </dgm:pt>
    <dgm:pt modelId="{A3CE521C-68F1-4BE8-9BCA-0DE912D4171F}" type="parTrans" cxnId="{38785767-7107-4A16-BD21-AF6B475BEA1E}">
      <dgm:prSet/>
      <dgm:spPr/>
      <dgm:t>
        <a:bodyPr/>
        <a:lstStyle/>
        <a:p>
          <a:endParaRPr lang="en-US"/>
        </a:p>
      </dgm:t>
    </dgm:pt>
    <dgm:pt modelId="{BBD80042-6BA1-4A36-B924-CF530D6FF9E4}" type="sibTrans" cxnId="{38785767-7107-4A16-BD21-AF6B475BEA1E}">
      <dgm:prSet/>
      <dgm:spPr/>
      <dgm:t>
        <a:bodyPr/>
        <a:lstStyle/>
        <a:p>
          <a:endParaRPr lang="en-US"/>
        </a:p>
      </dgm:t>
    </dgm:pt>
    <dgm:pt modelId="{A37F3665-9AB4-4F35-8867-C088580B7535}">
      <dgm:prSet/>
      <dgm:spPr/>
      <dgm:t>
        <a:bodyPr/>
        <a:lstStyle/>
        <a:p>
          <a:r>
            <a:rPr lang="it-IT" dirty="0"/>
            <a:t>Imprevista esplosione dell’Impero austroungarico</a:t>
          </a:r>
          <a:endParaRPr lang="en-US" dirty="0"/>
        </a:p>
      </dgm:t>
    </dgm:pt>
    <dgm:pt modelId="{34CC3690-5EB7-4CA1-9E8D-423D61F44587}" type="parTrans" cxnId="{7E87B3B5-7E9D-4148-895A-E9E47547A932}">
      <dgm:prSet/>
      <dgm:spPr/>
      <dgm:t>
        <a:bodyPr/>
        <a:lstStyle/>
        <a:p>
          <a:endParaRPr lang="en-US"/>
        </a:p>
      </dgm:t>
    </dgm:pt>
    <dgm:pt modelId="{EF72A61E-86E6-4CA0-B1B9-51937940EC73}" type="sibTrans" cxnId="{7E87B3B5-7E9D-4148-895A-E9E47547A932}">
      <dgm:prSet/>
      <dgm:spPr/>
      <dgm:t>
        <a:bodyPr/>
        <a:lstStyle/>
        <a:p>
          <a:endParaRPr lang="en-US"/>
        </a:p>
      </dgm:t>
    </dgm:pt>
    <dgm:pt modelId="{98A1C86C-D397-4C61-ABF9-F545A443458A}">
      <dgm:prSet/>
      <dgm:spPr/>
      <dgm:t>
        <a:bodyPr/>
        <a:lstStyle/>
        <a:p>
          <a:r>
            <a:rPr lang="it-IT" dirty="0"/>
            <a:t>A Parigi: rappresentanze di Cecoslovacchia, Lituania, Polonia, Regno dei Serbi Croati e Sloveni, Polonia</a:t>
          </a:r>
          <a:endParaRPr lang="en-US" dirty="0"/>
        </a:p>
      </dgm:t>
    </dgm:pt>
    <dgm:pt modelId="{AB673928-4F34-40B3-9530-86EDCA64565A}" type="parTrans" cxnId="{9234734D-CE26-4AB7-804C-822C925424EA}">
      <dgm:prSet/>
      <dgm:spPr/>
      <dgm:t>
        <a:bodyPr/>
        <a:lstStyle/>
        <a:p>
          <a:endParaRPr lang="en-US"/>
        </a:p>
      </dgm:t>
    </dgm:pt>
    <dgm:pt modelId="{9E4DD062-E5A8-49B5-B45E-339428E774EE}" type="sibTrans" cxnId="{9234734D-CE26-4AB7-804C-822C925424EA}">
      <dgm:prSet/>
      <dgm:spPr/>
      <dgm:t>
        <a:bodyPr/>
        <a:lstStyle/>
        <a:p>
          <a:endParaRPr lang="en-US"/>
        </a:p>
      </dgm:t>
    </dgm:pt>
    <dgm:pt modelId="{D074C0B8-B7EA-41C5-94E3-5D92A42BD7A6}">
      <dgm:prSet/>
      <dgm:spPr/>
      <dgm:t>
        <a:bodyPr/>
        <a:lstStyle/>
        <a:p>
          <a:r>
            <a:rPr lang="it-IT" dirty="0"/>
            <a:t>Indipendenza di alcuni paesi già in atto prima dell’apertura della Conferenza </a:t>
          </a:r>
          <a:endParaRPr lang="en-US" dirty="0"/>
        </a:p>
      </dgm:t>
    </dgm:pt>
    <dgm:pt modelId="{D9AF02C6-4352-40DC-BDD7-E38903B80F06}" type="parTrans" cxnId="{C0465E9D-D07F-49EC-82F5-A0B71741DCDB}">
      <dgm:prSet/>
      <dgm:spPr/>
      <dgm:t>
        <a:bodyPr/>
        <a:lstStyle/>
        <a:p>
          <a:endParaRPr lang="en-US"/>
        </a:p>
      </dgm:t>
    </dgm:pt>
    <dgm:pt modelId="{74EE548F-C657-4A70-8138-02F215EF407F}" type="sibTrans" cxnId="{C0465E9D-D07F-49EC-82F5-A0B71741DCDB}">
      <dgm:prSet/>
      <dgm:spPr/>
      <dgm:t>
        <a:bodyPr/>
        <a:lstStyle/>
        <a:p>
          <a:endParaRPr lang="en-US"/>
        </a:p>
      </dgm:t>
    </dgm:pt>
    <dgm:pt modelId="{30EA86EB-0203-46B4-9ADE-B5808F80563F}">
      <dgm:prSet/>
      <dgm:spPr/>
      <dgm:t>
        <a:bodyPr/>
        <a:lstStyle/>
        <a:p>
          <a:r>
            <a:rPr lang="it-IT" dirty="0"/>
            <a:t>Scelta dei criteri per stabilire i nuovi confini</a:t>
          </a:r>
        </a:p>
      </dgm:t>
    </dgm:pt>
    <dgm:pt modelId="{CA5C7623-3593-4429-BA0B-0DCC209EEB21}" type="parTrans" cxnId="{713FA6B6-555F-4B55-A400-50BEF2E4C1C4}">
      <dgm:prSet/>
      <dgm:spPr/>
    </dgm:pt>
    <dgm:pt modelId="{C9CAE387-E536-4CA1-B407-F061DFC4E0A6}" type="sibTrans" cxnId="{713FA6B6-555F-4B55-A400-50BEF2E4C1C4}">
      <dgm:prSet/>
      <dgm:spPr/>
    </dgm:pt>
    <dgm:pt modelId="{DCD3877D-DF59-411B-84E8-8FDEB72CC57E}" type="pres">
      <dgm:prSet presAssocID="{A48D882A-9A7D-4F20-9FA8-7AEF2E8CFACE}" presName="linear" presStyleCnt="0">
        <dgm:presLayoutVars>
          <dgm:animLvl val="lvl"/>
          <dgm:resizeHandles val="exact"/>
        </dgm:presLayoutVars>
      </dgm:prSet>
      <dgm:spPr/>
    </dgm:pt>
    <dgm:pt modelId="{563B7825-CF62-4E80-8CB1-691AE8ACB79C}" type="pres">
      <dgm:prSet presAssocID="{BC6EFCE3-55BD-4E3D-BB7A-3DFF20BC3CE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1E9C47-2BA6-4A08-A43D-78EAB9CA7594}" type="pres">
      <dgm:prSet presAssocID="{BBD80042-6BA1-4A36-B924-CF530D6FF9E4}" presName="spacer" presStyleCnt="0"/>
      <dgm:spPr/>
    </dgm:pt>
    <dgm:pt modelId="{7A24BB00-0C68-496C-8229-F111A6AE04C5}" type="pres">
      <dgm:prSet presAssocID="{A37F3665-9AB4-4F35-8867-C088580B753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684AD55-A0EF-4D66-BBD9-E4F79E24E4D5}" type="pres">
      <dgm:prSet presAssocID="{EF72A61E-86E6-4CA0-B1B9-51937940EC73}" presName="spacer" presStyleCnt="0"/>
      <dgm:spPr/>
    </dgm:pt>
    <dgm:pt modelId="{861BFB02-1A5F-4CC4-8403-95FB7633321C}" type="pres">
      <dgm:prSet presAssocID="{98A1C86C-D397-4C61-ABF9-F545A443458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A2EED02-5DB7-4BD0-B2CA-E35B482557E7}" type="pres">
      <dgm:prSet presAssocID="{9E4DD062-E5A8-49B5-B45E-339428E774EE}" presName="spacer" presStyleCnt="0"/>
      <dgm:spPr/>
    </dgm:pt>
    <dgm:pt modelId="{328451D2-091C-4207-BBA8-C5923F8F9589}" type="pres">
      <dgm:prSet presAssocID="{D074C0B8-B7EA-41C5-94E3-5D92A42BD7A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822901A-F23B-4A33-B04D-8E603B54C359}" type="pres">
      <dgm:prSet presAssocID="{74EE548F-C657-4A70-8138-02F215EF407F}" presName="spacer" presStyleCnt="0"/>
      <dgm:spPr/>
    </dgm:pt>
    <dgm:pt modelId="{6015CCBC-83A0-4ADE-9F38-A13F13DBACF6}" type="pres">
      <dgm:prSet presAssocID="{30EA86EB-0203-46B4-9ADE-B5808F80563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050400F-1482-45F0-AED9-ECCB5E4AC1D8}" type="presOf" srcId="{D074C0B8-B7EA-41C5-94E3-5D92A42BD7A6}" destId="{328451D2-091C-4207-BBA8-C5923F8F9589}" srcOrd="0" destOrd="0" presId="urn:microsoft.com/office/officeart/2005/8/layout/vList2"/>
    <dgm:cxn modelId="{D0423F3D-13D7-4D37-84B8-4B71FB435337}" type="presOf" srcId="{BC6EFCE3-55BD-4E3D-BB7A-3DFF20BC3CE6}" destId="{563B7825-CF62-4E80-8CB1-691AE8ACB79C}" srcOrd="0" destOrd="0" presId="urn:microsoft.com/office/officeart/2005/8/layout/vList2"/>
    <dgm:cxn modelId="{CE60BB5C-0AB1-4674-8F82-74F158229E73}" type="presOf" srcId="{98A1C86C-D397-4C61-ABF9-F545A443458A}" destId="{861BFB02-1A5F-4CC4-8403-95FB7633321C}" srcOrd="0" destOrd="0" presId="urn:microsoft.com/office/officeart/2005/8/layout/vList2"/>
    <dgm:cxn modelId="{38785767-7107-4A16-BD21-AF6B475BEA1E}" srcId="{A48D882A-9A7D-4F20-9FA8-7AEF2E8CFACE}" destId="{BC6EFCE3-55BD-4E3D-BB7A-3DFF20BC3CE6}" srcOrd="0" destOrd="0" parTransId="{A3CE521C-68F1-4BE8-9BCA-0DE912D4171F}" sibTransId="{BBD80042-6BA1-4A36-B924-CF530D6FF9E4}"/>
    <dgm:cxn modelId="{9234734D-CE26-4AB7-804C-822C925424EA}" srcId="{A48D882A-9A7D-4F20-9FA8-7AEF2E8CFACE}" destId="{98A1C86C-D397-4C61-ABF9-F545A443458A}" srcOrd="2" destOrd="0" parTransId="{AB673928-4F34-40B3-9530-86EDCA64565A}" sibTransId="{9E4DD062-E5A8-49B5-B45E-339428E774EE}"/>
    <dgm:cxn modelId="{E0DE7E4E-2D3A-4B79-A3B5-2C5C98E2177F}" type="presOf" srcId="{30EA86EB-0203-46B4-9ADE-B5808F80563F}" destId="{6015CCBC-83A0-4ADE-9F38-A13F13DBACF6}" srcOrd="0" destOrd="0" presId="urn:microsoft.com/office/officeart/2005/8/layout/vList2"/>
    <dgm:cxn modelId="{C0465E9D-D07F-49EC-82F5-A0B71741DCDB}" srcId="{A48D882A-9A7D-4F20-9FA8-7AEF2E8CFACE}" destId="{D074C0B8-B7EA-41C5-94E3-5D92A42BD7A6}" srcOrd="3" destOrd="0" parTransId="{D9AF02C6-4352-40DC-BDD7-E38903B80F06}" sibTransId="{74EE548F-C657-4A70-8138-02F215EF407F}"/>
    <dgm:cxn modelId="{7E87B3B5-7E9D-4148-895A-E9E47547A932}" srcId="{A48D882A-9A7D-4F20-9FA8-7AEF2E8CFACE}" destId="{A37F3665-9AB4-4F35-8867-C088580B7535}" srcOrd="1" destOrd="0" parTransId="{34CC3690-5EB7-4CA1-9E8D-423D61F44587}" sibTransId="{EF72A61E-86E6-4CA0-B1B9-51937940EC73}"/>
    <dgm:cxn modelId="{713FA6B6-555F-4B55-A400-50BEF2E4C1C4}" srcId="{A48D882A-9A7D-4F20-9FA8-7AEF2E8CFACE}" destId="{30EA86EB-0203-46B4-9ADE-B5808F80563F}" srcOrd="4" destOrd="0" parTransId="{CA5C7623-3593-4429-BA0B-0DCC209EEB21}" sibTransId="{C9CAE387-E536-4CA1-B407-F061DFC4E0A6}"/>
    <dgm:cxn modelId="{8A0C14CA-D274-4FA2-831A-6B70DA19B862}" type="presOf" srcId="{A37F3665-9AB4-4F35-8867-C088580B7535}" destId="{7A24BB00-0C68-496C-8229-F111A6AE04C5}" srcOrd="0" destOrd="0" presId="urn:microsoft.com/office/officeart/2005/8/layout/vList2"/>
    <dgm:cxn modelId="{09A322E0-EC26-40C3-A169-7BE1C090771A}" type="presOf" srcId="{A48D882A-9A7D-4F20-9FA8-7AEF2E8CFACE}" destId="{DCD3877D-DF59-411B-84E8-8FDEB72CC57E}" srcOrd="0" destOrd="0" presId="urn:microsoft.com/office/officeart/2005/8/layout/vList2"/>
    <dgm:cxn modelId="{97DB6C9E-85B3-4FEA-9ED2-4A95B6DBBCC7}" type="presParOf" srcId="{DCD3877D-DF59-411B-84E8-8FDEB72CC57E}" destId="{563B7825-CF62-4E80-8CB1-691AE8ACB79C}" srcOrd="0" destOrd="0" presId="urn:microsoft.com/office/officeart/2005/8/layout/vList2"/>
    <dgm:cxn modelId="{4FB1294F-2B77-4746-82AF-49F4936C858F}" type="presParOf" srcId="{DCD3877D-DF59-411B-84E8-8FDEB72CC57E}" destId="{D21E9C47-2BA6-4A08-A43D-78EAB9CA7594}" srcOrd="1" destOrd="0" presId="urn:microsoft.com/office/officeart/2005/8/layout/vList2"/>
    <dgm:cxn modelId="{6EAB5A8C-BA44-4F72-BEDC-0294B7EACAFF}" type="presParOf" srcId="{DCD3877D-DF59-411B-84E8-8FDEB72CC57E}" destId="{7A24BB00-0C68-496C-8229-F111A6AE04C5}" srcOrd="2" destOrd="0" presId="urn:microsoft.com/office/officeart/2005/8/layout/vList2"/>
    <dgm:cxn modelId="{DA979C57-D5CE-4F30-80D6-812E766EE5A6}" type="presParOf" srcId="{DCD3877D-DF59-411B-84E8-8FDEB72CC57E}" destId="{D684AD55-A0EF-4D66-BBD9-E4F79E24E4D5}" srcOrd="3" destOrd="0" presId="urn:microsoft.com/office/officeart/2005/8/layout/vList2"/>
    <dgm:cxn modelId="{48B3707A-454A-42FF-B1B5-A69046A3B6B5}" type="presParOf" srcId="{DCD3877D-DF59-411B-84E8-8FDEB72CC57E}" destId="{861BFB02-1A5F-4CC4-8403-95FB7633321C}" srcOrd="4" destOrd="0" presId="urn:microsoft.com/office/officeart/2005/8/layout/vList2"/>
    <dgm:cxn modelId="{C04B296A-67C8-497C-B9A9-2C923FA1AE04}" type="presParOf" srcId="{DCD3877D-DF59-411B-84E8-8FDEB72CC57E}" destId="{0A2EED02-5DB7-4BD0-B2CA-E35B482557E7}" srcOrd="5" destOrd="0" presId="urn:microsoft.com/office/officeart/2005/8/layout/vList2"/>
    <dgm:cxn modelId="{CC2E1CDB-4C8C-452E-BCAD-0BF0DA5D526A}" type="presParOf" srcId="{DCD3877D-DF59-411B-84E8-8FDEB72CC57E}" destId="{328451D2-091C-4207-BBA8-C5923F8F9589}" srcOrd="6" destOrd="0" presId="urn:microsoft.com/office/officeart/2005/8/layout/vList2"/>
    <dgm:cxn modelId="{E696D990-5959-4168-BCD6-3C630482D1BD}" type="presParOf" srcId="{DCD3877D-DF59-411B-84E8-8FDEB72CC57E}" destId="{F822901A-F23B-4A33-B04D-8E603B54C359}" srcOrd="7" destOrd="0" presId="urn:microsoft.com/office/officeart/2005/8/layout/vList2"/>
    <dgm:cxn modelId="{5CD976D7-AD52-449E-9241-99D79648E529}" type="presParOf" srcId="{DCD3877D-DF59-411B-84E8-8FDEB72CC57E}" destId="{6015CCBC-83A0-4ADE-9F38-A13F13DBACF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9E7109-A914-47B9-92A7-1FBDC536720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BB6A93-9A56-47ED-9AC6-A307267D24CF}">
      <dgm:prSet/>
      <dgm:spPr/>
      <dgm:t>
        <a:bodyPr/>
        <a:lstStyle/>
        <a:p>
          <a:r>
            <a:rPr lang="it-IT"/>
            <a:t>Evacuazione di tutte le zone occupate in Francia, Belgio, Lussemburgo</a:t>
          </a:r>
          <a:endParaRPr lang="en-US"/>
        </a:p>
      </dgm:t>
    </dgm:pt>
    <dgm:pt modelId="{7535FD31-09DD-4B19-831A-6E2DE606E5AA}" type="parTrans" cxnId="{38B5A725-DC50-434E-BF34-6316400CF9C4}">
      <dgm:prSet/>
      <dgm:spPr/>
      <dgm:t>
        <a:bodyPr/>
        <a:lstStyle/>
        <a:p>
          <a:endParaRPr lang="en-US"/>
        </a:p>
      </dgm:t>
    </dgm:pt>
    <dgm:pt modelId="{59905392-BF1C-48D6-A369-652AF1C3B1DD}" type="sibTrans" cxnId="{38B5A725-DC50-434E-BF34-6316400CF9C4}">
      <dgm:prSet/>
      <dgm:spPr/>
      <dgm:t>
        <a:bodyPr/>
        <a:lstStyle/>
        <a:p>
          <a:endParaRPr lang="en-US"/>
        </a:p>
      </dgm:t>
    </dgm:pt>
    <dgm:pt modelId="{9A6E7389-89B5-4C9F-A219-BCBE4C32498A}">
      <dgm:prSet/>
      <dgm:spPr/>
      <dgm:t>
        <a:bodyPr/>
        <a:lstStyle/>
        <a:p>
          <a:r>
            <a:rPr lang="it-IT"/>
            <a:t>Ritiro delle truppe tedesche dalla riva sinistra del Reno e sua occupazione da parte dei vincitori</a:t>
          </a:r>
          <a:endParaRPr lang="en-US"/>
        </a:p>
      </dgm:t>
    </dgm:pt>
    <dgm:pt modelId="{5A33C1B0-3704-4CA3-AF16-F7E05224FA8F}" type="parTrans" cxnId="{D88E29C5-0359-42C8-B33B-3CC459C7B131}">
      <dgm:prSet/>
      <dgm:spPr/>
      <dgm:t>
        <a:bodyPr/>
        <a:lstStyle/>
        <a:p>
          <a:endParaRPr lang="en-US"/>
        </a:p>
      </dgm:t>
    </dgm:pt>
    <dgm:pt modelId="{204C08D9-92D8-44A4-A88F-C0346EDD8BC6}" type="sibTrans" cxnId="{D88E29C5-0359-42C8-B33B-3CC459C7B131}">
      <dgm:prSet/>
      <dgm:spPr/>
      <dgm:t>
        <a:bodyPr/>
        <a:lstStyle/>
        <a:p>
          <a:endParaRPr lang="en-US"/>
        </a:p>
      </dgm:t>
    </dgm:pt>
    <dgm:pt modelId="{916AF3E4-A994-42C1-9954-1D91908E68F5}">
      <dgm:prSet/>
      <dgm:spPr/>
      <dgm:t>
        <a:bodyPr/>
        <a:lstStyle/>
        <a:p>
          <a:r>
            <a:rPr lang="it-IT"/>
            <a:t>Gravosi disposizioni in materia di disarmo: consegna della flotta aerea, marittima, artiglieria pesante</a:t>
          </a:r>
          <a:endParaRPr lang="en-US"/>
        </a:p>
      </dgm:t>
    </dgm:pt>
    <dgm:pt modelId="{4DB82B36-A48D-4C18-9578-33AD58ED3CC9}" type="parTrans" cxnId="{ABADCC43-5F3E-4869-9E44-E86CBA44527C}">
      <dgm:prSet/>
      <dgm:spPr/>
      <dgm:t>
        <a:bodyPr/>
        <a:lstStyle/>
        <a:p>
          <a:endParaRPr lang="en-US"/>
        </a:p>
      </dgm:t>
    </dgm:pt>
    <dgm:pt modelId="{EC602782-18B1-4DF3-BF87-764990503C96}" type="sibTrans" cxnId="{ABADCC43-5F3E-4869-9E44-E86CBA44527C}">
      <dgm:prSet/>
      <dgm:spPr/>
      <dgm:t>
        <a:bodyPr/>
        <a:lstStyle/>
        <a:p>
          <a:endParaRPr lang="en-US"/>
        </a:p>
      </dgm:t>
    </dgm:pt>
    <dgm:pt modelId="{00A3C7BC-A95B-48BE-9823-585937D76B05}">
      <dgm:prSet/>
      <dgm:spPr/>
      <dgm:t>
        <a:bodyPr/>
        <a:lstStyle/>
        <a:p>
          <a:r>
            <a:rPr lang="it-IT" dirty="0"/>
            <a:t>Centralità della questione bolscevica: abbandono tedesco delle zone dell’ex Impero russo occupate solo al momento stabilito dagli Alleati  </a:t>
          </a:r>
          <a:endParaRPr lang="en-US" dirty="0"/>
        </a:p>
      </dgm:t>
    </dgm:pt>
    <dgm:pt modelId="{2C241404-530F-4E93-8012-127CE247DDCE}" type="parTrans" cxnId="{8A880969-2369-4C88-A747-A7265708DA97}">
      <dgm:prSet/>
      <dgm:spPr/>
      <dgm:t>
        <a:bodyPr/>
        <a:lstStyle/>
        <a:p>
          <a:endParaRPr lang="en-US"/>
        </a:p>
      </dgm:t>
    </dgm:pt>
    <dgm:pt modelId="{6D131E62-0643-478C-80ED-DA88E4800E9C}" type="sibTrans" cxnId="{8A880969-2369-4C88-A747-A7265708DA97}">
      <dgm:prSet/>
      <dgm:spPr/>
      <dgm:t>
        <a:bodyPr/>
        <a:lstStyle/>
        <a:p>
          <a:endParaRPr lang="en-US"/>
        </a:p>
      </dgm:t>
    </dgm:pt>
    <dgm:pt modelId="{9446FFB4-8537-4CDA-9416-4EFDE029476C}">
      <dgm:prSet/>
      <dgm:spPr/>
      <dgm:t>
        <a:bodyPr/>
        <a:lstStyle/>
        <a:p>
          <a:r>
            <a:rPr lang="it-IT" dirty="0"/>
            <a:t>Ritiro dall’Africa delle truppe tedesche</a:t>
          </a:r>
        </a:p>
      </dgm:t>
    </dgm:pt>
    <dgm:pt modelId="{8FC91DF2-9F2A-4B14-A379-BB8AA646D084}" type="parTrans" cxnId="{FC65A1A3-56E8-42EA-A3B8-3DE7A9CB0767}">
      <dgm:prSet/>
      <dgm:spPr/>
      <dgm:t>
        <a:bodyPr/>
        <a:lstStyle/>
        <a:p>
          <a:endParaRPr lang="it-IT"/>
        </a:p>
      </dgm:t>
    </dgm:pt>
    <dgm:pt modelId="{4F492852-E08F-40A7-AA7D-2ABBE4B933B6}" type="sibTrans" cxnId="{FC65A1A3-56E8-42EA-A3B8-3DE7A9CB0767}">
      <dgm:prSet/>
      <dgm:spPr/>
      <dgm:t>
        <a:bodyPr/>
        <a:lstStyle/>
        <a:p>
          <a:endParaRPr lang="it-IT"/>
        </a:p>
      </dgm:t>
    </dgm:pt>
    <dgm:pt modelId="{8EF8EAC1-B423-4893-B4B5-D8B6EB3B618A}" type="pres">
      <dgm:prSet presAssocID="{B59E7109-A914-47B9-92A7-1FBDC536720F}" presName="linear" presStyleCnt="0">
        <dgm:presLayoutVars>
          <dgm:animLvl val="lvl"/>
          <dgm:resizeHandles val="exact"/>
        </dgm:presLayoutVars>
      </dgm:prSet>
      <dgm:spPr/>
    </dgm:pt>
    <dgm:pt modelId="{E2A54DE1-C1E3-4374-A444-15D02BE9B3AE}" type="pres">
      <dgm:prSet presAssocID="{A5BB6A93-9A56-47ED-9AC6-A307267D24C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D71AD5E-740B-4773-981B-2B58B171D9A0}" type="pres">
      <dgm:prSet presAssocID="{59905392-BF1C-48D6-A369-652AF1C3B1DD}" presName="spacer" presStyleCnt="0"/>
      <dgm:spPr/>
    </dgm:pt>
    <dgm:pt modelId="{1345599C-B94E-45D6-AB76-4CFE93932D77}" type="pres">
      <dgm:prSet presAssocID="{9A6E7389-89B5-4C9F-A219-BCBE4C32498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D1BCE93-B9DF-4663-8C5B-391A6E1A08AB}" type="pres">
      <dgm:prSet presAssocID="{204C08D9-92D8-44A4-A88F-C0346EDD8BC6}" presName="spacer" presStyleCnt="0"/>
      <dgm:spPr/>
    </dgm:pt>
    <dgm:pt modelId="{989D08C0-2339-4C23-8F31-C87B503328B1}" type="pres">
      <dgm:prSet presAssocID="{916AF3E4-A994-42C1-9954-1D91908E68F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6193137-50EA-497B-B5C5-4F89FBC10A2D}" type="pres">
      <dgm:prSet presAssocID="{EC602782-18B1-4DF3-BF87-764990503C96}" presName="spacer" presStyleCnt="0"/>
      <dgm:spPr/>
    </dgm:pt>
    <dgm:pt modelId="{4425271E-3967-46C1-8E7B-58E869B8F7EE}" type="pres">
      <dgm:prSet presAssocID="{00A3C7BC-A95B-48BE-9823-585937D76B0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54F50D-DA2A-4F00-B34E-841816D72160}" type="pres">
      <dgm:prSet presAssocID="{6D131E62-0643-478C-80ED-DA88E4800E9C}" presName="spacer" presStyleCnt="0"/>
      <dgm:spPr/>
    </dgm:pt>
    <dgm:pt modelId="{8D517615-EEAC-4513-A73D-6539EB286327}" type="pres">
      <dgm:prSet presAssocID="{9446FFB4-8537-4CDA-9416-4EFDE029476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4F7FD05-E563-48FF-8F86-2F3E2BCBF47E}" type="presOf" srcId="{A5BB6A93-9A56-47ED-9AC6-A307267D24CF}" destId="{E2A54DE1-C1E3-4374-A444-15D02BE9B3AE}" srcOrd="0" destOrd="0" presId="urn:microsoft.com/office/officeart/2005/8/layout/vList2"/>
    <dgm:cxn modelId="{38B5A725-DC50-434E-BF34-6316400CF9C4}" srcId="{B59E7109-A914-47B9-92A7-1FBDC536720F}" destId="{A5BB6A93-9A56-47ED-9AC6-A307267D24CF}" srcOrd="0" destOrd="0" parTransId="{7535FD31-09DD-4B19-831A-6E2DE606E5AA}" sibTransId="{59905392-BF1C-48D6-A369-652AF1C3B1DD}"/>
    <dgm:cxn modelId="{A3367342-3253-453B-95AA-1D80BA104266}" type="presOf" srcId="{9A6E7389-89B5-4C9F-A219-BCBE4C32498A}" destId="{1345599C-B94E-45D6-AB76-4CFE93932D77}" srcOrd="0" destOrd="0" presId="urn:microsoft.com/office/officeart/2005/8/layout/vList2"/>
    <dgm:cxn modelId="{E2C79443-6918-4DFF-9EA0-C8223E485262}" type="presOf" srcId="{916AF3E4-A994-42C1-9954-1D91908E68F5}" destId="{989D08C0-2339-4C23-8F31-C87B503328B1}" srcOrd="0" destOrd="0" presId="urn:microsoft.com/office/officeart/2005/8/layout/vList2"/>
    <dgm:cxn modelId="{ABADCC43-5F3E-4869-9E44-E86CBA44527C}" srcId="{B59E7109-A914-47B9-92A7-1FBDC536720F}" destId="{916AF3E4-A994-42C1-9954-1D91908E68F5}" srcOrd="2" destOrd="0" parTransId="{4DB82B36-A48D-4C18-9578-33AD58ED3CC9}" sibTransId="{EC602782-18B1-4DF3-BF87-764990503C96}"/>
    <dgm:cxn modelId="{8A880969-2369-4C88-A747-A7265708DA97}" srcId="{B59E7109-A914-47B9-92A7-1FBDC536720F}" destId="{00A3C7BC-A95B-48BE-9823-585937D76B05}" srcOrd="3" destOrd="0" parTransId="{2C241404-530F-4E93-8012-127CE247DDCE}" sibTransId="{6D131E62-0643-478C-80ED-DA88E4800E9C}"/>
    <dgm:cxn modelId="{FC65A1A3-56E8-42EA-A3B8-3DE7A9CB0767}" srcId="{B59E7109-A914-47B9-92A7-1FBDC536720F}" destId="{9446FFB4-8537-4CDA-9416-4EFDE029476C}" srcOrd="4" destOrd="0" parTransId="{8FC91DF2-9F2A-4B14-A379-BB8AA646D084}" sibTransId="{4F492852-E08F-40A7-AA7D-2ABBE4B933B6}"/>
    <dgm:cxn modelId="{D88E29C5-0359-42C8-B33B-3CC459C7B131}" srcId="{B59E7109-A914-47B9-92A7-1FBDC536720F}" destId="{9A6E7389-89B5-4C9F-A219-BCBE4C32498A}" srcOrd="1" destOrd="0" parTransId="{5A33C1B0-3704-4CA3-AF16-F7E05224FA8F}" sibTransId="{204C08D9-92D8-44A4-A88F-C0346EDD8BC6}"/>
    <dgm:cxn modelId="{588BB9CF-A376-42B8-A4CF-B48FD82B5437}" type="presOf" srcId="{00A3C7BC-A95B-48BE-9823-585937D76B05}" destId="{4425271E-3967-46C1-8E7B-58E869B8F7EE}" srcOrd="0" destOrd="0" presId="urn:microsoft.com/office/officeart/2005/8/layout/vList2"/>
    <dgm:cxn modelId="{181FA1D5-1B15-42EB-A4BF-DFA61F3B29E6}" type="presOf" srcId="{9446FFB4-8537-4CDA-9416-4EFDE029476C}" destId="{8D517615-EEAC-4513-A73D-6539EB286327}" srcOrd="0" destOrd="0" presId="urn:microsoft.com/office/officeart/2005/8/layout/vList2"/>
    <dgm:cxn modelId="{89B3E5F1-4AF9-4E0F-A9D8-BA6C20A955C6}" type="presOf" srcId="{B59E7109-A914-47B9-92A7-1FBDC536720F}" destId="{8EF8EAC1-B423-4893-B4B5-D8B6EB3B618A}" srcOrd="0" destOrd="0" presId="urn:microsoft.com/office/officeart/2005/8/layout/vList2"/>
    <dgm:cxn modelId="{98F1EF82-2E5D-463C-A195-084C9830F7CC}" type="presParOf" srcId="{8EF8EAC1-B423-4893-B4B5-D8B6EB3B618A}" destId="{E2A54DE1-C1E3-4374-A444-15D02BE9B3AE}" srcOrd="0" destOrd="0" presId="urn:microsoft.com/office/officeart/2005/8/layout/vList2"/>
    <dgm:cxn modelId="{0AB943E1-337A-4E56-B7D0-8CC42BB18707}" type="presParOf" srcId="{8EF8EAC1-B423-4893-B4B5-D8B6EB3B618A}" destId="{7D71AD5E-740B-4773-981B-2B58B171D9A0}" srcOrd="1" destOrd="0" presId="urn:microsoft.com/office/officeart/2005/8/layout/vList2"/>
    <dgm:cxn modelId="{3356C956-AE1B-4165-9135-A0186CD0E3FE}" type="presParOf" srcId="{8EF8EAC1-B423-4893-B4B5-D8B6EB3B618A}" destId="{1345599C-B94E-45D6-AB76-4CFE93932D77}" srcOrd="2" destOrd="0" presId="urn:microsoft.com/office/officeart/2005/8/layout/vList2"/>
    <dgm:cxn modelId="{DB66898F-EAC7-4FA4-8F30-4159AD1B8541}" type="presParOf" srcId="{8EF8EAC1-B423-4893-B4B5-D8B6EB3B618A}" destId="{5D1BCE93-B9DF-4663-8C5B-391A6E1A08AB}" srcOrd="3" destOrd="0" presId="urn:microsoft.com/office/officeart/2005/8/layout/vList2"/>
    <dgm:cxn modelId="{53C1F6FB-39E5-4373-B579-B1B035BAD264}" type="presParOf" srcId="{8EF8EAC1-B423-4893-B4B5-D8B6EB3B618A}" destId="{989D08C0-2339-4C23-8F31-C87B503328B1}" srcOrd="4" destOrd="0" presId="urn:microsoft.com/office/officeart/2005/8/layout/vList2"/>
    <dgm:cxn modelId="{24A0E914-0DB7-40E1-9FE2-A9556F3A4DF3}" type="presParOf" srcId="{8EF8EAC1-B423-4893-B4B5-D8B6EB3B618A}" destId="{56193137-50EA-497B-B5C5-4F89FBC10A2D}" srcOrd="5" destOrd="0" presId="urn:microsoft.com/office/officeart/2005/8/layout/vList2"/>
    <dgm:cxn modelId="{FAB0F79A-A560-4A09-87B7-B3CAB20C71A2}" type="presParOf" srcId="{8EF8EAC1-B423-4893-B4B5-D8B6EB3B618A}" destId="{4425271E-3967-46C1-8E7B-58E869B8F7EE}" srcOrd="6" destOrd="0" presId="urn:microsoft.com/office/officeart/2005/8/layout/vList2"/>
    <dgm:cxn modelId="{D1A15A27-4E33-4435-83EB-605A71AD9DA0}" type="presParOf" srcId="{8EF8EAC1-B423-4893-B4B5-D8B6EB3B618A}" destId="{EA54F50D-DA2A-4F00-B34E-841816D72160}" srcOrd="7" destOrd="0" presId="urn:microsoft.com/office/officeart/2005/8/layout/vList2"/>
    <dgm:cxn modelId="{B010CB90-D685-43D1-A328-4D45017C26AA}" type="presParOf" srcId="{8EF8EAC1-B423-4893-B4B5-D8B6EB3B618A}" destId="{8D517615-EEAC-4513-A73D-6539EB28632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4CBB1-56E1-4E23-A3BA-C6314805A800}">
      <dsp:nvSpPr>
        <dsp:cNvPr id="0" name=""/>
        <dsp:cNvSpPr/>
      </dsp:nvSpPr>
      <dsp:spPr>
        <a:xfrm>
          <a:off x="0" y="798750"/>
          <a:ext cx="6490952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3 novembre 1918: ammutinamento della Flotta d’alto mare tedesca a Kiel</a:t>
          </a:r>
          <a:endParaRPr lang="en-US" sz="2500" kern="1200"/>
        </a:p>
      </dsp:txBody>
      <dsp:txXfrm>
        <a:off x="48547" y="847297"/>
        <a:ext cx="6393858" cy="897406"/>
      </dsp:txXfrm>
    </dsp:sp>
    <dsp:sp modelId="{D21C39B4-7062-4241-B606-53C9B4A00003}">
      <dsp:nvSpPr>
        <dsp:cNvPr id="0" name=""/>
        <dsp:cNvSpPr/>
      </dsp:nvSpPr>
      <dsp:spPr>
        <a:xfrm>
          <a:off x="0" y="1865250"/>
          <a:ext cx="6490952" cy="9945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9 novembre 1918: Friedric Ebert (partito socialdemocratico) viene nominato cancelliere</a:t>
          </a:r>
          <a:endParaRPr lang="en-US" sz="2500" kern="1200"/>
        </a:p>
      </dsp:txBody>
      <dsp:txXfrm>
        <a:off x="48547" y="1913797"/>
        <a:ext cx="6393858" cy="897406"/>
      </dsp:txXfrm>
    </dsp:sp>
    <dsp:sp modelId="{48AF945B-9FC0-4FC5-8FB4-07739D41ED95}">
      <dsp:nvSpPr>
        <dsp:cNvPr id="0" name=""/>
        <dsp:cNvSpPr/>
      </dsp:nvSpPr>
      <dsp:spPr>
        <a:xfrm>
          <a:off x="0" y="2931750"/>
          <a:ext cx="6490952" cy="9945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9 novembre 1918: proclamazione della repubblica</a:t>
          </a:r>
          <a:endParaRPr lang="en-US" sz="2500" kern="1200"/>
        </a:p>
      </dsp:txBody>
      <dsp:txXfrm>
        <a:off x="48547" y="2980297"/>
        <a:ext cx="6393858" cy="897406"/>
      </dsp:txXfrm>
    </dsp:sp>
    <dsp:sp modelId="{F674B1F0-F849-473C-9F95-9A9BEDA63314}">
      <dsp:nvSpPr>
        <dsp:cNvPr id="0" name=""/>
        <dsp:cNvSpPr/>
      </dsp:nvSpPr>
      <dsp:spPr>
        <a:xfrm>
          <a:off x="0" y="3998250"/>
          <a:ext cx="6490952" cy="9945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10 novembre 1918: Guglielmo II ripara in Olanda</a:t>
          </a:r>
          <a:endParaRPr lang="en-US" sz="2500" kern="1200"/>
        </a:p>
      </dsp:txBody>
      <dsp:txXfrm>
        <a:off x="48547" y="4046797"/>
        <a:ext cx="6393858" cy="897406"/>
      </dsp:txXfrm>
    </dsp:sp>
    <dsp:sp modelId="{AEC3C773-8CB1-465D-AF44-B35550026588}">
      <dsp:nvSpPr>
        <dsp:cNvPr id="0" name=""/>
        <dsp:cNvSpPr/>
      </dsp:nvSpPr>
      <dsp:spPr>
        <a:xfrm>
          <a:off x="0" y="5064750"/>
          <a:ext cx="6490952" cy="9945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11 novembre 1918: firma dell’armistizio a Compiègne</a:t>
          </a:r>
          <a:endParaRPr lang="en-US" sz="2500" kern="1200"/>
        </a:p>
      </dsp:txBody>
      <dsp:txXfrm>
        <a:off x="48547" y="5113297"/>
        <a:ext cx="6393858" cy="8974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4D79F-3AF1-40B9-BF64-17E805A5E3BD}">
      <dsp:nvSpPr>
        <dsp:cNvPr id="0" name=""/>
        <dsp:cNvSpPr/>
      </dsp:nvSpPr>
      <dsp:spPr>
        <a:xfrm>
          <a:off x="0" y="131335"/>
          <a:ext cx="6263640" cy="10069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Archiviare il conflitto, inaugurare un dopoguerra «senza vinti né vincitori»</a:t>
          </a:r>
          <a:endParaRPr lang="en-US" sz="1800" kern="1200"/>
        </a:p>
      </dsp:txBody>
      <dsp:txXfrm>
        <a:off x="49154" y="180489"/>
        <a:ext cx="6165332" cy="908623"/>
      </dsp:txXfrm>
    </dsp:sp>
    <dsp:sp modelId="{635C8C7F-1AE4-49EB-A198-E73AC21C79FB}">
      <dsp:nvSpPr>
        <dsp:cNvPr id="0" name=""/>
        <dsp:cNvSpPr/>
      </dsp:nvSpPr>
      <dsp:spPr>
        <a:xfrm>
          <a:off x="0" y="1190107"/>
          <a:ext cx="6263640" cy="100693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Primo presidente USA a visitare l’Europa (dicembre 1918)</a:t>
          </a:r>
          <a:endParaRPr lang="en-US" sz="1800" kern="1200"/>
        </a:p>
      </dsp:txBody>
      <dsp:txXfrm>
        <a:off x="49154" y="1239261"/>
        <a:ext cx="6165332" cy="908623"/>
      </dsp:txXfrm>
    </dsp:sp>
    <dsp:sp modelId="{DB797188-2351-4362-9997-81FCAA461895}">
      <dsp:nvSpPr>
        <dsp:cNvPr id="0" name=""/>
        <dsp:cNvSpPr/>
      </dsp:nvSpPr>
      <dsp:spPr>
        <a:xfrm>
          <a:off x="0" y="2248878"/>
          <a:ext cx="6263640" cy="100693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Scarso interesse per gli affari mondiali, fede nella superiorità USA</a:t>
          </a:r>
          <a:endParaRPr lang="en-US" sz="1800" kern="1200"/>
        </a:p>
      </dsp:txBody>
      <dsp:txXfrm>
        <a:off x="49154" y="2298032"/>
        <a:ext cx="6165332" cy="908623"/>
      </dsp:txXfrm>
    </dsp:sp>
    <dsp:sp modelId="{4F189C95-7CD3-47F9-B537-F7AF5168EAA2}">
      <dsp:nvSpPr>
        <dsp:cNvPr id="0" name=""/>
        <dsp:cNvSpPr/>
      </dsp:nvSpPr>
      <dsp:spPr>
        <a:xfrm>
          <a:off x="0" y="3307649"/>
          <a:ext cx="6263640" cy="100693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Istituzione di un nuovo ordine mondiale basato sulla pacifica e costruttiva collaborazione tra le nazioni basata su una loro libera associazione</a:t>
          </a:r>
          <a:endParaRPr lang="en-US" sz="1800" kern="1200"/>
        </a:p>
      </dsp:txBody>
      <dsp:txXfrm>
        <a:off x="49154" y="3356803"/>
        <a:ext cx="6165332" cy="908623"/>
      </dsp:txXfrm>
    </dsp:sp>
    <dsp:sp modelId="{3606D5B1-85CD-4530-98D9-6D1065D19813}">
      <dsp:nvSpPr>
        <dsp:cNvPr id="0" name=""/>
        <dsp:cNvSpPr/>
      </dsp:nvSpPr>
      <dsp:spPr>
        <a:xfrm>
          <a:off x="0" y="4366420"/>
          <a:ext cx="6263640" cy="100693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9154" y="4415574"/>
        <a:ext cx="6165332" cy="9086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97998-C2D6-4EBC-9338-FA8A7553F815}">
      <dsp:nvSpPr>
        <dsp:cNvPr id="0" name=""/>
        <dsp:cNvSpPr/>
      </dsp:nvSpPr>
      <dsp:spPr>
        <a:xfrm>
          <a:off x="0" y="9144"/>
          <a:ext cx="626364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Responsabilità dei sistemi autocratici nella guerra, necessaria loro sostituzione con democrazie rappresentative </a:t>
          </a:r>
          <a:endParaRPr lang="en-US" sz="2400" kern="1200"/>
        </a:p>
      </dsp:txBody>
      <dsp:txXfrm>
        <a:off x="64425" y="73569"/>
        <a:ext cx="6134790" cy="1190909"/>
      </dsp:txXfrm>
    </dsp:sp>
    <dsp:sp modelId="{6700D713-0E2A-4348-B97A-84CD1A9EE287}">
      <dsp:nvSpPr>
        <dsp:cNvPr id="0" name=""/>
        <dsp:cNvSpPr/>
      </dsp:nvSpPr>
      <dsp:spPr>
        <a:xfrm>
          <a:off x="0" y="1398024"/>
          <a:ext cx="6263640" cy="131975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Nazioni composte da individui liberi</a:t>
          </a:r>
          <a:endParaRPr lang="en-US" sz="2400" kern="1200"/>
        </a:p>
      </dsp:txBody>
      <dsp:txXfrm>
        <a:off x="64425" y="1462449"/>
        <a:ext cx="6134790" cy="1190909"/>
      </dsp:txXfrm>
    </dsp:sp>
    <dsp:sp modelId="{EEE37FE6-7764-4602-9FE8-542FB942D94E}">
      <dsp:nvSpPr>
        <dsp:cNvPr id="0" name=""/>
        <dsp:cNvSpPr/>
      </dsp:nvSpPr>
      <dsp:spPr>
        <a:xfrm>
          <a:off x="0" y="2786904"/>
          <a:ext cx="6263640" cy="131975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Scelta dei propri governanti attraverso l’autodeterminazione</a:t>
          </a:r>
          <a:endParaRPr lang="en-US" sz="2400" kern="1200"/>
        </a:p>
      </dsp:txBody>
      <dsp:txXfrm>
        <a:off x="64425" y="2851329"/>
        <a:ext cx="6134790" cy="1190909"/>
      </dsp:txXfrm>
    </dsp:sp>
    <dsp:sp modelId="{342BB495-9C5B-42D1-AA78-239C3FB40933}">
      <dsp:nvSpPr>
        <dsp:cNvPr id="0" name=""/>
        <dsp:cNvSpPr/>
      </dsp:nvSpPr>
      <dsp:spPr>
        <a:xfrm>
          <a:off x="0" y="4175784"/>
          <a:ext cx="6263640" cy="13197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Patto (covenant) sacro e irrevocabile tra le nazioni</a:t>
          </a:r>
          <a:endParaRPr lang="en-US" sz="2400" kern="1200"/>
        </a:p>
      </dsp:txBody>
      <dsp:txXfrm>
        <a:off x="64425" y="4240209"/>
        <a:ext cx="6134790" cy="11909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0089A-65A8-4A28-9A06-58CBF87F5D3F}">
      <dsp:nvSpPr>
        <dsp:cNvPr id="0" name=""/>
        <dsp:cNvSpPr/>
      </dsp:nvSpPr>
      <dsp:spPr>
        <a:xfrm rot="16200000">
          <a:off x="2483137" y="2082157"/>
          <a:ext cx="4409008" cy="269437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kern="1200" dirty="0"/>
            <a:t>Wilson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it-IT" sz="2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kern="1200" dirty="0"/>
            <a:t>Pace giusta e democratica, fondata sul principio dell’</a:t>
          </a:r>
          <a:r>
            <a:rPr lang="it-IT" sz="2400" kern="1200" dirty="0" err="1"/>
            <a:t>autodetermi</a:t>
          </a:r>
          <a:r>
            <a:rPr lang="it-IT" sz="2400" kern="1200" dirty="0"/>
            <a:t>-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400" kern="1200" dirty="0"/>
            <a:t>nazione delle nazioni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</dsp:txBody>
      <dsp:txXfrm rot="5400000">
        <a:off x="3472007" y="1356391"/>
        <a:ext cx="2562819" cy="4145904"/>
      </dsp:txXfrm>
    </dsp:sp>
    <dsp:sp modelId="{AEC6419D-F313-4575-AD07-BDD560483B5A}">
      <dsp:nvSpPr>
        <dsp:cNvPr id="0" name=""/>
        <dsp:cNvSpPr/>
      </dsp:nvSpPr>
      <dsp:spPr>
        <a:xfrm rot="5400000">
          <a:off x="5299854" y="2082157"/>
          <a:ext cx="4409008" cy="269437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Russia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Appello alla classe operaia mondiale per la redenzione dell’umanità dagli orrori del conflitto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Lotta per la pace e per l’emancipazione da schiavitù e sfruttamento</a:t>
          </a:r>
        </a:p>
      </dsp:txBody>
      <dsp:txXfrm rot="-5400000">
        <a:off x="6157172" y="1356391"/>
        <a:ext cx="2562819" cy="4145904"/>
      </dsp:txXfrm>
    </dsp:sp>
    <dsp:sp modelId="{1B297441-30D3-412A-A097-112BCC6CC620}">
      <dsp:nvSpPr>
        <dsp:cNvPr id="0" name=""/>
        <dsp:cNvSpPr/>
      </dsp:nvSpPr>
      <dsp:spPr>
        <a:xfrm>
          <a:off x="4687365" y="0"/>
          <a:ext cx="2816717" cy="281658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50F1A-C750-48E9-A970-2F9A2ED6B1D0}">
      <dsp:nvSpPr>
        <dsp:cNvPr id="0" name=""/>
        <dsp:cNvSpPr/>
      </dsp:nvSpPr>
      <dsp:spPr>
        <a:xfrm rot="10800000">
          <a:off x="4687365" y="4041419"/>
          <a:ext cx="2816717" cy="281658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F98DC-79A1-4A91-A0A7-B2B1383B2D1F}">
      <dsp:nvSpPr>
        <dsp:cNvPr id="0" name=""/>
        <dsp:cNvSpPr/>
      </dsp:nvSpPr>
      <dsp:spPr>
        <a:xfrm rot="16200000">
          <a:off x="2483137" y="2082157"/>
          <a:ext cx="4409008" cy="269437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Wilson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300" kern="1200" dirty="0"/>
            <a:t>promessa di una rivoluzione = pericolo mortale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300" kern="1200" dirty="0"/>
            <a:t>Discorso dei Quattordici punti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300" kern="1200" dirty="0"/>
            <a:t>(8 gennaio 1918)</a:t>
          </a: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 dirty="0"/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 dirty="0"/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300" kern="1200" dirty="0"/>
        </a:p>
      </dsp:txBody>
      <dsp:txXfrm rot="5400000">
        <a:off x="3472007" y="1356391"/>
        <a:ext cx="2562819" cy="4145904"/>
      </dsp:txXfrm>
    </dsp:sp>
    <dsp:sp modelId="{A0ED5610-A783-4584-A1B8-427A70CD3C80}">
      <dsp:nvSpPr>
        <dsp:cNvPr id="0" name=""/>
        <dsp:cNvSpPr/>
      </dsp:nvSpPr>
      <dsp:spPr>
        <a:xfrm rot="5400000">
          <a:off x="5299854" y="2082157"/>
          <a:ext cx="4409008" cy="269437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Bolscevichi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apertura degli archivi zaristi, termini dei patti tra alleati (es. Patto di Londra</a:t>
          </a:r>
        </a:p>
      </dsp:txBody>
      <dsp:txXfrm rot="-5400000">
        <a:off x="6157172" y="1356391"/>
        <a:ext cx="2562819" cy="4145904"/>
      </dsp:txXfrm>
    </dsp:sp>
    <dsp:sp modelId="{4CF3BE6D-AB7C-4F7C-811C-019BB4122C76}">
      <dsp:nvSpPr>
        <dsp:cNvPr id="0" name=""/>
        <dsp:cNvSpPr/>
      </dsp:nvSpPr>
      <dsp:spPr>
        <a:xfrm>
          <a:off x="4687365" y="0"/>
          <a:ext cx="2816717" cy="281658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1B643-8EA2-4713-8544-11B9D39BD879}">
      <dsp:nvSpPr>
        <dsp:cNvPr id="0" name=""/>
        <dsp:cNvSpPr/>
      </dsp:nvSpPr>
      <dsp:spPr>
        <a:xfrm rot="10800000">
          <a:off x="4687365" y="4041419"/>
          <a:ext cx="2816717" cy="281658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656B5-EA34-4AA0-9DB0-88996F819460}">
      <dsp:nvSpPr>
        <dsp:cNvPr id="0" name=""/>
        <dsp:cNvSpPr/>
      </dsp:nvSpPr>
      <dsp:spPr>
        <a:xfrm>
          <a:off x="0" y="864459"/>
          <a:ext cx="9428813" cy="636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1 Pubblici trattati di pace, conclusi apertamente, dopo i quali non vi saranno più accordi internazionali privati di qualsivoglia natura, ma la diplomazia procederà sempre francamente e pubblicamente.</a:t>
          </a:r>
          <a:endParaRPr lang="en-US" sz="1600" kern="1200"/>
        </a:p>
      </dsp:txBody>
      <dsp:txXfrm>
        <a:off x="31070" y="895529"/>
        <a:ext cx="9366673" cy="574340"/>
      </dsp:txXfrm>
    </dsp:sp>
    <dsp:sp modelId="{844A0A5D-9724-46FA-809B-CFECEA41C273}">
      <dsp:nvSpPr>
        <dsp:cNvPr id="0" name=""/>
        <dsp:cNvSpPr/>
      </dsp:nvSpPr>
      <dsp:spPr>
        <a:xfrm>
          <a:off x="0" y="1547019"/>
          <a:ext cx="9428813" cy="63648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2 Libertà assoluta di navigazione sui mari, al di fuori delle acque territoriali, sia in tempo di pace, sia in tempo di guerra.</a:t>
          </a:r>
          <a:endParaRPr lang="en-US" sz="1600" kern="1200"/>
        </a:p>
      </dsp:txBody>
      <dsp:txXfrm>
        <a:off x="31070" y="1578089"/>
        <a:ext cx="9366673" cy="574340"/>
      </dsp:txXfrm>
    </dsp:sp>
    <dsp:sp modelId="{D53C25EF-1D04-4123-9A0C-06E3F7C47B2B}">
      <dsp:nvSpPr>
        <dsp:cNvPr id="0" name=""/>
        <dsp:cNvSpPr/>
      </dsp:nvSpPr>
      <dsp:spPr>
        <a:xfrm>
          <a:off x="0" y="2229579"/>
          <a:ext cx="9428813" cy="63648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3 Soppressione, nei limiti del possibile, di tutte le barriere economiche e stabilimento di condizioni commerciali uguali per tutte le nazioni che consentono alla pace e si accordano per mantenerla.  </a:t>
          </a:r>
          <a:endParaRPr lang="en-US" sz="1600" kern="1200" dirty="0"/>
        </a:p>
      </dsp:txBody>
      <dsp:txXfrm>
        <a:off x="31070" y="2260649"/>
        <a:ext cx="9366673" cy="574340"/>
      </dsp:txXfrm>
    </dsp:sp>
    <dsp:sp modelId="{E5A55A8A-DE29-4D02-8A2C-15120A42739B}">
      <dsp:nvSpPr>
        <dsp:cNvPr id="0" name=""/>
        <dsp:cNvSpPr/>
      </dsp:nvSpPr>
      <dsp:spPr>
        <a:xfrm>
          <a:off x="0" y="2912140"/>
          <a:ext cx="9428813" cy="6364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4 Garanzie sufficienti che gli armamenti nazionali saranno ridotti all’estremo limite compatibile con la sicurezza interna del paese.  </a:t>
          </a:r>
          <a:endParaRPr lang="en-US" sz="1600" kern="1200" dirty="0"/>
        </a:p>
      </dsp:txBody>
      <dsp:txXfrm>
        <a:off x="31070" y="2943210"/>
        <a:ext cx="9366673" cy="574340"/>
      </dsp:txXfrm>
    </dsp:sp>
    <dsp:sp modelId="{C6050E55-3BA2-4482-BCC1-12E1CBF0995C}">
      <dsp:nvSpPr>
        <dsp:cNvPr id="0" name=""/>
        <dsp:cNvSpPr/>
      </dsp:nvSpPr>
      <dsp:spPr>
        <a:xfrm>
          <a:off x="0" y="3594700"/>
          <a:ext cx="9428813" cy="63648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5 Composizione libera, in uno spirito largo e assolutamente imparziale, di tutte le rivendicazioni coloniali, fondata sul rigoroso rispetto degli interessi delle popolazioni interessate.  </a:t>
          </a:r>
          <a:endParaRPr lang="en-US" sz="1600" kern="1200"/>
        </a:p>
      </dsp:txBody>
      <dsp:txXfrm>
        <a:off x="31070" y="3625770"/>
        <a:ext cx="9366673" cy="574340"/>
      </dsp:txXfrm>
    </dsp:sp>
    <dsp:sp modelId="{C738995A-44D5-4290-94F0-743A66E1CF9D}">
      <dsp:nvSpPr>
        <dsp:cNvPr id="0" name=""/>
        <dsp:cNvSpPr/>
      </dsp:nvSpPr>
      <dsp:spPr>
        <a:xfrm>
          <a:off x="0" y="4277260"/>
          <a:ext cx="9428813" cy="63648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6 Evacuazione di tutti i territori russi e regolamento di tutte le questioni concernenti la Russia, per assicurarle una sincera accoglienza nella Società delle Nazioni libere sotto un governo che esse stessa avrà scelto. </a:t>
          </a:r>
          <a:endParaRPr lang="en-US" sz="1600" kern="1200"/>
        </a:p>
      </dsp:txBody>
      <dsp:txXfrm>
        <a:off x="31070" y="4308330"/>
        <a:ext cx="9366673" cy="574340"/>
      </dsp:txXfrm>
    </dsp:sp>
    <dsp:sp modelId="{90E56FB8-DCFF-4033-8BAC-F15D968FCAB4}">
      <dsp:nvSpPr>
        <dsp:cNvPr id="0" name=""/>
        <dsp:cNvSpPr/>
      </dsp:nvSpPr>
      <dsp:spPr>
        <a:xfrm>
          <a:off x="0" y="4959820"/>
          <a:ext cx="9428813" cy="6364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7 Il mondo intero sarà d’accordo che il Belgio debba essere evacuato e restaurato, senza alcun tentativo di limitare la sovranità ci cui fruisce alla stregua delle altre nazioni libere.  </a:t>
          </a:r>
          <a:endParaRPr lang="en-US" sz="1600" kern="1200" dirty="0"/>
        </a:p>
      </dsp:txBody>
      <dsp:txXfrm>
        <a:off x="31070" y="4990890"/>
        <a:ext cx="9366673" cy="5743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F28F0-2553-4D6C-8F52-14F52588E9BF}">
      <dsp:nvSpPr>
        <dsp:cNvPr id="0" name=""/>
        <dsp:cNvSpPr/>
      </dsp:nvSpPr>
      <dsp:spPr>
        <a:xfrm>
          <a:off x="0" y="192969"/>
          <a:ext cx="10961258" cy="8379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8 Tutto il territorio francese dovrà essere liberato, e le parti invase dovranno essere interamente ricostruite. </a:t>
          </a:r>
          <a:endParaRPr lang="en-US" sz="1500" kern="1200"/>
        </a:p>
      </dsp:txBody>
      <dsp:txXfrm>
        <a:off x="40905" y="233874"/>
        <a:ext cx="10879448" cy="756142"/>
      </dsp:txXfrm>
    </dsp:sp>
    <dsp:sp modelId="{DD5F5739-086E-46BB-9A72-2A8AFD669B2C}">
      <dsp:nvSpPr>
        <dsp:cNvPr id="0" name=""/>
        <dsp:cNvSpPr/>
      </dsp:nvSpPr>
      <dsp:spPr>
        <a:xfrm>
          <a:off x="0" y="1049099"/>
          <a:ext cx="10961258" cy="837952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9 Una rettifica delle frontiere italiane dovrà essere effettuata secondo le linee di nazionalità chiaramente riconoscibili.  </a:t>
          </a:r>
          <a:endParaRPr lang="en-US" sz="1500" kern="1200"/>
        </a:p>
      </dsp:txBody>
      <dsp:txXfrm>
        <a:off x="40905" y="1090004"/>
        <a:ext cx="10879448" cy="756142"/>
      </dsp:txXfrm>
    </dsp:sp>
    <dsp:sp modelId="{ED6D41E0-932F-48DF-BE1D-328881570269}">
      <dsp:nvSpPr>
        <dsp:cNvPr id="0" name=""/>
        <dsp:cNvSpPr/>
      </dsp:nvSpPr>
      <dsp:spPr>
        <a:xfrm>
          <a:off x="0" y="1930251"/>
          <a:ext cx="10961258" cy="83795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10 Ai popoli dell’Austria – Ungheria, di cui desideriamo salvaguardare il posto fra le nazioni, dovrà essere data al più presto a possibilità di uno sviluppo autonomo.  </a:t>
          </a:r>
          <a:endParaRPr lang="en-US" sz="1500" kern="1200"/>
        </a:p>
      </dsp:txBody>
      <dsp:txXfrm>
        <a:off x="40905" y="1971156"/>
        <a:ext cx="10879448" cy="756142"/>
      </dsp:txXfrm>
    </dsp:sp>
    <dsp:sp modelId="{2E968957-6BEE-43E3-BA47-E3B54FAEE2CD}">
      <dsp:nvSpPr>
        <dsp:cNvPr id="0" name=""/>
        <dsp:cNvSpPr/>
      </dsp:nvSpPr>
      <dsp:spPr>
        <a:xfrm>
          <a:off x="0" y="2830143"/>
          <a:ext cx="10961258" cy="83795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11 La Romania, la Serbia, il Montenegro dovranno essere evacuati: saranno a essi restituiti quei loro territori che sono stati occupati.  </a:t>
          </a:r>
          <a:endParaRPr lang="en-US" sz="1500" kern="1200" dirty="0"/>
        </a:p>
      </dsp:txBody>
      <dsp:txXfrm>
        <a:off x="40905" y="2871048"/>
        <a:ext cx="10879448" cy="756142"/>
      </dsp:txXfrm>
    </dsp:sp>
    <dsp:sp modelId="{66BD1030-D725-4623-909A-9568E063C0C7}">
      <dsp:nvSpPr>
        <dsp:cNvPr id="0" name=""/>
        <dsp:cNvSpPr/>
      </dsp:nvSpPr>
      <dsp:spPr>
        <a:xfrm>
          <a:off x="0" y="3692556"/>
          <a:ext cx="10961258" cy="83795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12 Alle parti turche del presente Impero Ottomano saranno assicurate pienamente la sovranità e la sicurezza, ma le altre nazionalità che vivono attualmente sotto il regime di questo Impero devono, d’altra parte, godere una sicurezza certa di esistenza e potersi sviluppare senza ostacoli; l’autonomia deve essere loro data.  </a:t>
          </a:r>
          <a:endParaRPr lang="en-US" sz="1500" kern="1200" dirty="0"/>
        </a:p>
      </dsp:txBody>
      <dsp:txXfrm>
        <a:off x="40905" y="3733461"/>
        <a:ext cx="10879448" cy="756142"/>
      </dsp:txXfrm>
    </dsp:sp>
    <dsp:sp modelId="{4D44FF49-7C01-4239-BD8A-CDECB499BB0C}">
      <dsp:nvSpPr>
        <dsp:cNvPr id="0" name=""/>
        <dsp:cNvSpPr/>
      </dsp:nvSpPr>
      <dsp:spPr>
        <a:xfrm>
          <a:off x="0" y="4573709"/>
          <a:ext cx="10961258" cy="837952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13 Uno Stato polacco indipendente dovrà essere costituito, comprendente i territori abitati da nazioni incontestabilmente polacche, alle quali si dovrebbe assicurare un libero accesso al mare.</a:t>
          </a:r>
          <a:endParaRPr lang="en-US" sz="1500" kern="1200"/>
        </a:p>
      </dsp:txBody>
      <dsp:txXfrm>
        <a:off x="40905" y="4614614"/>
        <a:ext cx="10879448" cy="756142"/>
      </dsp:txXfrm>
    </dsp:sp>
    <dsp:sp modelId="{E43DFF5B-2E8B-4DB1-B642-1C7F030175D7}">
      <dsp:nvSpPr>
        <dsp:cNvPr id="0" name=""/>
        <dsp:cNvSpPr/>
      </dsp:nvSpPr>
      <dsp:spPr>
        <a:xfrm>
          <a:off x="0" y="5454861"/>
          <a:ext cx="10961258" cy="8379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14 Una Società generale delle Nazioni Unite dovrebbe essere formata in virtù di convenzioni formali aventi per oggetto di fornire garanzie reciproche di indipendenza politica e territoriale ai piccoli come ai grandi Stati».</a:t>
          </a:r>
          <a:endParaRPr lang="en-US" sz="1500" kern="1200"/>
        </a:p>
      </dsp:txBody>
      <dsp:txXfrm>
        <a:off x="40905" y="5495766"/>
        <a:ext cx="10879448" cy="7561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C55FE-5910-44B0-8799-496182241360}">
      <dsp:nvSpPr>
        <dsp:cNvPr id="0" name=""/>
        <dsp:cNvSpPr/>
      </dsp:nvSpPr>
      <dsp:spPr>
        <a:xfrm>
          <a:off x="0" y="111508"/>
          <a:ext cx="8293008" cy="7150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Convinto dell’esistenza di una gerarchia tra le razze</a:t>
          </a:r>
          <a:endParaRPr lang="en-US" sz="1800" kern="1200"/>
        </a:p>
      </dsp:txBody>
      <dsp:txXfrm>
        <a:off x="34906" y="146414"/>
        <a:ext cx="8223196" cy="645240"/>
      </dsp:txXfrm>
    </dsp:sp>
    <dsp:sp modelId="{1451E5E3-429B-422B-B5BD-7FC3F2821918}">
      <dsp:nvSpPr>
        <dsp:cNvPr id="0" name=""/>
        <dsp:cNvSpPr/>
      </dsp:nvSpPr>
      <dsp:spPr>
        <a:xfrm>
          <a:off x="0" y="933137"/>
          <a:ext cx="8293008" cy="715052"/>
        </a:xfrm>
        <a:prstGeom prst="round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Lega o Società delle Nazioni – creatura prediletta di Wilson, essenza e non conseguenza del processo di pace</a:t>
          </a:r>
          <a:endParaRPr lang="en-US" sz="1800" kern="1200" dirty="0"/>
        </a:p>
      </dsp:txBody>
      <dsp:txXfrm>
        <a:off x="34906" y="968043"/>
        <a:ext cx="8223196" cy="645240"/>
      </dsp:txXfrm>
    </dsp:sp>
    <dsp:sp modelId="{E1BAE8B9-0E82-45BD-B5F0-B4AA7144CF77}">
      <dsp:nvSpPr>
        <dsp:cNvPr id="0" name=""/>
        <dsp:cNvSpPr/>
      </dsp:nvSpPr>
      <dsp:spPr>
        <a:xfrm>
          <a:off x="0" y="1700029"/>
          <a:ext cx="8293008" cy="715052"/>
        </a:xfrm>
        <a:prstGeom prst="round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Piena restaurazione del Belgio</a:t>
          </a:r>
          <a:endParaRPr lang="en-US" sz="1800" kern="1200"/>
        </a:p>
      </dsp:txBody>
      <dsp:txXfrm>
        <a:off x="34906" y="1734935"/>
        <a:ext cx="8223196" cy="645240"/>
      </dsp:txXfrm>
    </dsp:sp>
    <dsp:sp modelId="{5C49E617-2F4D-4E4D-B127-CA7B42B3A173}">
      <dsp:nvSpPr>
        <dsp:cNvPr id="0" name=""/>
        <dsp:cNvSpPr/>
      </dsp:nvSpPr>
      <dsp:spPr>
        <a:xfrm>
          <a:off x="0" y="2492843"/>
          <a:ext cx="8293008" cy="715052"/>
        </a:xfrm>
        <a:prstGeom prst="round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Ritorno di Alsazia-Lorena alla Francia</a:t>
          </a:r>
          <a:endParaRPr lang="en-US" sz="1800" kern="1200"/>
        </a:p>
      </dsp:txBody>
      <dsp:txXfrm>
        <a:off x="34906" y="2527749"/>
        <a:ext cx="8223196" cy="645240"/>
      </dsp:txXfrm>
    </dsp:sp>
    <dsp:sp modelId="{C834ADB6-BD4E-49FF-B478-DEE8D6A38ACB}">
      <dsp:nvSpPr>
        <dsp:cNvPr id="0" name=""/>
        <dsp:cNvSpPr/>
      </dsp:nvSpPr>
      <dsp:spPr>
        <a:xfrm>
          <a:off x="0" y="3233815"/>
          <a:ext cx="8293008" cy="715052"/>
        </a:xfrm>
        <a:prstGeom prst="round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Italia: aggiustamento dei confini «lungo linee nazionali chiaramente riconoscibili» </a:t>
          </a:r>
          <a:endParaRPr lang="en-US" sz="1800" kern="1200"/>
        </a:p>
      </dsp:txBody>
      <dsp:txXfrm>
        <a:off x="34906" y="3268721"/>
        <a:ext cx="8223196" cy="645240"/>
      </dsp:txXfrm>
    </dsp:sp>
    <dsp:sp modelId="{79FB1562-E685-4BBB-9739-9ACFE53B87D2}">
      <dsp:nvSpPr>
        <dsp:cNvPr id="0" name=""/>
        <dsp:cNvSpPr/>
      </dsp:nvSpPr>
      <dsp:spPr>
        <a:xfrm>
          <a:off x="0" y="4000708"/>
          <a:ext cx="8293008" cy="715052"/>
        </a:xfrm>
        <a:prstGeom prst="round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Per i popoli dell’Austria Ungheria, migliori opportunità di sviluppo autonomo</a:t>
          </a:r>
          <a:endParaRPr lang="en-US" sz="1800" kern="1200"/>
        </a:p>
      </dsp:txBody>
      <dsp:txXfrm>
        <a:off x="34906" y="4035614"/>
        <a:ext cx="8223196" cy="645240"/>
      </dsp:txXfrm>
    </dsp:sp>
    <dsp:sp modelId="{C2E2CA48-AF91-4D5B-8FA4-B22360B37DBD}">
      <dsp:nvSpPr>
        <dsp:cNvPr id="0" name=""/>
        <dsp:cNvSpPr/>
      </dsp:nvSpPr>
      <dsp:spPr>
        <a:xfrm>
          <a:off x="0" y="4767601"/>
          <a:ext cx="8293008" cy="715052"/>
        </a:xfrm>
        <a:prstGeom prst="round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Serbia, sovranità e accesso al mare</a:t>
          </a:r>
          <a:endParaRPr lang="en-US" sz="1800" kern="1200"/>
        </a:p>
      </dsp:txBody>
      <dsp:txXfrm>
        <a:off x="34906" y="4802507"/>
        <a:ext cx="8223196" cy="645240"/>
      </dsp:txXfrm>
    </dsp:sp>
    <dsp:sp modelId="{48EF52F8-CCB9-4988-81CD-97114C6E6776}">
      <dsp:nvSpPr>
        <dsp:cNvPr id="0" name=""/>
        <dsp:cNvSpPr/>
      </dsp:nvSpPr>
      <dsp:spPr>
        <a:xfrm>
          <a:off x="0" y="5534493"/>
          <a:ext cx="8293008" cy="7150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Polonia indipendente </a:t>
          </a:r>
          <a:endParaRPr lang="en-US" sz="1800" kern="1200"/>
        </a:p>
      </dsp:txBody>
      <dsp:txXfrm>
        <a:off x="34906" y="5569399"/>
        <a:ext cx="8223196" cy="64524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20C46-FDC9-47B0-AA58-14C77CA32D3C}">
      <dsp:nvSpPr>
        <dsp:cNvPr id="0" name=""/>
        <dsp:cNvSpPr/>
      </dsp:nvSpPr>
      <dsp:spPr>
        <a:xfrm>
          <a:off x="0" y="319824"/>
          <a:ext cx="6263640" cy="11536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Nessun</a:t>
          </a:r>
          <a:r>
            <a:rPr lang="en-US" sz="2900" kern="1200" dirty="0"/>
            <a:t> </a:t>
          </a:r>
          <a:r>
            <a:rPr lang="en-US" sz="2900" kern="1200" dirty="0" err="1"/>
            <a:t>riconoscimento</a:t>
          </a:r>
          <a:r>
            <a:rPr lang="en-US" sz="2900" kern="1200" dirty="0"/>
            <a:t> a </a:t>
          </a:r>
          <a:r>
            <a:rPr lang="en-US" sz="2900" kern="1200" dirty="0" err="1"/>
            <a:t>Ucraina</a:t>
          </a:r>
          <a:r>
            <a:rPr lang="en-US" sz="2900" kern="1200" dirty="0"/>
            <a:t>, </a:t>
          </a:r>
          <a:r>
            <a:rPr lang="en-US" sz="2900" kern="1200" dirty="0" err="1"/>
            <a:t>Stati</a:t>
          </a:r>
          <a:r>
            <a:rPr lang="en-US" sz="2900" kern="1200" dirty="0"/>
            <a:t> </a:t>
          </a:r>
          <a:r>
            <a:rPr lang="en-US" sz="2900" kern="1200" dirty="0" err="1"/>
            <a:t>Baltici</a:t>
          </a:r>
          <a:endParaRPr lang="en-US" sz="2900" kern="1200" dirty="0"/>
        </a:p>
      </dsp:txBody>
      <dsp:txXfrm>
        <a:off x="56315" y="376139"/>
        <a:ext cx="6151010" cy="1040990"/>
      </dsp:txXfrm>
    </dsp:sp>
    <dsp:sp modelId="{EFAAAD83-0F98-4B46-A87A-70088B126371}">
      <dsp:nvSpPr>
        <dsp:cNvPr id="0" name=""/>
        <dsp:cNvSpPr/>
      </dsp:nvSpPr>
      <dsp:spPr>
        <a:xfrm>
          <a:off x="0" y="1556964"/>
          <a:ext cx="6263640" cy="115362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Contraddizione</a:t>
          </a:r>
          <a:r>
            <a:rPr lang="en-US" sz="2900" kern="1200" dirty="0"/>
            <a:t> </a:t>
          </a:r>
          <a:r>
            <a:rPr lang="en-US" sz="2900" kern="1200" dirty="0" err="1"/>
            <a:t>tra</a:t>
          </a:r>
          <a:r>
            <a:rPr lang="en-US" sz="2900" kern="1200" dirty="0"/>
            <a:t> </a:t>
          </a:r>
          <a:r>
            <a:rPr lang="en-US" sz="2900" kern="1200" dirty="0" err="1"/>
            <a:t>autodeterminazione</a:t>
          </a:r>
          <a:r>
            <a:rPr lang="en-US" sz="2900" kern="1200" dirty="0"/>
            <a:t> </a:t>
          </a:r>
          <a:r>
            <a:rPr lang="en-US" sz="2900" kern="1200" dirty="0" err="1"/>
            <a:t>su</a:t>
          </a:r>
          <a:r>
            <a:rPr lang="en-US" sz="2900" kern="1200" dirty="0"/>
            <a:t> base </a:t>
          </a:r>
          <a:r>
            <a:rPr lang="en-US" sz="2900" kern="1200" dirty="0" err="1"/>
            <a:t>nazionale</a:t>
          </a:r>
          <a:r>
            <a:rPr lang="en-US" sz="2900" kern="1200" dirty="0"/>
            <a:t> e accesso al mare</a:t>
          </a:r>
        </a:p>
      </dsp:txBody>
      <dsp:txXfrm>
        <a:off x="56315" y="1613279"/>
        <a:ext cx="6151010" cy="1040990"/>
      </dsp:txXfrm>
    </dsp:sp>
    <dsp:sp modelId="{0C161E1A-AF49-4420-B530-FA799FD2CE90}">
      <dsp:nvSpPr>
        <dsp:cNvPr id="0" name=""/>
        <dsp:cNvSpPr/>
      </dsp:nvSpPr>
      <dsp:spPr>
        <a:xfrm>
          <a:off x="0" y="2794103"/>
          <a:ext cx="6263640" cy="115362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Popoli</a:t>
          </a:r>
          <a:r>
            <a:rPr lang="en-US" sz="2900" kern="1200" dirty="0"/>
            <a:t> non </a:t>
          </a:r>
          <a:r>
            <a:rPr lang="en-US" sz="2900" kern="1200" dirty="0" err="1"/>
            <a:t>europei</a:t>
          </a:r>
          <a:r>
            <a:rPr lang="en-US" sz="2900" kern="1200" dirty="0"/>
            <a:t> non </a:t>
          </a:r>
          <a:r>
            <a:rPr lang="en-US" sz="2900" kern="1200" dirty="0" err="1"/>
            <a:t>ancora</a:t>
          </a:r>
          <a:r>
            <a:rPr lang="en-US" sz="2900" kern="1200" dirty="0"/>
            <a:t> </a:t>
          </a:r>
          <a:r>
            <a:rPr lang="en-US" sz="2900" kern="1200" dirty="0" err="1"/>
            <a:t>maturi</a:t>
          </a:r>
          <a:r>
            <a:rPr lang="en-US" sz="2900" kern="1200" dirty="0"/>
            <a:t> per </a:t>
          </a:r>
          <a:r>
            <a:rPr lang="en-US" sz="2900" kern="1200" dirty="0" err="1"/>
            <a:t>l’autogoverno</a:t>
          </a:r>
          <a:endParaRPr lang="en-US" sz="2900" kern="1200" dirty="0"/>
        </a:p>
      </dsp:txBody>
      <dsp:txXfrm>
        <a:off x="56315" y="2850418"/>
        <a:ext cx="6151010" cy="1040990"/>
      </dsp:txXfrm>
    </dsp:sp>
    <dsp:sp modelId="{18FB7E20-D9E7-4D52-ACEA-C58E52841A97}">
      <dsp:nvSpPr>
        <dsp:cNvPr id="0" name=""/>
        <dsp:cNvSpPr/>
      </dsp:nvSpPr>
      <dsp:spPr>
        <a:xfrm>
          <a:off x="0" y="4031244"/>
          <a:ext cx="6263640" cy="11536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Differenti i punti di vista negli USA e in Europa</a:t>
          </a:r>
        </a:p>
      </dsp:txBody>
      <dsp:txXfrm>
        <a:off x="56315" y="4087559"/>
        <a:ext cx="6151010" cy="104099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7C0A5-2F4F-4BA5-A8E5-D9463F03D3ED}">
      <dsp:nvSpPr>
        <dsp:cNvPr id="0" name=""/>
        <dsp:cNvSpPr/>
      </dsp:nvSpPr>
      <dsp:spPr>
        <a:xfrm>
          <a:off x="0" y="3902"/>
          <a:ext cx="9418819" cy="7150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Alsazia e Lorena</a:t>
          </a:r>
          <a:endParaRPr lang="en-US" sz="1800" kern="1200"/>
        </a:p>
      </dsp:txBody>
      <dsp:txXfrm>
        <a:off x="34906" y="38808"/>
        <a:ext cx="9349007" cy="645240"/>
      </dsp:txXfrm>
    </dsp:sp>
    <dsp:sp modelId="{8577FADA-17D4-4FFD-A565-C9BE110EDEE3}">
      <dsp:nvSpPr>
        <dsp:cNvPr id="0" name=""/>
        <dsp:cNvSpPr/>
      </dsp:nvSpPr>
      <dsp:spPr>
        <a:xfrm>
          <a:off x="0" y="770795"/>
          <a:ext cx="9418819" cy="715052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Acquisizione della Saar</a:t>
          </a:r>
          <a:endParaRPr lang="en-US" sz="1800" kern="1200"/>
        </a:p>
      </dsp:txBody>
      <dsp:txXfrm>
        <a:off x="34906" y="805701"/>
        <a:ext cx="9349007" cy="645240"/>
      </dsp:txXfrm>
    </dsp:sp>
    <dsp:sp modelId="{96D4C713-EF35-4254-8497-9FA436F303E8}">
      <dsp:nvSpPr>
        <dsp:cNvPr id="0" name=""/>
        <dsp:cNvSpPr/>
      </dsp:nvSpPr>
      <dsp:spPr>
        <a:xfrm>
          <a:off x="0" y="1537687"/>
          <a:ext cx="9418819" cy="715052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Parte del patrimonio coloniale tedesco in Africa </a:t>
          </a:r>
          <a:endParaRPr lang="en-US" sz="1800" kern="1200"/>
        </a:p>
      </dsp:txBody>
      <dsp:txXfrm>
        <a:off x="34906" y="1572593"/>
        <a:ext cx="9349007" cy="645240"/>
      </dsp:txXfrm>
    </dsp:sp>
    <dsp:sp modelId="{8510FD5A-7097-4D9E-B146-4261D6943D0D}">
      <dsp:nvSpPr>
        <dsp:cNvPr id="0" name=""/>
        <dsp:cNvSpPr/>
      </dsp:nvSpPr>
      <dsp:spPr>
        <a:xfrm>
          <a:off x="0" y="2304580"/>
          <a:ext cx="9418819" cy="715052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Parte del Medio Oriente già ottomano</a:t>
          </a:r>
          <a:endParaRPr lang="en-US" sz="1800" kern="1200" dirty="0"/>
        </a:p>
      </dsp:txBody>
      <dsp:txXfrm>
        <a:off x="34906" y="2339486"/>
        <a:ext cx="9349007" cy="645240"/>
      </dsp:txXfrm>
    </dsp:sp>
    <dsp:sp modelId="{CA5204D5-824E-4856-9867-1109241BD22E}">
      <dsp:nvSpPr>
        <dsp:cNvPr id="0" name=""/>
        <dsp:cNvSpPr/>
      </dsp:nvSpPr>
      <dsp:spPr>
        <a:xfrm>
          <a:off x="0" y="3071473"/>
          <a:ext cx="9418819" cy="71505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Lunga esclusione della Germania dal nuovo organismo internazionale</a:t>
          </a:r>
          <a:endParaRPr lang="en-US" sz="1800" kern="1200"/>
        </a:p>
      </dsp:txBody>
      <dsp:txXfrm>
        <a:off x="34906" y="3106379"/>
        <a:ext cx="9349007" cy="645240"/>
      </dsp:txXfrm>
    </dsp:sp>
    <dsp:sp modelId="{8DF1960F-1A85-4F6D-B6C7-503C9F8BB588}">
      <dsp:nvSpPr>
        <dsp:cNvPr id="0" name=""/>
        <dsp:cNvSpPr/>
      </dsp:nvSpPr>
      <dsp:spPr>
        <a:xfrm>
          <a:off x="0" y="3838366"/>
          <a:ext cx="9418819" cy="715052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No alla partecipazione tedesca alla Conferenza di pace</a:t>
          </a:r>
          <a:endParaRPr lang="en-US" sz="1800" kern="1200"/>
        </a:p>
      </dsp:txBody>
      <dsp:txXfrm>
        <a:off x="34906" y="3873272"/>
        <a:ext cx="9349007" cy="645240"/>
      </dsp:txXfrm>
    </dsp:sp>
    <dsp:sp modelId="{4F20B1E7-0A0D-4D36-836D-D8416384FA17}">
      <dsp:nvSpPr>
        <dsp:cNvPr id="0" name=""/>
        <dsp:cNvSpPr/>
      </dsp:nvSpPr>
      <dsp:spPr>
        <a:xfrm>
          <a:off x="0" y="4605259"/>
          <a:ext cx="9418819" cy="715052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Appoggio alla creazione di un sistema di nuovi stati nell’Europa centro-orientale al posto della Grande Russia </a:t>
          </a:r>
          <a:endParaRPr lang="en-US" sz="1800" kern="1200" dirty="0"/>
        </a:p>
      </dsp:txBody>
      <dsp:txXfrm>
        <a:off x="34906" y="4640165"/>
        <a:ext cx="9349007" cy="645240"/>
      </dsp:txXfrm>
    </dsp:sp>
    <dsp:sp modelId="{EC84CC23-C545-4C3A-8B57-378C9FC8CFDD}">
      <dsp:nvSpPr>
        <dsp:cNvPr id="0" name=""/>
        <dsp:cNvSpPr/>
      </dsp:nvSpPr>
      <dsp:spPr>
        <a:xfrm>
          <a:off x="0" y="5372152"/>
          <a:ext cx="9418819" cy="715052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No alla possibile unificazione di Austria e Germania </a:t>
          </a:r>
          <a:endParaRPr lang="en-US" sz="1800" kern="1200"/>
        </a:p>
      </dsp:txBody>
      <dsp:txXfrm>
        <a:off x="34906" y="5407058"/>
        <a:ext cx="9349007" cy="645240"/>
      </dsp:txXfrm>
    </dsp:sp>
    <dsp:sp modelId="{4D64CD13-856E-44B7-9E39-958DB5E54034}">
      <dsp:nvSpPr>
        <dsp:cNvPr id="0" name=""/>
        <dsp:cNvSpPr/>
      </dsp:nvSpPr>
      <dsp:spPr>
        <a:xfrm>
          <a:off x="0" y="6139044"/>
          <a:ext cx="9418819" cy="7150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Riparazioni di guerra  </a:t>
          </a:r>
        </a:p>
      </dsp:txBody>
      <dsp:txXfrm>
        <a:off x="34906" y="6173950"/>
        <a:ext cx="9349007" cy="6452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1B63D-61A5-425A-8DC4-42B2E70BC247}">
      <dsp:nvSpPr>
        <dsp:cNvPr id="0" name=""/>
        <dsp:cNvSpPr/>
      </dsp:nvSpPr>
      <dsp:spPr>
        <a:xfrm>
          <a:off x="0" y="132017"/>
          <a:ext cx="8125918" cy="95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Mantenimento dell’equilibrio di potenza in Europa</a:t>
          </a:r>
          <a:endParaRPr lang="en-US" sz="2400" kern="1200"/>
        </a:p>
      </dsp:txBody>
      <dsp:txXfrm>
        <a:off x="46541" y="178558"/>
        <a:ext cx="8032836" cy="860321"/>
      </dsp:txXfrm>
    </dsp:sp>
    <dsp:sp modelId="{A4E22749-6B4D-43AE-8980-05DC07EC12F5}">
      <dsp:nvSpPr>
        <dsp:cNvPr id="0" name=""/>
        <dsp:cNvSpPr/>
      </dsp:nvSpPr>
      <dsp:spPr>
        <a:xfrm>
          <a:off x="0" y="1154540"/>
          <a:ext cx="8125918" cy="9534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Ridimensionamento della potenza politica, economica, coloniale e militare della Germania (forti riparazioni di guerra)</a:t>
          </a:r>
          <a:endParaRPr lang="en-US" sz="2400" kern="1200" dirty="0"/>
        </a:p>
      </dsp:txBody>
      <dsp:txXfrm>
        <a:off x="46541" y="1201081"/>
        <a:ext cx="8032836" cy="860321"/>
      </dsp:txXfrm>
    </dsp:sp>
    <dsp:sp modelId="{A49BCDFE-0B22-4BA5-8218-3FAAFB8E2BDE}">
      <dsp:nvSpPr>
        <dsp:cNvPr id="0" name=""/>
        <dsp:cNvSpPr/>
      </dsp:nvSpPr>
      <dsp:spPr>
        <a:xfrm>
          <a:off x="0" y="2177064"/>
          <a:ext cx="8125918" cy="9534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Auspicato crollo dell’Impero ottomano (controllo del Medio Oriente)</a:t>
          </a:r>
        </a:p>
      </dsp:txBody>
      <dsp:txXfrm>
        <a:off x="46541" y="2223605"/>
        <a:ext cx="8032836" cy="860321"/>
      </dsp:txXfrm>
    </dsp:sp>
    <dsp:sp modelId="{524228B2-BF9B-4C33-9EED-B61BA905B0B8}">
      <dsp:nvSpPr>
        <dsp:cNvPr id="0" name=""/>
        <dsp:cNvSpPr/>
      </dsp:nvSpPr>
      <dsp:spPr>
        <a:xfrm>
          <a:off x="0" y="3199588"/>
          <a:ext cx="8125918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Rilevazione delle colonie tedesche rilevante per i paesi del Commonwealth</a:t>
          </a:r>
        </a:p>
      </dsp:txBody>
      <dsp:txXfrm>
        <a:off x="46541" y="3246129"/>
        <a:ext cx="8032836" cy="860321"/>
      </dsp:txXfrm>
    </dsp:sp>
    <dsp:sp modelId="{15E74EEC-994B-49C5-A29D-830FC8D4B61B}">
      <dsp:nvSpPr>
        <dsp:cNvPr id="0" name=""/>
        <dsp:cNvSpPr/>
      </dsp:nvSpPr>
      <dsp:spPr>
        <a:xfrm>
          <a:off x="0" y="4354129"/>
          <a:ext cx="8125918" cy="9534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Ruolo di grande potenza: Patto di Londra più Fiume; «Sacro egoismo</a:t>
          </a:r>
          <a:r>
            <a:rPr lang="it-IT" sz="2400" kern="1200"/>
            <a:t>» nazionale </a:t>
          </a:r>
          <a:endParaRPr lang="en-US" sz="2400" kern="1200" dirty="0"/>
        </a:p>
      </dsp:txBody>
      <dsp:txXfrm>
        <a:off x="46541" y="4400670"/>
        <a:ext cx="8032836" cy="860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C4BAE-7E58-41CF-BDD8-D1BBA94009C2}">
      <dsp:nvSpPr>
        <dsp:cNvPr id="0" name=""/>
        <dsp:cNvSpPr/>
      </dsp:nvSpPr>
      <dsp:spPr>
        <a:xfrm>
          <a:off x="0" y="216476"/>
          <a:ext cx="6588691" cy="10328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Inizia solo 2 mesi dopo la fine della guerra</a:t>
          </a:r>
          <a:endParaRPr lang="en-US" sz="2600" kern="1200"/>
        </a:p>
      </dsp:txBody>
      <dsp:txXfrm>
        <a:off x="50420" y="266896"/>
        <a:ext cx="6487851" cy="932014"/>
      </dsp:txXfrm>
    </dsp:sp>
    <dsp:sp modelId="{A06BB84D-E2B1-427E-B752-B6255CBE4B7E}">
      <dsp:nvSpPr>
        <dsp:cNvPr id="0" name=""/>
        <dsp:cNvSpPr/>
      </dsp:nvSpPr>
      <dsp:spPr>
        <a:xfrm>
          <a:off x="0" y="1324210"/>
          <a:ext cx="6588691" cy="1032854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Grande laboratorio del mondo a venire posto «posto su un immenso cimitero» (T. Masaryk)</a:t>
          </a:r>
          <a:endParaRPr lang="en-US" sz="2600" kern="1200"/>
        </a:p>
      </dsp:txBody>
      <dsp:txXfrm>
        <a:off x="50420" y="1374630"/>
        <a:ext cx="6487851" cy="932014"/>
      </dsp:txXfrm>
    </dsp:sp>
    <dsp:sp modelId="{594426DE-203F-4541-96E0-60222D32464D}">
      <dsp:nvSpPr>
        <dsp:cNvPr id="0" name=""/>
        <dsp:cNvSpPr/>
      </dsp:nvSpPr>
      <dsp:spPr>
        <a:xfrm>
          <a:off x="0" y="2431944"/>
          <a:ext cx="6588691" cy="103285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11 novembre 1918 armistizio con la Germania</a:t>
          </a:r>
          <a:endParaRPr lang="en-US" sz="2600" kern="1200"/>
        </a:p>
      </dsp:txBody>
      <dsp:txXfrm>
        <a:off x="50420" y="2482364"/>
        <a:ext cx="6487851" cy="932014"/>
      </dsp:txXfrm>
    </dsp:sp>
    <dsp:sp modelId="{2BF43C19-1D3E-4200-90F0-361EC45B9166}">
      <dsp:nvSpPr>
        <dsp:cNvPr id="0" name=""/>
        <dsp:cNvSpPr/>
      </dsp:nvSpPr>
      <dsp:spPr>
        <a:xfrm>
          <a:off x="0" y="3539678"/>
          <a:ext cx="6588691" cy="1032854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Lunga serie di conflitti </a:t>
          </a:r>
          <a:endParaRPr lang="en-US" sz="2600" kern="1200"/>
        </a:p>
      </dsp:txBody>
      <dsp:txXfrm>
        <a:off x="50420" y="3590098"/>
        <a:ext cx="6487851" cy="932014"/>
      </dsp:txXfrm>
    </dsp:sp>
    <dsp:sp modelId="{9616A20D-39DD-4C9C-AD48-5DE1CFAEF6E4}">
      <dsp:nvSpPr>
        <dsp:cNvPr id="0" name=""/>
        <dsp:cNvSpPr/>
      </dsp:nvSpPr>
      <dsp:spPr>
        <a:xfrm>
          <a:off x="0" y="4647412"/>
          <a:ext cx="6588691" cy="103285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Frantumazione di quattro imperi: numerosi contenziosi tra stati successori  </a:t>
          </a:r>
          <a:endParaRPr lang="en-US" sz="2600" kern="1200"/>
        </a:p>
      </dsp:txBody>
      <dsp:txXfrm>
        <a:off x="50420" y="4697832"/>
        <a:ext cx="6487851" cy="93201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49737-7594-46E9-8C93-7A33B48B0FCB}">
      <dsp:nvSpPr>
        <dsp:cNvPr id="0" name=""/>
        <dsp:cNvSpPr/>
      </dsp:nvSpPr>
      <dsp:spPr>
        <a:xfrm>
          <a:off x="0" y="767689"/>
          <a:ext cx="6865868" cy="9429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Visione salvifica della SdN (Wilson)</a:t>
          </a:r>
          <a:endParaRPr lang="it-IT" sz="1700" kern="1200" dirty="0"/>
        </a:p>
      </dsp:txBody>
      <dsp:txXfrm>
        <a:off x="46029" y="813718"/>
        <a:ext cx="6773810" cy="850852"/>
      </dsp:txXfrm>
    </dsp:sp>
    <dsp:sp modelId="{7D746B3F-6E07-4ED7-8B62-FF75800FAC71}">
      <dsp:nvSpPr>
        <dsp:cNvPr id="0" name=""/>
        <dsp:cNvSpPr/>
      </dsp:nvSpPr>
      <dsp:spPr>
        <a:xfrm>
          <a:off x="0" y="1759560"/>
          <a:ext cx="6865868" cy="9429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Priorità della Conferenza</a:t>
          </a:r>
          <a:endParaRPr lang="it-IT" sz="1700" kern="1200" dirty="0"/>
        </a:p>
      </dsp:txBody>
      <dsp:txXfrm>
        <a:off x="46029" y="1805589"/>
        <a:ext cx="6773810" cy="850852"/>
      </dsp:txXfrm>
    </dsp:sp>
    <dsp:sp modelId="{27190E7B-7A43-45F5-9926-D6E0C52C3461}">
      <dsp:nvSpPr>
        <dsp:cNvPr id="0" name=""/>
        <dsp:cNvSpPr/>
      </dsp:nvSpPr>
      <dsp:spPr>
        <a:xfrm>
          <a:off x="0" y="2751430"/>
          <a:ext cx="6865868" cy="9429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25 gennaio: riunione plenaria che costituisce una commissione per la costituzione della </a:t>
          </a:r>
          <a:r>
            <a:rPr lang="it-IT" sz="1700" kern="1200" dirty="0" err="1"/>
            <a:t>SdN</a:t>
          </a:r>
          <a:r>
            <a:rPr lang="it-IT" sz="1700" kern="1200" dirty="0"/>
            <a:t>. Presidenza affidata a Wilson (ridimensionamento della preponderanza europea nelle relazioni internazionali)</a:t>
          </a:r>
        </a:p>
      </dsp:txBody>
      <dsp:txXfrm>
        <a:off x="46029" y="2797459"/>
        <a:ext cx="6773810" cy="850852"/>
      </dsp:txXfrm>
    </dsp:sp>
    <dsp:sp modelId="{5A2F1A8B-FC89-4A63-B2C4-5B86B6A39D63}">
      <dsp:nvSpPr>
        <dsp:cNvPr id="0" name=""/>
        <dsp:cNvSpPr/>
      </dsp:nvSpPr>
      <dsp:spPr>
        <a:xfrm>
          <a:off x="0" y="3743300"/>
          <a:ext cx="6865868" cy="9429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Léon </a:t>
          </a:r>
          <a:r>
            <a:rPr lang="it-IT" sz="1700" kern="1200" dirty="0" err="1"/>
            <a:t>Bourgois</a:t>
          </a:r>
          <a:r>
            <a:rPr lang="it-IT" sz="1700" kern="1200" dirty="0"/>
            <a:t>, rappresentante francese: esclusione degli sconfitti per un periodo imprecisato, disarmo generalizzato, forza militare permanente</a:t>
          </a:r>
        </a:p>
      </dsp:txBody>
      <dsp:txXfrm>
        <a:off x="46029" y="3789329"/>
        <a:ext cx="6773810" cy="850852"/>
      </dsp:txXfrm>
    </dsp:sp>
    <dsp:sp modelId="{2298D974-DE28-433E-88CF-0B3250F9D505}">
      <dsp:nvSpPr>
        <dsp:cNvPr id="0" name=""/>
        <dsp:cNvSpPr/>
      </dsp:nvSpPr>
      <dsp:spPr>
        <a:xfrm>
          <a:off x="0" y="4735170"/>
          <a:ext cx="6865868" cy="94291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Vittorio Emanuele Orlando: rappresentante italiano: condivisione degli ideali della </a:t>
          </a:r>
          <a:r>
            <a:rPr lang="it-IT" sz="1700" kern="1200" dirty="0" err="1"/>
            <a:t>SdN</a:t>
          </a:r>
          <a:r>
            <a:rPr lang="it-IT" sz="1700" kern="1200" dirty="0"/>
            <a:t>, quando non contraddicessero le aspirazioni italiane (Patto di Londra)  </a:t>
          </a:r>
        </a:p>
      </dsp:txBody>
      <dsp:txXfrm>
        <a:off x="46029" y="4781199"/>
        <a:ext cx="6773810" cy="85085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F05FF-357F-4C38-9FC3-440B9AD49339}">
      <dsp:nvSpPr>
        <dsp:cNvPr id="0" name=""/>
        <dsp:cNvSpPr/>
      </dsp:nvSpPr>
      <dsp:spPr>
        <a:xfrm>
          <a:off x="0" y="0"/>
          <a:ext cx="9753600" cy="13589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Dal Consiglio dei Dieci – Regole per la conferenza preliminare di pace, imposte agli altri partecipanti</a:t>
          </a:r>
          <a:endParaRPr lang="en-US" sz="2200" kern="1200" dirty="0"/>
        </a:p>
      </dsp:txBody>
      <dsp:txXfrm>
        <a:off x="39802" y="39802"/>
        <a:ext cx="8172376" cy="1279327"/>
      </dsp:txXfrm>
    </dsp:sp>
    <dsp:sp modelId="{1C980DEE-7103-4916-A1C6-48F03A2CBACF}">
      <dsp:nvSpPr>
        <dsp:cNvPr id="0" name=""/>
        <dsp:cNvSpPr/>
      </dsp:nvSpPr>
      <dsp:spPr>
        <a:xfrm>
          <a:off x="816864" y="1606010"/>
          <a:ext cx="9753600" cy="1358931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Appelli dal mondo coloniale per applicazione globale del principio di nazionalità e autodeterminazione (es.: appello di emancipazione del Viet Nam rivolto ai Dieci dal futuro Ho Chi Minh)</a:t>
          </a:r>
          <a:endParaRPr lang="en-US" sz="2200" kern="1200"/>
        </a:p>
      </dsp:txBody>
      <dsp:txXfrm>
        <a:off x="856666" y="1645812"/>
        <a:ext cx="7973826" cy="1279327"/>
      </dsp:txXfrm>
    </dsp:sp>
    <dsp:sp modelId="{3BFC47A5-04CD-4263-B02F-2EC8EDA6D134}">
      <dsp:nvSpPr>
        <dsp:cNvPr id="0" name=""/>
        <dsp:cNvSpPr/>
      </dsp:nvSpPr>
      <dsp:spPr>
        <a:xfrm>
          <a:off x="1621536" y="3212020"/>
          <a:ext cx="9753600" cy="1358931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Aspirazioni transnazionali del movimento delle donne: Conferenza interalleata delle donne (Parigi)</a:t>
          </a:r>
          <a:endParaRPr lang="en-US" sz="2200" kern="1200"/>
        </a:p>
      </dsp:txBody>
      <dsp:txXfrm>
        <a:off x="1661338" y="3251822"/>
        <a:ext cx="7986018" cy="1279327"/>
      </dsp:txXfrm>
    </dsp:sp>
    <dsp:sp modelId="{34A06A41-F885-4AC3-AB6A-FF15191531F1}">
      <dsp:nvSpPr>
        <dsp:cNvPr id="0" name=""/>
        <dsp:cNvSpPr/>
      </dsp:nvSpPr>
      <dsp:spPr>
        <a:xfrm>
          <a:off x="2438400" y="4818031"/>
          <a:ext cx="9753600" cy="1358931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Scarsa efficacia della Società delle Nazioni nella promozione della causa femminile</a:t>
          </a:r>
          <a:endParaRPr lang="en-US" sz="2200" kern="1200"/>
        </a:p>
      </dsp:txBody>
      <dsp:txXfrm>
        <a:off x="2478202" y="4857833"/>
        <a:ext cx="7973826" cy="1279327"/>
      </dsp:txXfrm>
    </dsp:sp>
    <dsp:sp modelId="{4C7AE965-2092-44EC-B3CC-2DE9923C7306}">
      <dsp:nvSpPr>
        <dsp:cNvPr id="0" name=""/>
        <dsp:cNvSpPr/>
      </dsp:nvSpPr>
      <dsp:spPr>
        <a:xfrm>
          <a:off x="8850305" y="1034321"/>
          <a:ext cx="923284" cy="89629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58044" y="1034321"/>
        <a:ext cx="507806" cy="674465"/>
      </dsp:txXfrm>
    </dsp:sp>
    <dsp:sp modelId="{BD3DE636-F121-4DD7-9D46-EF275BFAFAE8}">
      <dsp:nvSpPr>
        <dsp:cNvPr id="0" name=""/>
        <dsp:cNvSpPr/>
      </dsp:nvSpPr>
      <dsp:spPr>
        <a:xfrm>
          <a:off x="9687158" y="2646828"/>
          <a:ext cx="883305" cy="8833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885902" y="2646828"/>
        <a:ext cx="485817" cy="664687"/>
      </dsp:txXfrm>
    </dsp:sp>
    <dsp:sp modelId="{40E39512-0D6D-438C-AD79-49293D5DD638}">
      <dsp:nvSpPr>
        <dsp:cNvPr id="0" name=""/>
        <dsp:cNvSpPr/>
      </dsp:nvSpPr>
      <dsp:spPr>
        <a:xfrm>
          <a:off x="10491830" y="4252839"/>
          <a:ext cx="883305" cy="8833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690574" y="4252839"/>
        <a:ext cx="485817" cy="66468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34737-2402-4FF8-8AE2-6C8E8849C6D8}">
      <dsp:nvSpPr>
        <dsp:cNvPr id="0" name=""/>
        <dsp:cNvSpPr/>
      </dsp:nvSpPr>
      <dsp:spPr>
        <a:xfrm>
          <a:off x="0" y="421065"/>
          <a:ext cx="7300210" cy="11547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Giappone ne richiede l’inserimento nel covenant: «trattamento equo e giusto … senza distinzioni di razza o di nazionalità» ai cittadini provenienti da altri stati membri della Società</a:t>
          </a:r>
          <a:endParaRPr lang="en-US" sz="2100" kern="1200" dirty="0"/>
        </a:p>
      </dsp:txBody>
      <dsp:txXfrm>
        <a:off x="56372" y="477437"/>
        <a:ext cx="7187466" cy="1042045"/>
      </dsp:txXfrm>
    </dsp:sp>
    <dsp:sp modelId="{0D81F576-CBCF-492E-80B3-C6976C44230E}">
      <dsp:nvSpPr>
        <dsp:cNvPr id="0" name=""/>
        <dsp:cNvSpPr/>
      </dsp:nvSpPr>
      <dsp:spPr>
        <a:xfrm>
          <a:off x="0" y="1636335"/>
          <a:ext cx="7300210" cy="115478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Rimozione del pregiudizio razziale </a:t>
          </a:r>
          <a:endParaRPr lang="en-US" sz="2100" kern="1200"/>
        </a:p>
      </dsp:txBody>
      <dsp:txXfrm>
        <a:off x="56372" y="1692707"/>
        <a:ext cx="7187466" cy="1042045"/>
      </dsp:txXfrm>
    </dsp:sp>
    <dsp:sp modelId="{D08DE436-330F-4D73-A20B-BBFEB8CC9AD5}">
      <dsp:nvSpPr>
        <dsp:cNvPr id="0" name=""/>
        <dsp:cNvSpPr/>
      </dsp:nvSpPr>
      <dsp:spPr>
        <a:xfrm>
          <a:off x="0" y="2851605"/>
          <a:ext cx="7300210" cy="115478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Contrasto della diaspora giapponese nel mondo (USA, Australia, Canada – forti limitazioni a immigrazione giapponese e loro diritti)</a:t>
          </a:r>
          <a:endParaRPr lang="en-US" sz="2100" kern="1200"/>
        </a:p>
      </dsp:txBody>
      <dsp:txXfrm>
        <a:off x="56372" y="2907977"/>
        <a:ext cx="7187466" cy="1042045"/>
      </dsp:txXfrm>
    </dsp:sp>
    <dsp:sp modelId="{0A482E4C-7FF5-4520-9091-A2CAF09EFF65}">
      <dsp:nvSpPr>
        <dsp:cNvPr id="0" name=""/>
        <dsp:cNvSpPr/>
      </dsp:nvSpPr>
      <dsp:spPr>
        <a:xfrm>
          <a:off x="0" y="4066875"/>
          <a:ext cx="7300210" cy="115478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Nuova formula: «principio dell’uguaglianza delle nazioni e trattamento equo dei loro cittadini»</a:t>
          </a:r>
          <a:endParaRPr lang="en-US" sz="2100" kern="1200" dirty="0"/>
        </a:p>
      </dsp:txBody>
      <dsp:txXfrm>
        <a:off x="56372" y="4123247"/>
        <a:ext cx="7187466" cy="1042045"/>
      </dsp:txXfrm>
    </dsp:sp>
    <dsp:sp modelId="{59F5004A-05DF-447F-ABD6-D3F0132D00FE}">
      <dsp:nvSpPr>
        <dsp:cNvPr id="0" name=""/>
        <dsp:cNvSpPr/>
      </dsp:nvSpPr>
      <dsp:spPr>
        <a:xfrm>
          <a:off x="0" y="5282145"/>
          <a:ext cx="7300210" cy="115478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Emendamento non inserito nel Covenant</a:t>
          </a:r>
        </a:p>
      </dsp:txBody>
      <dsp:txXfrm>
        <a:off x="56372" y="5338517"/>
        <a:ext cx="7187466" cy="104204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A63C4-EE61-40E3-8517-002138E3031F}">
      <dsp:nvSpPr>
        <dsp:cNvPr id="0" name=""/>
        <dsp:cNvSpPr/>
      </dsp:nvSpPr>
      <dsp:spPr>
        <a:xfrm>
          <a:off x="0" y="79715"/>
          <a:ext cx="6263640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Assegnazione dei territori coloniali dei paesi sconfitti</a:t>
          </a:r>
          <a:endParaRPr lang="en-US" sz="2300" kern="1200"/>
        </a:p>
      </dsp:txBody>
      <dsp:txXfrm>
        <a:off x="62808" y="142523"/>
        <a:ext cx="6138024" cy="1161018"/>
      </dsp:txXfrm>
    </dsp:sp>
    <dsp:sp modelId="{0BBBC77E-7C74-4688-B930-EFC62803BF0E}">
      <dsp:nvSpPr>
        <dsp:cNvPr id="0" name=""/>
        <dsp:cNvSpPr/>
      </dsp:nvSpPr>
      <dsp:spPr>
        <a:xfrm>
          <a:off x="0" y="1432589"/>
          <a:ext cx="6263640" cy="128663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Necessità della loro tutela da affidare alla SdN (Wilson)</a:t>
          </a:r>
          <a:endParaRPr lang="en-US" sz="2300" kern="1200"/>
        </a:p>
      </dsp:txBody>
      <dsp:txXfrm>
        <a:off x="62808" y="1495397"/>
        <a:ext cx="6138024" cy="1161018"/>
      </dsp:txXfrm>
    </dsp:sp>
    <dsp:sp modelId="{F1333ED9-A974-4679-A962-D32E09B2D401}">
      <dsp:nvSpPr>
        <dsp:cNvPr id="0" name=""/>
        <dsp:cNvSpPr/>
      </dsp:nvSpPr>
      <dsp:spPr>
        <a:xfrm>
          <a:off x="0" y="2785464"/>
          <a:ext cx="6263640" cy="128663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Affidamento a paesi che per esperienza e posizione geografica potevano farsene carico</a:t>
          </a:r>
          <a:endParaRPr lang="en-US" sz="2300" kern="1200"/>
        </a:p>
      </dsp:txBody>
      <dsp:txXfrm>
        <a:off x="62808" y="2848272"/>
        <a:ext cx="6138024" cy="1161018"/>
      </dsp:txXfrm>
    </dsp:sp>
    <dsp:sp modelId="{8286FF81-B20D-46D6-ACB8-36EBDD0D7D12}">
      <dsp:nvSpPr>
        <dsp:cNvPr id="0" name=""/>
        <dsp:cNvSpPr/>
      </dsp:nvSpPr>
      <dsp:spPr>
        <a:xfrm>
          <a:off x="0" y="4138338"/>
          <a:ext cx="6263640" cy="12866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Art. 22 Covenant: territori «abitati da popoli non ancora in grado di autogestirsi»; loro benessere era «sacra missione di civilizzazione»</a:t>
          </a:r>
          <a:endParaRPr lang="en-US" sz="2300" kern="1200"/>
        </a:p>
      </dsp:txBody>
      <dsp:txXfrm>
        <a:off x="62808" y="4201146"/>
        <a:ext cx="6138024" cy="116101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AC04A-C4A2-475F-9523-B8D026D76FBF}">
      <dsp:nvSpPr>
        <dsp:cNvPr id="0" name=""/>
        <dsp:cNvSpPr/>
      </dsp:nvSpPr>
      <dsp:spPr>
        <a:xfrm>
          <a:off x="0" y="79715"/>
          <a:ext cx="6263640" cy="12866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Realizzazione della pace per i popoli: popoli mai interpellati dalla Conferenza</a:t>
          </a:r>
          <a:endParaRPr lang="en-US" sz="2300" kern="1200"/>
        </a:p>
      </dsp:txBody>
      <dsp:txXfrm>
        <a:off x="62808" y="142523"/>
        <a:ext cx="6138024" cy="1161018"/>
      </dsp:txXfrm>
    </dsp:sp>
    <dsp:sp modelId="{0A48665D-04F4-4C3E-99D2-427B30EDDE18}">
      <dsp:nvSpPr>
        <dsp:cNvPr id="0" name=""/>
        <dsp:cNvSpPr/>
      </dsp:nvSpPr>
      <dsp:spPr>
        <a:xfrm>
          <a:off x="0" y="1432589"/>
          <a:ext cx="6263640" cy="1286634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Principio di nazionalità indeterminato</a:t>
          </a:r>
          <a:endParaRPr lang="en-US" sz="2300" kern="1200"/>
        </a:p>
      </dsp:txBody>
      <dsp:txXfrm>
        <a:off x="62808" y="1495397"/>
        <a:ext cx="6138024" cy="1161018"/>
      </dsp:txXfrm>
    </dsp:sp>
    <dsp:sp modelId="{D2CF5C6D-4B00-4CF2-B76F-7BA844780D46}">
      <dsp:nvSpPr>
        <dsp:cNvPr id="0" name=""/>
        <dsp:cNvSpPr/>
      </dsp:nvSpPr>
      <dsp:spPr>
        <a:xfrm>
          <a:off x="0" y="2785464"/>
          <a:ext cx="6263640" cy="1286634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Problema della determinazione dei confini, coinvolgimento di numerosi «esperti»: delegazione britannica – 400 membri</a:t>
          </a:r>
          <a:endParaRPr lang="en-US" sz="2300" kern="1200"/>
        </a:p>
      </dsp:txBody>
      <dsp:txXfrm>
        <a:off x="62808" y="2848272"/>
        <a:ext cx="6138024" cy="1161018"/>
      </dsp:txXfrm>
    </dsp:sp>
    <dsp:sp modelId="{75E9DD94-4FE0-4460-AAED-BDC3C4D02BB5}">
      <dsp:nvSpPr>
        <dsp:cNvPr id="0" name=""/>
        <dsp:cNvSpPr/>
      </dsp:nvSpPr>
      <dsp:spPr>
        <a:xfrm>
          <a:off x="0" y="4138338"/>
          <a:ext cx="6263640" cy="1286634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Grande utilizzo di geografi e di mappe che però rispondevano a necessità e interpretazioni diverse e contrastanti</a:t>
          </a:r>
          <a:endParaRPr lang="en-US" sz="2300" kern="1200" dirty="0"/>
        </a:p>
      </dsp:txBody>
      <dsp:txXfrm>
        <a:off x="62808" y="4201146"/>
        <a:ext cx="6138024" cy="116101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246CD-BBB4-4137-B998-724A4D228F82}">
      <dsp:nvSpPr>
        <dsp:cNvPr id="0" name=""/>
        <dsp:cNvSpPr/>
      </dsp:nvSpPr>
      <dsp:spPr>
        <a:xfrm>
          <a:off x="0" y="79715"/>
          <a:ext cx="6263640" cy="1286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Simpatie per l’etnonazionalismo («sangue e terra»)</a:t>
          </a:r>
          <a:endParaRPr lang="en-US" sz="2300" kern="1200"/>
        </a:p>
      </dsp:txBody>
      <dsp:txXfrm>
        <a:off x="62808" y="142523"/>
        <a:ext cx="6138024" cy="1161018"/>
      </dsp:txXfrm>
    </dsp:sp>
    <dsp:sp modelId="{E0A0FFCB-95DA-4007-B273-BE73C5E0B21D}">
      <dsp:nvSpPr>
        <dsp:cNvPr id="0" name=""/>
        <dsp:cNvSpPr/>
      </dsp:nvSpPr>
      <dsp:spPr>
        <a:xfrm>
          <a:off x="0" y="1432589"/>
          <a:ext cx="6263640" cy="12866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Esigenza di costruire stati cuscinetto per arginare la Russia bolscevica</a:t>
          </a:r>
          <a:endParaRPr lang="en-US" sz="2300" kern="1200"/>
        </a:p>
      </dsp:txBody>
      <dsp:txXfrm>
        <a:off x="62808" y="1495397"/>
        <a:ext cx="6138024" cy="1161018"/>
      </dsp:txXfrm>
    </dsp:sp>
    <dsp:sp modelId="{AE5412CC-BA84-401F-8F88-23CC8B58207E}">
      <dsp:nvSpPr>
        <dsp:cNvPr id="0" name=""/>
        <dsp:cNvSpPr/>
      </dsp:nvSpPr>
      <dsp:spPr>
        <a:xfrm>
          <a:off x="0" y="2785464"/>
          <a:ext cx="6263640" cy="12866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Supporto incondizionato della Francia a Romania, Polonia, Cecoslovacchia con palese violazione del principio di nazionalità </a:t>
          </a:r>
          <a:endParaRPr lang="en-US" sz="2300" kern="1200" dirty="0"/>
        </a:p>
      </dsp:txBody>
      <dsp:txXfrm>
        <a:off x="62808" y="2848272"/>
        <a:ext cx="6138024" cy="1161018"/>
      </dsp:txXfrm>
    </dsp:sp>
    <dsp:sp modelId="{1209526D-0C2F-47E3-8DB6-F9BE3307BD0C}">
      <dsp:nvSpPr>
        <dsp:cNvPr id="0" name=""/>
        <dsp:cNvSpPr/>
      </dsp:nvSpPr>
      <dsp:spPr>
        <a:xfrm>
          <a:off x="0" y="4138338"/>
          <a:ext cx="6263640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Enorme quantità di progetti e richieste provenienti dai più diversi proponenti   </a:t>
          </a:r>
        </a:p>
      </dsp:txBody>
      <dsp:txXfrm>
        <a:off x="62808" y="4201146"/>
        <a:ext cx="6138024" cy="116101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763D2-D32F-458F-B5B7-9F6C30F37FA3}">
      <dsp:nvSpPr>
        <dsp:cNvPr id="0" name=""/>
        <dsp:cNvSpPr/>
      </dsp:nvSpPr>
      <dsp:spPr>
        <a:xfrm>
          <a:off x="0" y="771660"/>
          <a:ext cx="7540052" cy="8353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Romania: soddisfatte tutte le sue richieste, territorio e popolazione raddoppiati. Sua posizione centrale come bastione antibolscevico</a:t>
          </a:r>
          <a:endParaRPr lang="en-US" sz="2100" kern="1200"/>
        </a:p>
      </dsp:txBody>
      <dsp:txXfrm>
        <a:off x="40780" y="812440"/>
        <a:ext cx="7458492" cy="753819"/>
      </dsp:txXfrm>
    </dsp:sp>
    <dsp:sp modelId="{91B0C5DE-EDD7-417F-BB3C-930E4D6FC7BD}">
      <dsp:nvSpPr>
        <dsp:cNvPr id="0" name=""/>
        <dsp:cNvSpPr/>
      </dsp:nvSpPr>
      <dsp:spPr>
        <a:xfrm>
          <a:off x="0" y="1667520"/>
          <a:ext cx="7540052" cy="8353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Aspirazioni greche su Albania, Grecia, Anatolia, intero Egeo (Venizelos)</a:t>
          </a:r>
          <a:endParaRPr lang="en-US" sz="2100" kern="1200" dirty="0"/>
        </a:p>
      </dsp:txBody>
      <dsp:txXfrm>
        <a:off x="40780" y="1708300"/>
        <a:ext cx="7458492" cy="753819"/>
      </dsp:txXfrm>
    </dsp:sp>
    <dsp:sp modelId="{B8C3C303-A4AA-47C0-90F9-9428117E5D67}">
      <dsp:nvSpPr>
        <dsp:cNvPr id="0" name=""/>
        <dsp:cNvSpPr/>
      </dsp:nvSpPr>
      <dsp:spPr>
        <a:xfrm>
          <a:off x="0" y="2563380"/>
          <a:ext cx="7540052" cy="8353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Polonia: rivendicazioni su «una gran parte della terra» (Wilson)</a:t>
          </a:r>
          <a:endParaRPr lang="en-US" sz="2100" kern="1200"/>
        </a:p>
      </dsp:txBody>
      <dsp:txXfrm>
        <a:off x="40780" y="2604160"/>
        <a:ext cx="7458492" cy="753819"/>
      </dsp:txXfrm>
    </dsp:sp>
    <dsp:sp modelId="{FA785765-A77D-4C64-AA21-B3F2682B6680}">
      <dsp:nvSpPr>
        <dsp:cNvPr id="0" name=""/>
        <dsp:cNvSpPr/>
      </dsp:nvSpPr>
      <dsp:spPr>
        <a:xfrm>
          <a:off x="0" y="3459240"/>
          <a:ext cx="7540052" cy="8353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Regno SHS: difficoltà di sintesi per la sua composizione multipla</a:t>
          </a:r>
          <a:endParaRPr lang="en-US" sz="2100" kern="1200"/>
        </a:p>
      </dsp:txBody>
      <dsp:txXfrm>
        <a:off x="40780" y="3500020"/>
        <a:ext cx="7458492" cy="753819"/>
      </dsp:txXfrm>
    </dsp:sp>
    <dsp:sp modelId="{5CD12A74-6D11-48A8-B602-3B68D4264D62}">
      <dsp:nvSpPr>
        <dsp:cNvPr id="0" name=""/>
        <dsp:cNvSpPr/>
      </dsp:nvSpPr>
      <dsp:spPr>
        <a:xfrm>
          <a:off x="0" y="4355100"/>
          <a:ext cx="7540052" cy="8353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Cecoslovacchia: intera Boemia</a:t>
          </a:r>
          <a:endParaRPr lang="en-US" sz="2100" kern="1200"/>
        </a:p>
      </dsp:txBody>
      <dsp:txXfrm>
        <a:off x="40780" y="4395880"/>
        <a:ext cx="7458492" cy="753819"/>
      </dsp:txXfrm>
    </dsp:sp>
    <dsp:sp modelId="{7A77F5F7-0ED4-4174-92BA-F1FD6F91A9E7}">
      <dsp:nvSpPr>
        <dsp:cNvPr id="0" name=""/>
        <dsp:cNvSpPr/>
      </dsp:nvSpPr>
      <dsp:spPr>
        <a:xfrm>
          <a:off x="0" y="5250960"/>
          <a:ext cx="7540052" cy="8353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Mappe: strumenti di propaganda </a:t>
          </a:r>
          <a:endParaRPr lang="en-US" sz="2100" kern="1200"/>
        </a:p>
      </dsp:txBody>
      <dsp:txXfrm>
        <a:off x="40780" y="5291740"/>
        <a:ext cx="7458492" cy="75381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4FE19-39FA-432C-ACEF-974734534389}">
      <dsp:nvSpPr>
        <dsp:cNvPr id="0" name=""/>
        <dsp:cNvSpPr/>
      </dsp:nvSpPr>
      <dsp:spPr>
        <a:xfrm>
          <a:off x="0" y="650886"/>
          <a:ext cx="6263640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Circa 60 comitati tecnici ad hoc a Parigi</a:t>
          </a:r>
          <a:endParaRPr lang="en-US" sz="2000" kern="1200"/>
        </a:p>
      </dsp:txBody>
      <dsp:txXfrm>
        <a:off x="38784" y="689670"/>
        <a:ext cx="6186072" cy="716935"/>
      </dsp:txXfrm>
    </dsp:sp>
    <dsp:sp modelId="{F1E6835F-A5DF-43E3-AEB1-FBF97958E09E}">
      <dsp:nvSpPr>
        <dsp:cNvPr id="0" name=""/>
        <dsp:cNvSpPr/>
      </dsp:nvSpPr>
      <dsp:spPr>
        <a:xfrm>
          <a:off x="0" y="1502989"/>
          <a:ext cx="6263640" cy="794503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Circa 30 inviati in missioni di rilevamento sul campo</a:t>
          </a:r>
          <a:endParaRPr lang="en-US" sz="2000" kern="1200"/>
        </a:p>
      </dsp:txBody>
      <dsp:txXfrm>
        <a:off x="38784" y="1541773"/>
        <a:ext cx="6186072" cy="716935"/>
      </dsp:txXfrm>
    </dsp:sp>
    <dsp:sp modelId="{DD95C69C-29BE-4B0C-8FD5-8BD5C71F61CA}">
      <dsp:nvSpPr>
        <dsp:cNvPr id="0" name=""/>
        <dsp:cNvSpPr/>
      </dsp:nvSpPr>
      <dsp:spPr>
        <a:xfrm>
          <a:off x="0" y="2355092"/>
          <a:ext cx="6263640" cy="794503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Quasi 3000 riunoni</a:t>
          </a:r>
          <a:endParaRPr lang="en-US" sz="2000" kern="1200"/>
        </a:p>
      </dsp:txBody>
      <dsp:txXfrm>
        <a:off x="38784" y="2393876"/>
        <a:ext cx="6186072" cy="716935"/>
      </dsp:txXfrm>
    </dsp:sp>
    <dsp:sp modelId="{AAA36F77-249E-4267-AC08-17ECC05A2FEB}">
      <dsp:nvSpPr>
        <dsp:cNvPr id="0" name=""/>
        <dsp:cNvSpPr/>
      </dsp:nvSpPr>
      <dsp:spPr>
        <a:xfrm>
          <a:off x="0" y="3207195"/>
          <a:ext cx="6263640" cy="794503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Vaghezza dei loro compiti</a:t>
          </a:r>
          <a:endParaRPr lang="en-US" sz="2000" kern="1200"/>
        </a:p>
      </dsp:txBody>
      <dsp:txXfrm>
        <a:off x="38784" y="3245979"/>
        <a:ext cx="6186072" cy="716935"/>
      </dsp:txXfrm>
    </dsp:sp>
    <dsp:sp modelId="{9F93523E-C2A8-4B4B-86A5-4E8F24F4E02B}">
      <dsp:nvSpPr>
        <dsp:cNvPr id="0" name=""/>
        <dsp:cNvSpPr/>
      </dsp:nvSpPr>
      <dsp:spPr>
        <a:xfrm>
          <a:off x="0" y="4059298"/>
          <a:ext cx="6263640" cy="79450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Applicazione rigorosa del principio di nazionalità che talora conduce a catastrofi umanitarie (regione di Smirne)</a:t>
          </a:r>
          <a:endParaRPr lang="en-US" sz="2000" kern="1200"/>
        </a:p>
      </dsp:txBody>
      <dsp:txXfrm>
        <a:off x="38784" y="4098082"/>
        <a:ext cx="6186072" cy="71693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B7729-F620-4AE4-A58D-42173396C0AB}">
      <dsp:nvSpPr>
        <dsp:cNvPr id="0" name=""/>
        <dsp:cNvSpPr/>
      </dsp:nvSpPr>
      <dsp:spPr>
        <a:xfrm>
          <a:off x="0" y="158084"/>
          <a:ext cx="6694907" cy="8950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SdN</a:t>
          </a:r>
          <a:r>
            <a:rPr lang="it-IT" sz="1600" kern="1200" dirty="0"/>
            <a:t> parte in causa di qualunque regolamentazione della questione: sua tutela in caso di violazioni dei loro diritti</a:t>
          </a:r>
          <a:endParaRPr lang="en-US" sz="1600" kern="1200" dirty="0"/>
        </a:p>
      </dsp:txBody>
      <dsp:txXfrm>
        <a:off x="43693" y="201777"/>
        <a:ext cx="6607521" cy="807664"/>
      </dsp:txXfrm>
    </dsp:sp>
    <dsp:sp modelId="{79C75BFD-D2C5-4DF9-A605-4BD06DD7E147}">
      <dsp:nvSpPr>
        <dsp:cNvPr id="0" name=""/>
        <dsp:cNvSpPr/>
      </dsp:nvSpPr>
      <dsp:spPr>
        <a:xfrm>
          <a:off x="0" y="1099214"/>
          <a:ext cx="6694907" cy="89505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 5 maggiori vincitori si escludono dal novero dei paesi coinvolti in tale prassi: qualunque regolamentazione del problema delle minoranze non li avrebbe riguardati.</a:t>
          </a:r>
          <a:endParaRPr lang="en-US" sz="1600" kern="1200" dirty="0"/>
        </a:p>
      </dsp:txBody>
      <dsp:txXfrm>
        <a:off x="43693" y="1142907"/>
        <a:ext cx="6607521" cy="807664"/>
      </dsp:txXfrm>
    </dsp:sp>
    <dsp:sp modelId="{70B24A7E-D90D-41BB-B5FA-D8B65DAC35EF}">
      <dsp:nvSpPr>
        <dsp:cNvPr id="0" name=""/>
        <dsp:cNvSpPr/>
      </dsp:nvSpPr>
      <dsp:spPr>
        <a:xfrm>
          <a:off x="0" y="2040344"/>
          <a:ext cx="6694907" cy="89505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Gran Bretagna: problema irlandese</a:t>
          </a:r>
          <a:endParaRPr lang="en-US" sz="1600" kern="1200"/>
        </a:p>
      </dsp:txBody>
      <dsp:txXfrm>
        <a:off x="43693" y="2084037"/>
        <a:ext cx="6607521" cy="807664"/>
      </dsp:txXfrm>
    </dsp:sp>
    <dsp:sp modelId="{1B6F2D83-E325-46DC-A93D-A14ACC14BDCA}">
      <dsp:nvSpPr>
        <dsp:cNvPr id="0" name=""/>
        <dsp:cNvSpPr/>
      </dsp:nvSpPr>
      <dsp:spPr>
        <a:xfrm>
          <a:off x="0" y="2981474"/>
          <a:ext cx="6694907" cy="89505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Italia: questione tedesca e slava</a:t>
          </a:r>
          <a:endParaRPr lang="en-US" sz="1600" kern="1200"/>
        </a:p>
      </dsp:txBody>
      <dsp:txXfrm>
        <a:off x="43693" y="3025167"/>
        <a:ext cx="6607521" cy="807664"/>
      </dsp:txXfrm>
    </dsp:sp>
    <dsp:sp modelId="{9AD1EF0C-9911-4E75-9FC6-B6F0DBEBAD51}">
      <dsp:nvSpPr>
        <dsp:cNvPr id="0" name=""/>
        <dsp:cNvSpPr/>
      </dsp:nvSpPr>
      <dsp:spPr>
        <a:xfrm>
          <a:off x="0" y="3922605"/>
          <a:ext cx="6694907" cy="89505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Francia: popolazioni alsaziane</a:t>
          </a:r>
          <a:endParaRPr lang="en-US" sz="1600" kern="1200"/>
        </a:p>
      </dsp:txBody>
      <dsp:txXfrm>
        <a:off x="43693" y="3966298"/>
        <a:ext cx="6607521" cy="807664"/>
      </dsp:txXfrm>
    </dsp:sp>
    <dsp:sp modelId="{BD365DA6-41B7-4680-B7C6-21EBC3390EC1}">
      <dsp:nvSpPr>
        <dsp:cNvPr id="0" name=""/>
        <dsp:cNvSpPr/>
      </dsp:nvSpPr>
      <dsp:spPr>
        <a:xfrm>
          <a:off x="0" y="4863735"/>
          <a:ext cx="6694907" cy="89505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Giappone: popolazioni cinesi delle zone occupate</a:t>
          </a:r>
          <a:endParaRPr lang="en-US" sz="1600" kern="1200"/>
        </a:p>
      </dsp:txBody>
      <dsp:txXfrm>
        <a:off x="43693" y="4907428"/>
        <a:ext cx="6607521" cy="807664"/>
      </dsp:txXfrm>
    </dsp:sp>
    <dsp:sp modelId="{00B33102-1969-4974-803B-B5D8A5955142}">
      <dsp:nvSpPr>
        <dsp:cNvPr id="0" name=""/>
        <dsp:cNvSpPr/>
      </dsp:nvSpPr>
      <dsp:spPr>
        <a:xfrm>
          <a:off x="0" y="5804865"/>
          <a:ext cx="6694907" cy="8950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Definizione di minoranza demandata al comitato tecnico sui nuovi Stati </a:t>
          </a:r>
          <a:endParaRPr lang="en-US" sz="1600" kern="1200"/>
        </a:p>
      </dsp:txBody>
      <dsp:txXfrm>
        <a:off x="43693" y="5848558"/>
        <a:ext cx="6607521" cy="80766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3D01-CF7C-42CA-AA17-5DE80CA37932}">
      <dsp:nvSpPr>
        <dsp:cNvPr id="0" name=""/>
        <dsp:cNvSpPr/>
      </dsp:nvSpPr>
      <dsp:spPr>
        <a:xfrm>
          <a:off x="0" y="681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Per i casi più complessi, stabilito lo svolgimento di plebisciti</a:t>
          </a:r>
          <a:endParaRPr lang="en-US" sz="3200" kern="1200"/>
        </a:p>
      </dsp:txBody>
      <dsp:txXfrm>
        <a:off x="62141" y="130324"/>
        <a:ext cx="6139358" cy="1148678"/>
      </dsp:txXfrm>
    </dsp:sp>
    <dsp:sp modelId="{1691A650-ADDE-4C9F-953C-C3482F6F4B08}">
      <dsp:nvSpPr>
        <dsp:cNvPr id="0" name=""/>
        <dsp:cNvSpPr/>
      </dsp:nvSpPr>
      <dsp:spPr>
        <a:xfrm>
          <a:off x="0" y="1433303"/>
          <a:ext cx="6263640" cy="1272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Esplosioni di nazionalismi contrapposti </a:t>
          </a:r>
          <a:endParaRPr lang="en-US" sz="3200" kern="1200"/>
        </a:p>
      </dsp:txBody>
      <dsp:txXfrm>
        <a:off x="62141" y="1495444"/>
        <a:ext cx="6139358" cy="1148678"/>
      </dsp:txXfrm>
    </dsp:sp>
    <dsp:sp modelId="{243A5FB1-A3BD-49CE-BB96-9A10C402149D}">
      <dsp:nvSpPr>
        <dsp:cNvPr id="0" name=""/>
        <dsp:cNvSpPr/>
      </dsp:nvSpPr>
      <dsp:spPr>
        <a:xfrm>
          <a:off x="0" y="2798423"/>
          <a:ext cx="6263640" cy="1272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Es.: Carinzia: sloveni e tedeschi, milizie nazionali, scontri</a:t>
          </a:r>
          <a:endParaRPr lang="en-US" sz="3200" kern="1200"/>
        </a:p>
      </dsp:txBody>
      <dsp:txXfrm>
        <a:off x="62141" y="2860564"/>
        <a:ext cx="6139358" cy="1148678"/>
      </dsp:txXfrm>
    </dsp:sp>
    <dsp:sp modelId="{2B011075-8495-45C1-BA54-9237A9376B0E}">
      <dsp:nvSpPr>
        <dsp:cNvPr id="0" name=""/>
        <dsp:cNvSpPr/>
      </dsp:nvSpPr>
      <dsp:spPr>
        <a:xfrm>
          <a:off x="0" y="416354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Es.: Alta Slesia, id. </a:t>
          </a:r>
          <a:endParaRPr lang="en-US" sz="3200" kern="1200"/>
        </a:p>
      </dsp:txBody>
      <dsp:txXfrm>
        <a:off x="62141" y="4225685"/>
        <a:ext cx="6139358" cy="11486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44486-7DD8-4D00-9035-D4D99B822EAA}">
      <dsp:nvSpPr>
        <dsp:cNvPr id="0" name=""/>
        <dsp:cNvSpPr/>
      </dsp:nvSpPr>
      <dsp:spPr>
        <a:xfrm>
          <a:off x="0" y="6330"/>
          <a:ext cx="6588691" cy="111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Disordini seguiti alla fine del conflitto</a:t>
          </a:r>
          <a:endParaRPr lang="en-US" sz="2800" kern="1200"/>
        </a:p>
      </dsp:txBody>
      <dsp:txXfrm>
        <a:off x="54298" y="60628"/>
        <a:ext cx="6480095" cy="1003708"/>
      </dsp:txXfrm>
    </dsp:sp>
    <dsp:sp modelId="{77057803-50E8-4E75-B1E8-B111FCC151D6}">
      <dsp:nvSpPr>
        <dsp:cNvPr id="0" name=""/>
        <dsp:cNvSpPr/>
      </dsp:nvSpPr>
      <dsp:spPr>
        <a:xfrm>
          <a:off x="0" y="1199274"/>
          <a:ext cx="6588691" cy="1112304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Formazioni paramilitari (Germania)</a:t>
          </a:r>
          <a:endParaRPr lang="en-US" sz="2800" kern="1200" dirty="0"/>
        </a:p>
      </dsp:txBody>
      <dsp:txXfrm>
        <a:off x="54298" y="1253572"/>
        <a:ext cx="6480095" cy="1003708"/>
      </dsp:txXfrm>
    </dsp:sp>
    <dsp:sp modelId="{0CC155FE-10FC-458C-8685-DAB8F67C6F28}">
      <dsp:nvSpPr>
        <dsp:cNvPr id="0" name=""/>
        <dsp:cNvSpPr/>
      </dsp:nvSpPr>
      <dsp:spPr>
        <a:xfrm>
          <a:off x="0" y="2392219"/>
          <a:ext cx="6588691" cy="111230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Rivoluzione bolscevica cui in Europa si guarda con attenzione</a:t>
          </a:r>
          <a:endParaRPr lang="en-US" sz="2800" kern="1200"/>
        </a:p>
      </dsp:txBody>
      <dsp:txXfrm>
        <a:off x="54298" y="2446517"/>
        <a:ext cx="6480095" cy="1003708"/>
      </dsp:txXfrm>
    </dsp:sp>
    <dsp:sp modelId="{B8E47782-74E7-428C-95CA-00319D274F6B}">
      <dsp:nvSpPr>
        <dsp:cNvPr id="0" name=""/>
        <dsp:cNvSpPr/>
      </dsp:nvSpPr>
      <dsp:spPr>
        <a:xfrm>
          <a:off x="0" y="3585163"/>
          <a:ext cx="6588691" cy="1112304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Conferenza di pace in un continente tutt’altro che pacificato</a:t>
          </a:r>
          <a:endParaRPr lang="en-US" sz="2800" kern="1200"/>
        </a:p>
      </dsp:txBody>
      <dsp:txXfrm>
        <a:off x="54298" y="3639461"/>
        <a:ext cx="6480095" cy="1003708"/>
      </dsp:txXfrm>
    </dsp:sp>
    <dsp:sp modelId="{01F04094-2E4D-46E6-8048-D54F59E07DDB}">
      <dsp:nvSpPr>
        <dsp:cNvPr id="0" name=""/>
        <dsp:cNvSpPr/>
      </dsp:nvSpPr>
      <dsp:spPr>
        <a:xfrm>
          <a:off x="0" y="4778108"/>
          <a:ext cx="6588691" cy="111230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Gestione del presente, pianificazione del futuro</a:t>
          </a:r>
          <a:endParaRPr lang="en-US" sz="2800" kern="1200"/>
        </a:p>
      </dsp:txBody>
      <dsp:txXfrm>
        <a:off x="54298" y="4832406"/>
        <a:ext cx="6480095" cy="1003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D931E-2803-44DA-A7D4-8C6EFF86CE5A}">
      <dsp:nvSpPr>
        <dsp:cNvPr id="0" name=""/>
        <dsp:cNvSpPr/>
      </dsp:nvSpPr>
      <dsp:spPr>
        <a:xfrm>
          <a:off x="0" y="94139"/>
          <a:ext cx="6263640" cy="7150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Garanzie di sicurezza</a:t>
          </a:r>
          <a:endParaRPr lang="en-US" sz="1800" kern="1200" dirty="0"/>
        </a:p>
      </dsp:txBody>
      <dsp:txXfrm>
        <a:off x="34906" y="129045"/>
        <a:ext cx="6193828" cy="645240"/>
      </dsp:txXfrm>
    </dsp:sp>
    <dsp:sp modelId="{D6AE306A-E123-4798-B700-898CB29FF899}">
      <dsp:nvSpPr>
        <dsp:cNvPr id="0" name=""/>
        <dsp:cNvSpPr/>
      </dsp:nvSpPr>
      <dsp:spPr>
        <a:xfrm>
          <a:off x="0" y="861031"/>
          <a:ext cx="6263640" cy="715052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Infrastrutture necessarie</a:t>
          </a:r>
          <a:endParaRPr lang="en-US" sz="1800" kern="1200"/>
        </a:p>
      </dsp:txBody>
      <dsp:txXfrm>
        <a:off x="34906" y="895937"/>
        <a:ext cx="6193828" cy="645240"/>
      </dsp:txXfrm>
    </dsp:sp>
    <dsp:sp modelId="{F1E95302-EE46-4926-80A1-D8E109C9940B}">
      <dsp:nvSpPr>
        <dsp:cNvPr id="0" name=""/>
        <dsp:cNvSpPr/>
      </dsp:nvSpPr>
      <dsp:spPr>
        <a:xfrm>
          <a:off x="0" y="1627924"/>
          <a:ext cx="6263640" cy="715052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Tradizione di negoziati internazionali</a:t>
          </a:r>
          <a:endParaRPr lang="en-US" sz="1800" kern="1200"/>
        </a:p>
      </dsp:txBody>
      <dsp:txXfrm>
        <a:off x="34906" y="1662830"/>
        <a:ext cx="6193828" cy="645240"/>
      </dsp:txXfrm>
    </dsp:sp>
    <dsp:sp modelId="{4C08BE42-6D6C-4964-A09C-075FC5B366CA}">
      <dsp:nvSpPr>
        <dsp:cNvPr id="0" name=""/>
        <dsp:cNvSpPr/>
      </dsp:nvSpPr>
      <dsp:spPr>
        <a:xfrm>
          <a:off x="0" y="2394817"/>
          <a:ext cx="6263640" cy="715052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Francese lingua ufficiale della diplomazia (inglese acquisirà la stessa funzione e dignità)</a:t>
          </a:r>
          <a:endParaRPr lang="en-US" sz="1800" kern="1200"/>
        </a:p>
      </dsp:txBody>
      <dsp:txXfrm>
        <a:off x="34906" y="2429723"/>
        <a:ext cx="6193828" cy="645240"/>
      </dsp:txXfrm>
    </dsp:sp>
    <dsp:sp modelId="{8CD17376-9621-4553-B9AE-BD624222C98B}">
      <dsp:nvSpPr>
        <dsp:cNvPr id="0" name=""/>
        <dsp:cNvSpPr/>
      </dsp:nvSpPr>
      <dsp:spPr>
        <a:xfrm>
          <a:off x="0" y="3161710"/>
          <a:ext cx="6263640" cy="715052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27 paesi membri, 5 dominion britannici</a:t>
          </a:r>
          <a:endParaRPr lang="en-US" sz="1800" kern="1200"/>
        </a:p>
      </dsp:txBody>
      <dsp:txXfrm>
        <a:off x="34906" y="3196616"/>
        <a:ext cx="6193828" cy="645240"/>
      </dsp:txXfrm>
    </dsp:sp>
    <dsp:sp modelId="{D22D5CA1-46F6-4B4C-9107-81DFFA4F6517}">
      <dsp:nvSpPr>
        <dsp:cNvPr id="0" name=""/>
        <dsp:cNvSpPr/>
      </dsp:nvSpPr>
      <dsp:spPr>
        <a:xfrm>
          <a:off x="0" y="3928603"/>
          <a:ext cx="6263640" cy="715052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Dimensione mondiale: Cina, Cuba, Canada, Liberia, Nicaragua, Siam, USA, Giappone   </a:t>
          </a:r>
          <a:endParaRPr lang="en-US" sz="1800" kern="1200" dirty="0"/>
        </a:p>
      </dsp:txBody>
      <dsp:txXfrm>
        <a:off x="34906" y="3963509"/>
        <a:ext cx="6193828" cy="645240"/>
      </dsp:txXfrm>
    </dsp:sp>
    <dsp:sp modelId="{631F121B-FE79-4CF8-9519-30C2F4BD238D}">
      <dsp:nvSpPr>
        <dsp:cNvPr id="0" name=""/>
        <dsp:cNvSpPr/>
      </dsp:nvSpPr>
      <dsp:spPr>
        <a:xfrm>
          <a:off x="0" y="4695496"/>
          <a:ext cx="6263640" cy="71505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Sofferenze della città e della Francia tutta in guerra</a:t>
          </a:r>
        </a:p>
      </dsp:txBody>
      <dsp:txXfrm>
        <a:off x="34906" y="4730402"/>
        <a:ext cx="6193828" cy="645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87F9D-F5E7-4042-957A-6B8D8B37C011}">
      <dsp:nvSpPr>
        <dsp:cNvPr id="0" name=""/>
        <dsp:cNvSpPr/>
      </dsp:nvSpPr>
      <dsp:spPr>
        <a:xfrm rot="10800000">
          <a:off x="0" y="0"/>
          <a:ext cx="10515600" cy="2088629"/>
        </a:xfrm>
        <a:prstGeom prst="trapezoid">
          <a:avLst>
            <a:gd name="adj" fmla="val 8391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Maggiore assemblea diplomatica di tutti  i tempi: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30 delegazioni ufficiali</a:t>
          </a:r>
        </a:p>
      </dsp:txBody>
      <dsp:txXfrm rot="-10800000">
        <a:off x="1840229" y="0"/>
        <a:ext cx="6835140" cy="2088629"/>
      </dsp:txXfrm>
    </dsp:sp>
    <dsp:sp modelId="{7CDFF649-44EE-4BA9-BB67-DF9A017AB5C3}">
      <dsp:nvSpPr>
        <dsp:cNvPr id="0" name=""/>
        <dsp:cNvSpPr/>
      </dsp:nvSpPr>
      <dsp:spPr>
        <a:xfrm rot="10800000">
          <a:off x="1752600" y="2088629"/>
          <a:ext cx="7010400" cy="2088629"/>
        </a:xfrm>
        <a:prstGeom prst="trapezoid">
          <a:avLst>
            <a:gd name="adj" fmla="val 83911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Decisioni: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USA, Francia, Gran Bretagna, Italia, Giappone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(Consiglio dei Dieci) </a:t>
          </a:r>
        </a:p>
      </dsp:txBody>
      <dsp:txXfrm rot="-10800000">
        <a:off x="2979419" y="2088629"/>
        <a:ext cx="4556760" cy="2088629"/>
      </dsp:txXfrm>
    </dsp:sp>
    <dsp:sp modelId="{E24BCC02-FEFC-4C18-B83F-FD877A74C9C8}">
      <dsp:nvSpPr>
        <dsp:cNvPr id="0" name=""/>
        <dsp:cNvSpPr/>
      </dsp:nvSpPr>
      <dsp:spPr>
        <a:xfrm rot="10800000">
          <a:off x="3505200" y="4177259"/>
          <a:ext cx="3505200" cy="2088629"/>
        </a:xfrm>
        <a:prstGeom prst="trapezoid">
          <a:avLst>
            <a:gd name="adj" fmla="val 8391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Decisioni: Consiglio dei Quattro</a:t>
          </a:r>
        </a:p>
      </dsp:txBody>
      <dsp:txXfrm rot="-10800000">
        <a:off x="3505200" y="4177259"/>
        <a:ext cx="3505200" cy="20886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A031A-2515-490C-A9F5-90FFB80730CF}">
      <dsp:nvSpPr>
        <dsp:cNvPr id="0" name=""/>
        <dsp:cNvSpPr/>
      </dsp:nvSpPr>
      <dsp:spPr>
        <a:xfrm>
          <a:off x="0" y="71693"/>
          <a:ext cx="6263640" cy="12712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Woodrow Wilson: presidente USA</a:t>
          </a:r>
          <a:endParaRPr lang="en-US" sz="3200" kern="1200" dirty="0"/>
        </a:p>
      </dsp:txBody>
      <dsp:txXfrm>
        <a:off x="62055" y="133748"/>
        <a:ext cx="6139530" cy="1147095"/>
      </dsp:txXfrm>
    </dsp:sp>
    <dsp:sp modelId="{4B8C01B7-0895-4194-AE7D-70ADB704303C}">
      <dsp:nvSpPr>
        <dsp:cNvPr id="0" name=""/>
        <dsp:cNvSpPr/>
      </dsp:nvSpPr>
      <dsp:spPr>
        <a:xfrm>
          <a:off x="0" y="1435058"/>
          <a:ext cx="6263640" cy="12712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Georges Clemenceau: presidente del consiglio, Francia</a:t>
          </a:r>
          <a:endParaRPr lang="en-US" sz="3200" kern="1200" dirty="0"/>
        </a:p>
      </dsp:txBody>
      <dsp:txXfrm>
        <a:off x="62055" y="1497113"/>
        <a:ext cx="6139530" cy="1147095"/>
      </dsp:txXfrm>
    </dsp:sp>
    <dsp:sp modelId="{E2C00464-19E4-4085-9521-7E7A22BC3A75}">
      <dsp:nvSpPr>
        <dsp:cNvPr id="0" name=""/>
        <dsp:cNvSpPr/>
      </dsp:nvSpPr>
      <dsp:spPr>
        <a:xfrm>
          <a:off x="0" y="2798423"/>
          <a:ext cx="6263640" cy="12712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David Lloyd George: primo ministro Gran Bretagna</a:t>
          </a:r>
          <a:endParaRPr lang="en-US" sz="3200" kern="1200"/>
        </a:p>
      </dsp:txBody>
      <dsp:txXfrm>
        <a:off x="62055" y="2860478"/>
        <a:ext cx="6139530" cy="1147095"/>
      </dsp:txXfrm>
    </dsp:sp>
    <dsp:sp modelId="{22371B91-73DA-41E7-9DBE-3911515A9867}">
      <dsp:nvSpPr>
        <dsp:cNvPr id="0" name=""/>
        <dsp:cNvSpPr/>
      </dsp:nvSpPr>
      <dsp:spPr>
        <a:xfrm>
          <a:off x="0" y="4161789"/>
          <a:ext cx="6263640" cy="12712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Vittorio Emanuele Orlando: presidente del consiglio Italia </a:t>
          </a:r>
          <a:endParaRPr lang="en-US" sz="3200" kern="1200"/>
        </a:p>
      </dsp:txBody>
      <dsp:txXfrm>
        <a:off x="62055" y="4223844"/>
        <a:ext cx="6139530" cy="11470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5A63D-1911-43B0-8FA2-608CBAA0F342}">
      <dsp:nvSpPr>
        <dsp:cNvPr id="0" name=""/>
        <dsp:cNvSpPr/>
      </dsp:nvSpPr>
      <dsp:spPr>
        <a:xfrm>
          <a:off x="2587601" y="739727"/>
          <a:ext cx="5340397" cy="2871883"/>
        </a:xfrm>
        <a:prstGeom prst="round2DiagRect">
          <a:avLst>
            <a:gd name="adj1" fmla="val 0"/>
            <a:gd name="adj2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75599-4DBD-489C-A962-57FBBF89B899}">
      <dsp:nvSpPr>
        <dsp:cNvPr id="0" name=""/>
        <dsp:cNvSpPr/>
      </dsp:nvSpPr>
      <dsp:spPr>
        <a:xfrm>
          <a:off x="5257800" y="1044321"/>
          <a:ext cx="712" cy="2262695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2E600-7CAC-48B7-B855-BD952956103B}">
      <dsp:nvSpPr>
        <dsp:cNvPr id="0" name=""/>
        <dsp:cNvSpPr/>
      </dsp:nvSpPr>
      <dsp:spPr>
        <a:xfrm>
          <a:off x="2765614" y="957294"/>
          <a:ext cx="2314172" cy="24367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Riunioni ristrette a cadenza quotidiana</a:t>
          </a:r>
        </a:p>
      </dsp:txBody>
      <dsp:txXfrm>
        <a:off x="2765614" y="957294"/>
        <a:ext cx="2314172" cy="2436749"/>
      </dsp:txXfrm>
    </dsp:sp>
    <dsp:sp modelId="{F23452C9-65DF-475B-9A94-2C582DD2DB9C}">
      <dsp:nvSpPr>
        <dsp:cNvPr id="0" name=""/>
        <dsp:cNvSpPr/>
      </dsp:nvSpPr>
      <dsp:spPr>
        <a:xfrm>
          <a:off x="5435813" y="957294"/>
          <a:ext cx="2314172" cy="24367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Riunioni plenarie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Meno di dieci</a:t>
          </a:r>
        </a:p>
      </dsp:txBody>
      <dsp:txXfrm>
        <a:off x="5435813" y="957294"/>
        <a:ext cx="2314172" cy="2436749"/>
      </dsp:txXfrm>
    </dsp:sp>
    <dsp:sp modelId="{38822A7A-CD28-48BD-96D0-F27C24A8CAFC}">
      <dsp:nvSpPr>
        <dsp:cNvPr id="0" name=""/>
        <dsp:cNvSpPr/>
      </dsp:nvSpPr>
      <dsp:spPr>
        <a:xfrm rot="16200000">
          <a:off x="576086" y="1121448"/>
          <a:ext cx="3132963" cy="8900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Potere decisionale</a:t>
          </a:r>
        </a:p>
      </dsp:txBody>
      <dsp:txXfrm>
        <a:off x="710606" y="1479241"/>
        <a:ext cx="2863924" cy="443520"/>
      </dsp:txXfrm>
    </dsp:sp>
    <dsp:sp modelId="{07DD3DD1-80F7-430C-B553-05E395425EB3}">
      <dsp:nvSpPr>
        <dsp:cNvPr id="0" name=""/>
        <dsp:cNvSpPr/>
      </dsp:nvSpPr>
      <dsp:spPr>
        <a:xfrm rot="5400000">
          <a:off x="6806549" y="2339823"/>
          <a:ext cx="3132963" cy="8900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4">
            <a:tint val="50000"/>
            <a:hueOff val="10860531"/>
            <a:satOff val="-52986"/>
            <a:lumOff val="7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Scarsissima incidenza</a:t>
          </a:r>
        </a:p>
      </dsp:txBody>
      <dsp:txXfrm>
        <a:off x="6941069" y="2428577"/>
        <a:ext cx="2863924" cy="443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B7825-CF62-4E80-8CB1-691AE8ACB79C}">
      <dsp:nvSpPr>
        <dsp:cNvPr id="0" name=""/>
        <dsp:cNvSpPr/>
      </dsp:nvSpPr>
      <dsp:spPr>
        <a:xfrm>
          <a:off x="0" y="440740"/>
          <a:ext cx="6263640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Soluzioni già determinate dagli eventi</a:t>
          </a:r>
          <a:endParaRPr lang="en-US" sz="2200" kern="1200"/>
        </a:p>
      </dsp:txBody>
      <dsp:txXfrm>
        <a:off x="42663" y="483403"/>
        <a:ext cx="6178314" cy="788627"/>
      </dsp:txXfrm>
    </dsp:sp>
    <dsp:sp modelId="{7A24BB00-0C68-496C-8229-F111A6AE04C5}">
      <dsp:nvSpPr>
        <dsp:cNvPr id="0" name=""/>
        <dsp:cNvSpPr/>
      </dsp:nvSpPr>
      <dsp:spPr>
        <a:xfrm>
          <a:off x="0" y="1378053"/>
          <a:ext cx="6263640" cy="87395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Imprevista esplosione dell’Impero austroungarico</a:t>
          </a:r>
          <a:endParaRPr lang="en-US" sz="2200" kern="1200" dirty="0"/>
        </a:p>
      </dsp:txBody>
      <dsp:txXfrm>
        <a:off x="42663" y="1420716"/>
        <a:ext cx="6178314" cy="788627"/>
      </dsp:txXfrm>
    </dsp:sp>
    <dsp:sp modelId="{861BFB02-1A5F-4CC4-8403-95FB7633321C}">
      <dsp:nvSpPr>
        <dsp:cNvPr id="0" name=""/>
        <dsp:cNvSpPr/>
      </dsp:nvSpPr>
      <dsp:spPr>
        <a:xfrm>
          <a:off x="0" y="2315367"/>
          <a:ext cx="6263640" cy="87395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A Parigi: rappresentanze di Cecoslovacchia, Lituania, Polonia, Regno dei Serbi Croati e Sloveni, Polonia</a:t>
          </a:r>
          <a:endParaRPr lang="en-US" sz="2200" kern="1200" dirty="0"/>
        </a:p>
      </dsp:txBody>
      <dsp:txXfrm>
        <a:off x="42663" y="2358030"/>
        <a:ext cx="6178314" cy="788627"/>
      </dsp:txXfrm>
    </dsp:sp>
    <dsp:sp modelId="{328451D2-091C-4207-BBA8-C5923F8F9589}">
      <dsp:nvSpPr>
        <dsp:cNvPr id="0" name=""/>
        <dsp:cNvSpPr/>
      </dsp:nvSpPr>
      <dsp:spPr>
        <a:xfrm>
          <a:off x="0" y="3252680"/>
          <a:ext cx="6263640" cy="87395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Indipendenza di alcuni paesi già in atto prima dell’apertura della Conferenza </a:t>
          </a:r>
          <a:endParaRPr lang="en-US" sz="2200" kern="1200" dirty="0"/>
        </a:p>
      </dsp:txBody>
      <dsp:txXfrm>
        <a:off x="42663" y="3295343"/>
        <a:ext cx="6178314" cy="788627"/>
      </dsp:txXfrm>
    </dsp:sp>
    <dsp:sp modelId="{6015CCBC-83A0-4ADE-9F38-A13F13DBACF6}">
      <dsp:nvSpPr>
        <dsp:cNvPr id="0" name=""/>
        <dsp:cNvSpPr/>
      </dsp:nvSpPr>
      <dsp:spPr>
        <a:xfrm>
          <a:off x="0" y="4189994"/>
          <a:ext cx="6263640" cy="87395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Scelta dei criteri per stabilire i nuovi confini</a:t>
          </a:r>
        </a:p>
      </dsp:txBody>
      <dsp:txXfrm>
        <a:off x="42663" y="4232657"/>
        <a:ext cx="6178314" cy="7886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54DE1-C1E3-4374-A444-15D02BE9B3AE}">
      <dsp:nvSpPr>
        <dsp:cNvPr id="0" name=""/>
        <dsp:cNvSpPr/>
      </dsp:nvSpPr>
      <dsp:spPr>
        <a:xfrm>
          <a:off x="0" y="131335"/>
          <a:ext cx="6263640" cy="10069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Evacuazione di tutte le zone occupate in Francia, Belgio, Lussemburgo</a:t>
          </a:r>
          <a:endParaRPr lang="en-US" sz="1800" kern="1200"/>
        </a:p>
      </dsp:txBody>
      <dsp:txXfrm>
        <a:off x="49154" y="180489"/>
        <a:ext cx="6165332" cy="908623"/>
      </dsp:txXfrm>
    </dsp:sp>
    <dsp:sp modelId="{1345599C-B94E-45D6-AB76-4CFE93932D77}">
      <dsp:nvSpPr>
        <dsp:cNvPr id="0" name=""/>
        <dsp:cNvSpPr/>
      </dsp:nvSpPr>
      <dsp:spPr>
        <a:xfrm>
          <a:off x="0" y="1190107"/>
          <a:ext cx="6263640" cy="100693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Ritiro delle truppe tedesche dalla riva sinistra del Reno e sua occupazione da parte dei vincitori</a:t>
          </a:r>
          <a:endParaRPr lang="en-US" sz="1800" kern="1200"/>
        </a:p>
      </dsp:txBody>
      <dsp:txXfrm>
        <a:off x="49154" y="1239261"/>
        <a:ext cx="6165332" cy="908623"/>
      </dsp:txXfrm>
    </dsp:sp>
    <dsp:sp modelId="{989D08C0-2339-4C23-8F31-C87B503328B1}">
      <dsp:nvSpPr>
        <dsp:cNvPr id="0" name=""/>
        <dsp:cNvSpPr/>
      </dsp:nvSpPr>
      <dsp:spPr>
        <a:xfrm>
          <a:off x="0" y="2248878"/>
          <a:ext cx="6263640" cy="100693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Gravosi disposizioni in materia di disarmo: consegna della flotta aerea, marittima, artiglieria pesante</a:t>
          </a:r>
          <a:endParaRPr lang="en-US" sz="1800" kern="1200"/>
        </a:p>
      </dsp:txBody>
      <dsp:txXfrm>
        <a:off x="49154" y="2298032"/>
        <a:ext cx="6165332" cy="908623"/>
      </dsp:txXfrm>
    </dsp:sp>
    <dsp:sp modelId="{4425271E-3967-46C1-8E7B-58E869B8F7EE}">
      <dsp:nvSpPr>
        <dsp:cNvPr id="0" name=""/>
        <dsp:cNvSpPr/>
      </dsp:nvSpPr>
      <dsp:spPr>
        <a:xfrm>
          <a:off x="0" y="3307649"/>
          <a:ext cx="6263640" cy="100693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Centralità della questione bolscevica: abbandono tedesco delle zone dell’ex Impero russo occupate solo al momento stabilito dagli Alleati  </a:t>
          </a:r>
          <a:endParaRPr lang="en-US" sz="1800" kern="1200" dirty="0"/>
        </a:p>
      </dsp:txBody>
      <dsp:txXfrm>
        <a:off x="49154" y="3356803"/>
        <a:ext cx="6165332" cy="908623"/>
      </dsp:txXfrm>
    </dsp:sp>
    <dsp:sp modelId="{8D517615-EEAC-4513-A73D-6539EB286327}">
      <dsp:nvSpPr>
        <dsp:cNvPr id="0" name=""/>
        <dsp:cNvSpPr/>
      </dsp:nvSpPr>
      <dsp:spPr>
        <a:xfrm>
          <a:off x="0" y="4366420"/>
          <a:ext cx="6263640" cy="100693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Ritiro dall’Africa delle truppe tedesche</a:t>
          </a:r>
        </a:p>
      </dsp:txBody>
      <dsp:txXfrm>
        <a:off x="49154" y="4415574"/>
        <a:ext cx="6165332" cy="908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EF3A5-F1A1-4C4A-8D23-9B19FABB5941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C4250-8053-4F2A-91B3-142B23A5C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82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C4250-8053-4F2A-91B3-142B23A5CE3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80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C4250-8053-4F2A-91B3-142B23A5CE3B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060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793802-6FBB-48B2-9831-9AC3069B1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FD04A4-38E1-4036-BD44-5188DF60A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27A016-880D-47EC-97A4-1391BBFFA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14A5C7-058A-47C9-A7AC-B85924C9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CA26F1-FAEA-4DE7-AAC5-03B263F4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60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30F92-3FD0-4C78-B9E5-62B2458C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565BBE-5251-40E2-86B8-38DA8CAB5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61E80-D86C-43EE-9658-6D4D6E75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E672C9-BB5F-423A-B51E-C5553D403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A0B4B5-CCA4-4810-BC64-763BE291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86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F5CCF4-F337-4B1B-8259-9F7879D6D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BECBCE-8EE6-4FFC-8B33-ADD07DCC4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3717A6-6D0B-4F01-A775-D773F713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524A3A-B6D1-411C-A082-EF6A42B0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8C1352-B792-4E03-AB0A-CD70E2C2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25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6F4D79-9F4D-4AF5-A968-6A69C85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CA6EC2-5D82-4951-97FD-162A86A71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005D5D-7488-483B-BBBC-BC805E3E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5F7CD0-090A-4F02-B811-349BFEEFC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5CDFD3-1447-4E72-B18F-756DE1A8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94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1F8D34-BE23-4D17-BFA7-3784AAD5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1DA587-BBAE-4A22-B06D-8DB3F06C7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503E72-4122-430B-B4D2-CEA3E5EB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4C8854-4C42-4A89-8CD1-9612B76F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2EB4C6-F685-4843-99EF-5ADACE6DE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61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FFBE3-C205-4041-BF07-CC4B2F03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822964-BEA6-4C76-B116-DC167A846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1BF6C5-43AE-43ED-973C-630038B49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ABCD34-66F4-47C8-BE19-527A5AB0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0B0830-7117-4161-AF7F-66EE49E7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AA1E6F-D58B-4E41-AD0B-E7E942BE2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4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3DB30-76CC-464C-8169-C851DA43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3644C9-76FE-40FE-88BF-EBE5FDD85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4E45CE-E962-437D-A476-F66D7143C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5A728BE-436E-49B9-94B3-D33D86B35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352108E-4B88-4267-8CFC-50C1519C6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327C004-449F-4D2E-B5DD-797108FC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BA8633E-36E1-4E02-A06E-7E2797A48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75A2F1-1627-4D62-AB7E-2F79A817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19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6A609F-29D0-493A-AE4D-F80F02D1E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236646-331E-45EA-8E57-7DE048DB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620DD9-5EC4-47A2-A047-DCE1CF9D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5C4C91-CEC1-488E-A499-11FC3C30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50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4B83C1-A9C1-42DB-B833-F64890F7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4804F2-8E29-4ACC-871D-D11EDB0E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63E14A-0D1D-4C10-BC2F-C864E8B7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57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360C8-7919-4C72-8FA9-ECDFC470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17ED35-0EEB-45D0-BF0D-32F3E7C9E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6CAB4F-454F-4C91-BDC8-851CA8179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8269EF-5158-4500-9DA9-ACBEA890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71B803-6FE1-4930-A7D1-8572FB8D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849CF5-9B15-46D4-914D-3ACFCD91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87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23B9B7-3337-4C30-A19E-1D30A383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C31C2C8-E2B6-438D-935F-030E94EA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D748F9-3AF4-40C2-930C-371CA2101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6554C0-2B9E-4B13-83AA-F97ACFF9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9AD5E6-411F-4E4F-A8C5-E8BA3C95E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FDB9F9-8909-488F-AD24-AFA139DE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93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79B97D-AF55-46BE-A99A-3AF5995B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B3B8DB-739C-4E52-892A-70F183FEC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F5170-95E1-499F-ADF2-D34CD5299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CE0A-10C2-4EED-A549-EF979F7AB948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3904AE-E9BE-4C96-B826-242B1EB76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098580-E0B7-473C-94F8-6D689F7C4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2DB3-5631-496D-83C5-4E0B04C9F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83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lessandrogirola.me/2013/06/05/la-dura-vita-del-collezionista-di-libri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D9DC2B-9615-478A-BF6C-7769924162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grande trauma: la transizione dalla Grande guerra alla pace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3935B6-CC3B-409D-B960-F9F3FFC84E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800" dirty="0"/>
              <a:t>La fine del conflitto Il culto del soldato caduto</a:t>
            </a:r>
          </a:p>
          <a:p>
            <a:r>
              <a:rPr lang="it-IT" sz="2800" dirty="0"/>
              <a:t>La conferenza di pace di Parigi</a:t>
            </a:r>
          </a:p>
          <a:p>
            <a:endParaRPr lang="it-IT" dirty="0"/>
          </a:p>
          <a:p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Prof. Fabio Todero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Ph.D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0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3CF118-EB67-42FA-8F9C-3F9A7E23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 </a:t>
            </a:r>
            <a:r>
              <a:rPr lang="en-US" dirty="0" err="1">
                <a:solidFill>
                  <a:schemeClr val="bg1"/>
                </a:solidFill>
              </a:rPr>
              <a:t>Milite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Ignoto</a:t>
            </a:r>
            <a:r>
              <a:rPr lang="en-US" dirty="0">
                <a:solidFill>
                  <a:schemeClr val="bg1"/>
                </a:solidFill>
              </a:rPr>
              <a:t> 1921</a:t>
            </a:r>
          </a:p>
        </p:txBody>
      </p:sp>
      <p:pic>
        <p:nvPicPr>
          <p:cNvPr id="4" name="Picture 4" descr="ign2">
            <a:extLst>
              <a:ext uri="{FF2B5EF4-FFF2-40B4-BE49-F238E27FC236}">
                <a16:creationId xmlns:a16="http://schemas.microsoft.com/office/drawing/2014/main" id="{59CA2836-A498-41AB-BD4B-61564107B8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 b="26659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70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3CF118-EB67-42FA-8F9C-3F9A7E23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Redipuglia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Cimitero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degli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Invitti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III Armata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1923</a:t>
            </a:r>
          </a:p>
        </p:txBody>
      </p:sp>
      <p:pic>
        <p:nvPicPr>
          <p:cNvPr id="6" name="Picture 2" descr="g5">
            <a:extLst>
              <a:ext uri="{FF2B5EF4-FFF2-40B4-BE49-F238E27FC236}">
                <a16:creationId xmlns:a16="http://schemas.microsoft.com/office/drawing/2014/main" id="{93B25C4C-92C0-47E0-ADA6-0CEEF33AE6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14" y="1253331"/>
            <a:ext cx="633917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733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FC3ED5-AE35-43F8-B85A-8AC11A47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Altipiano</a:t>
            </a:r>
            <a:r>
              <a:rPr lang="en-US" dirty="0">
                <a:solidFill>
                  <a:schemeClr val="bg1"/>
                </a:solidFill>
              </a:rPr>
              <a:t> di Asiago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Cimitero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militare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britannico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Magnaboschi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Segnaposto contenuto 4" descr="Immagine che contiene erba, esterni, edificio, parco&#10;&#10;Descrizione generata automaticamente">
            <a:extLst>
              <a:ext uri="{FF2B5EF4-FFF2-40B4-BE49-F238E27FC236}">
                <a16:creationId xmlns:a16="http://schemas.microsoft.com/office/drawing/2014/main" id="{12C0E486-41D9-4E48-92E9-3E406D4C1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3" r="1950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C60D766-A261-4955-B7F6-61275B42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Trieste, </a:t>
            </a:r>
            <a:r>
              <a:rPr lang="en-US" sz="3600" dirty="0" err="1"/>
              <a:t>Monumento</a:t>
            </a:r>
            <a:r>
              <a:rPr lang="en-US" sz="3600" dirty="0"/>
              <a:t> ai </a:t>
            </a:r>
            <a:r>
              <a:rPr lang="en-US" sz="3600" dirty="0" err="1"/>
              <a:t>caduti</a:t>
            </a:r>
            <a:r>
              <a:rPr lang="en-US" sz="3600" dirty="0"/>
              <a:t> </a:t>
            </a:r>
          </a:p>
        </p:txBody>
      </p:sp>
      <p:sp>
        <p:nvSpPr>
          <p:cNvPr id="59" name="Content Placeholder 44">
            <a:extLst>
              <a:ext uri="{FF2B5EF4-FFF2-40B4-BE49-F238E27FC236}">
                <a16:creationId xmlns:a16="http://schemas.microsoft.com/office/drawing/2014/main" id="{87F731B0-2A17-4D7F-94BD-4307274F0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6254496" cy="43525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«Le guerre </a:t>
            </a:r>
            <a:r>
              <a:rPr lang="en-US" sz="2000" dirty="0" err="1"/>
              <a:t>avevano</a:t>
            </a:r>
            <a:r>
              <a:rPr lang="en-US" sz="2000" dirty="0"/>
              <a:t> </a:t>
            </a:r>
            <a:r>
              <a:rPr lang="en-US" sz="2000" dirty="0" err="1"/>
              <a:t>favorito</a:t>
            </a:r>
            <a:r>
              <a:rPr lang="en-US" sz="2000" dirty="0"/>
              <a:t> </a:t>
            </a:r>
            <a:r>
              <a:rPr lang="en-US" sz="2000" dirty="0" err="1"/>
              <a:t>l’esaltazione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giovinezza</a:t>
            </a:r>
            <a:r>
              <a:rPr lang="en-US" sz="2000" dirty="0"/>
              <a:t> e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deprezzamento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vecchiaia</a:t>
            </a:r>
            <a:r>
              <a:rPr lang="en-US" sz="2000" dirty="0"/>
              <a:t> </a:t>
            </a:r>
            <a:r>
              <a:rPr lang="en-US" sz="2000" dirty="0" err="1"/>
              <a:t>durante</a:t>
            </a:r>
            <a:r>
              <a:rPr lang="en-US" sz="2000" dirty="0"/>
              <a:t> </a:t>
            </a:r>
            <a:r>
              <a:rPr lang="en-US" sz="2000" dirty="0" err="1"/>
              <a:t>tutto</a:t>
            </a:r>
            <a:r>
              <a:rPr lang="en-US" sz="2000" dirty="0"/>
              <a:t> </a:t>
            </a:r>
            <a:r>
              <a:rPr lang="en-US" sz="2000" dirty="0" err="1"/>
              <a:t>l’Ottocento</a:t>
            </a:r>
            <a:r>
              <a:rPr lang="en-US" sz="2000" dirty="0"/>
              <a:t>. Ora la </a:t>
            </a:r>
            <a:r>
              <a:rPr lang="en-US" sz="2000" dirty="0" err="1"/>
              <a:t>giovinezza</a:t>
            </a:r>
            <a:r>
              <a:rPr lang="en-US" sz="2000" dirty="0"/>
              <a:t> era </a:t>
            </a:r>
            <a:r>
              <a:rPr lang="en-US" sz="2000" dirty="0" err="1"/>
              <a:t>saldamente</a:t>
            </a:r>
            <a:r>
              <a:rPr lang="en-US" sz="2000" dirty="0"/>
              <a:t> </a:t>
            </a:r>
            <a:r>
              <a:rPr lang="en-US" sz="2000" dirty="0" err="1"/>
              <a:t>intronizzata</a:t>
            </a:r>
            <a:r>
              <a:rPr lang="en-US" sz="2000" dirty="0"/>
              <a:t>, in vita come in </a:t>
            </a:r>
            <a:r>
              <a:rPr lang="en-US" sz="2000" dirty="0" err="1"/>
              <a:t>morte</a:t>
            </a:r>
            <a:r>
              <a:rPr lang="en-US" sz="2000" dirty="0"/>
              <a:t>. I </a:t>
            </a:r>
            <a:r>
              <a:rPr lang="en-US" sz="2000" dirty="0" err="1"/>
              <a:t>giovani</a:t>
            </a:r>
            <a:r>
              <a:rPr lang="en-US" sz="2000" dirty="0"/>
              <a:t> </a:t>
            </a:r>
            <a:r>
              <a:rPr lang="en-US" sz="2000" dirty="0" err="1"/>
              <a:t>caduti</a:t>
            </a:r>
            <a:r>
              <a:rPr lang="en-US" sz="2000" dirty="0"/>
              <a:t> </a:t>
            </a:r>
            <a:r>
              <a:rPr lang="en-US" sz="2000" dirty="0" err="1"/>
              <a:t>simboleggiavano</a:t>
            </a:r>
            <a:r>
              <a:rPr lang="en-US" sz="2000" dirty="0"/>
              <a:t> </a:t>
            </a:r>
            <a:r>
              <a:rPr lang="en-US" sz="2000" dirty="0" err="1"/>
              <a:t>tutto</a:t>
            </a:r>
            <a:r>
              <a:rPr lang="en-US" sz="2000" dirty="0"/>
              <a:t> </a:t>
            </a:r>
            <a:r>
              <a:rPr lang="en-US" sz="2000" dirty="0" err="1"/>
              <a:t>ciò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igiovani</a:t>
            </a:r>
            <a:r>
              <a:rPr lang="en-US" sz="2000" dirty="0"/>
              <a:t> </a:t>
            </a:r>
            <a:r>
              <a:rPr lang="en-US" sz="2000" dirty="0" err="1"/>
              <a:t>dovevano</a:t>
            </a:r>
            <a:r>
              <a:rPr lang="en-US" sz="2000" dirty="0"/>
              <a:t> </a:t>
            </a:r>
            <a:r>
              <a:rPr lang="en-US" sz="2000" dirty="0" err="1"/>
              <a:t>essere</a:t>
            </a:r>
            <a:r>
              <a:rPr lang="en-US" sz="2000" dirty="0"/>
              <a:t>: </a:t>
            </a:r>
            <a:r>
              <a:rPr lang="en-US" sz="2000" dirty="0" err="1"/>
              <a:t>essi</a:t>
            </a:r>
            <a:r>
              <a:rPr lang="en-US" sz="2000" dirty="0"/>
              <a:t> </a:t>
            </a:r>
            <a:r>
              <a:rPr lang="en-US" sz="2000" dirty="0" err="1"/>
              <a:t>erano</a:t>
            </a:r>
            <a:r>
              <a:rPr lang="en-US" sz="2000" dirty="0"/>
              <a:t> </a:t>
            </a:r>
            <a:r>
              <a:rPr lang="en-US" sz="2000" dirty="0" err="1"/>
              <a:t>greci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armonia</a:t>
            </a:r>
            <a:r>
              <a:rPr lang="en-US" sz="2000" dirty="0"/>
              <a:t>, </a:t>
            </a:r>
            <a:r>
              <a:rPr lang="en-US" sz="2000" dirty="0" err="1"/>
              <a:t>nelle</a:t>
            </a:r>
            <a:r>
              <a:rPr lang="en-US" sz="2000" dirty="0"/>
              <a:t>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proporzioni</a:t>
            </a:r>
            <a:r>
              <a:rPr lang="en-US" sz="2000" dirty="0"/>
              <a:t> e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loro</a:t>
            </a:r>
            <a:r>
              <a:rPr lang="en-US" sz="2000" dirty="0"/>
              <a:t> forza (</a:t>
            </a:r>
            <a:r>
              <a:rPr lang="en-US" sz="2000" dirty="0" err="1"/>
              <a:t>controllata</a:t>
            </a:r>
            <a:r>
              <a:rPr lang="en-US" sz="2000" dirty="0"/>
              <a:t>, in </a:t>
            </a:r>
            <a:r>
              <a:rPr lang="en-US" sz="2000" dirty="0" err="1"/>
              <a:t>questo</a:t>
            </a:r>
            <a:r>
              <a:rPr lang="en-US" sz="2000" dirty="0"/>
              <a:t> </a:t>
            </a:r>
            <a:r>
              <a:rPr lang="en-US" sz="2000" dirty="0" err="1"/>
              <a:t>caso</a:t>
            </a:r>
            <a:r>
              <a:rPr lang="en-US" sz="2000" dirty="0"/>
              <a:t>, </a:t>
            </a:r>
            <a:r>
              <a:rPr lang="en-US" sz="2000" dirty="0" err="1"/>
              <a:t>perchè</a:t>
            </a:r>
            <a:r>
              <a:rPr lang="en-US" sz="2000" dirty="0"/>
              <a:t> </a:t>
            </a:r>
            <a:r>
              <a:rPr lang="en-US" sz="2000" dirty="0" err="1"/>
              <a:t>avevano</a:t>
            </a:r>
            <a:r>
              <a:rPr lang="en-US" sz="2000" dirty="0"/>
              <a:t> </a:t>
            </a:r>
            <a:r>
              <a:rPr lang="en-US" sz="2000" dirty="0" err="1"/>
              <a:t>obbedito</a:t>
            </a:r>
            <a:r>
              <a:rPr lang="en-US" sz="2000" dirty="0"/>
              <a:t> ad un alto </a:t>
            </a:r>
            <a:r>
              <a:rPr lang="en-US" sz="2000" dirty="0" err="1"/>
              <a:t>ideale</a:t>
            </a:r>
            <a:r>
              <a:rPr lang="en-US" sz="2000" dirty="0"/>
              <a:t>). Le </a:t>
            </a:r>
            <a:r>
              <a:rPr lang="en-US" sz="2000" dirty="0" err="1"/>
              <a:t>armi</a:t>
            </a:r>
            <a:r>
              <a:rPr lang="en-US" sz="2000" dirty="0"/>
              <a:t> </a:t>
            </a:r>
            <a:r>
              <a:rPr lang="en-US" sz="2000" dirty="0" err="1"/>
              <a:t>moderne</a:t>
            </a:r>
            <a:r>
              <a:rPr lang="en-US" sz="2000" dirty="0"/>
              <a:t> non </a:t>
            </a:r>
            <a:r>
              <a:rPr lang="en-US" sz="2000" dirty="0" err="1"/>
              <a:t>impedirono</a:t>
            </a:r>
            <a:r>
              <a:rPr lang="en-US" sz="2000" dirty="0"/>
              <a:t> </a:t>
            </a:r>
            <a:r>
              <a:rPr lang="en-US" sz="2000" dirty="0" err="1"/>
              <a:t>l’associazione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Guerra </a:t>
            </a:r>
            <a:r>
              <a:rPr lang="en-US" sz="2000" dirty="0" err="1"/>
              <a:t>mondiale</a:t>
            </a:r>
            <a:r>
              <a:rPr lang="en-US" sz="2000" dirty="0"/>
              <a:t> in </a:t>
            </a:r>
            <a:r>
              <a:rPr lang="en-US" sz="2000" dirty="0" err="1"/>
              <a:t>atto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antichi</a:t>
            </a:r>
            <a:r>
              <a:rPr lang="en-US" sz="2000" dirty="0"/>
              <a:t> </a:t>
            </a:r>
            <a:r>
              <a:rPr lang="en-US" sz="2000" dirty="0" err="1"/>
              <a:t>modelli</a:t>
            </a:r>
            <a:r>
              <a:rPr lang="en-US" sz="2000" dirty="0"/>
              <a:t> di </a:t>
            </a:r>
            <a:r>
              <a:rPr lang="en-US" sz="2000" dirty="0" err="1"/>
              <a:t>giovinezza</a:t>
            </a:r>
            <a:r>
              <a:rPr lang="en-US" sz="2000" dirty="0"/>
              <a:t>. </a:t>
            </a:r>
            <a:r>
              <a:rPr lang="en-US" sz="2000" dirty="0" err="1"/>
              <a:t>Così</a:t>
            </a:r>
            <a:r>
              <a:rPr lang="en-US" sz="2000" dirty="0"/>
              <a:t> sui </a:t>
            </a:r>
            <a:r>
              <a:rPr lang="en-US" sz="2000" dirty="0" err="1"/>
              <a:t>monumenti</a:t>
            </a:r>
            <a:r>
              <a:rPr lang="en-US" sz="2000" dirty="0"/>
              <a:t> ai </a:t>
            </a:r>
            <a:r>
              <a:rPr lang="en-US" sz="2000" dirty="0" err="1"/>
              <a:t>caduti</a:t>
            </a:r>
            <a:r>
              <a:rPr lang="en-US" sz="2000" dirty="0"/>
              <a:t> fu </a:t>
            </a:r>
            <a:r>
              <a:rPr lang="en-US" sz="2000" dirty="0" err="1"/>
              <a:t>talvolta</a:t>
            </a:r>
            <a:r>
              <a:rPr lang="en-US" sz="2000" dirty="0"/>
              <a:t> </a:t>
            </a:r>
            <a:r>
              <a:rPr lang="en-US" sz="2000" dirty="0" err="1"/>
              <a:t>raffigurato</a:t>
            </a:r>
            <a:r>
              <a:rPr lang="en-US" sz="2000" dirty="0"/>
              <a:t> un </a:t>
            </a:r>
            <a:r>
              <a:rPr lang="en-US" sz="2000" dirty="0" err="1"/>
              <a:t>gladiatore</a:t>
            </a:r>
            <a:r>
              <a:rPr lang="en-US" sz="2000" dirty="0"/>
              <a:t>, con tanto di </a:t>
            </a:r>
            <a:r>
              <a:rPr lang="en-US" sz="2000" dirty="0" err="1"/>
              <a:t>elmetto</a:t>
            </a:r>
            <a:r>
              <a:rPr lang="en-US" sz="2000" dirty="0"/>
              <a:t> </a:t>
            </a:r>
            <a:r>
              <a:rPr lang="en-US" sz="2000" dirty="0" err="1"/>
              <a:t>d’acciaio</a:t>
            </a:r>
            <a:r>
              <a:rPr lang="en-US" sz="2000" dirty="0"/>
              <a:t> e di </a:t>
            </a:r>
            <a:r>
              <a:rPr lang="en-US" sz="2000" dirty="0" err="1"/>
              <a:t>fucile</a:t>
            </a:r>
            <a:r>
              <a:rPr lang="en-US" sz="2000" dirty="0"/>
              <a:t>». </a:t>
            </a:r>
          </a:p>
          <a:p>
            <a:pPr marL="0"/>
            <a:endParaRPr lang="en-US" sz="1700" dirty="0"/>
          </a:p>
          <a:p>
            <a:pPr marL="0" indent="0">
              <a:buNone/>
            </a:pPr>
            <a:r>
              <a:rPr lang="en-US" sz="1700" dirty="0"/>
              <a:t>G.L. </a:t>
            </a:r>
            <a:r>
              <a:rPr lang="en-US" sz="1700" dirty="0" err="1"/>
              <a:t>Mosse</a:t>
            </a:r>
            <a:r>
              <a:rPr lang="en-US" sz="1700" dirty="0"/>
              <a:t>, </a:t>
            </a:r>
            <a:r>
              <a:rPr lang="en-US" sz="1700" i="1" dirty="0"/>
              <a:t>Le due guerre </a:t>
            </a:r>
            <a:r>
              <a:rPr lang="en-US" sz="1700" i="1" dirty="0" err="1"/>
              <a:t>mondiali</a:t>
            </a:r>
            <a:r>
              <a:rPr lang="en-US" sz="1700" i="1" dirty="0"/>
              <a:t>. Dalla </a:t>
            </a:r>
            <a:r>
              <a:rPr lang="en-US" sz="1700" i="1" dirty="0" err="1"/>
              <a:t>tragedia</a:t>
            </a:r>
            <a:r>
              <a:rPr lang="en-US" sz="1700" i="1" dirty="0"/>
              <a:t> al </a:t>
            </a:r>
            <a:r>
              <a:rPr lang="en-US" sz="1700" i="1" dirty="0" err="1"/>
              <a:t>mito</a:t>
            </a:r>
            <a:r>
              <a:rPr lang="en-US" sz="1700" i="1" dirty="0"/>
              <a:t> </a:t>
            </a:r>
            <a:r>
              <a:rPr lang="en-US" sz="1700" i="1" dirty="0" err="1"/>
              <a:t>dei</a:t>
            </a:r>
            <a:r>
              <a:rPr lang="en-US" sz="1700" i="1" dirty="0"/>
              <a:t> </a:t>
            </a:r>
            <a:r>
              <a:rPr lang="en-US" sz="1700" i="1" dirty="0" err="1"/>
              <a:t>caduti</a:t>
            </a:r>
            <a:r>
              <a:rPr lang="en-US" sz="1700" dirty="0"/>
              <a:t>, </a:t>
            </a:r>
            <a:r>
              <a:rPr lang="en-US" sz="1700" dirty="0" err="1"/>
              <a:t>Laterza</a:t>
            </a:r>
            <a:r>
              <a:rPr lang="en-US" sz="1700" dirty="0"/>
              <a:t>, Roma-Bari 1990     </a:t>
            </a:r>
          </a:p>
        </p:txBody>
      </p:sp>
      <p:pic>
        <p:nvPicPr>
          <p:cNvPr id="9" name="Picture 4" descr="PA010097">
            <a:extLst>
              <a:ext uri="{FF2B5EF4-FFF2-40B4-BE49-F238E27FC236}">
                <a16:creationId xmlns:a16="http://schemas.microsoft.com/office/drawing/2014/main" id="{217F3C2E-8A8A-4328-B38B-C965285C6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4897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94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esterni, edificio, pietra, panca&#10;&#10;Descrizione generata automaticamente">
            <a:extLst>
              <a:ext uri="{FF2B5EF4-FFF2-40B4-BE49-F238E27FC236}">
                <a16:creationId xmlns:a16="http://schemas.microsoft.com/office/drawing/2014/main" id="{46598605-EB8B-4450-8FE6-C254372DA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644ED3CC-B602-4F7C-9D99-2EC705AC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Trieste, Ara della III Armata</a:t>
            </a:r>
          </a:p>
        </p:txBody>
      </p:sp>
    </p:spTree>
    <p:extLst>
      <p:ext uri="{BB962C8B-B14F-4D97-AF65-F5344CB8AC3E}">
        <p14:creationId xmlns:p14="http://schemas.microsoft.com/office/powerpoint/2010/main" val="3642891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65571DC-A145-4D4E-B7C0-19C26FE4F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5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6937F9-E650-476D-B3A1-00162781C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53629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r>
              <a:rPr lang="it-IT" sz="3200" dirty="0"/>
              <a:t>G. Bernardini, </a:t>
            </a:r>
            <a:r>
              <a:rPr lang="it-IT" sz="3200" i="1" dirty="0"/>
              <a:t>Parigi 1919. La conferenza di pace</a:t>
            </a:r>
            <a:r>
              <a:rPr lang="it-IT" sz="3200" dirty="0"/>
              <a:t>,</a:t>
            </a:r>
          </a:p>
          <a:p>
            <a:pPr marL="0" indent="0">
              <a:buNone/>
            </a:pPr>
            <a:r>
              <a:rPr lang="it-IT" sz="3200" dirty="0"/>
              <a:t> il Mulino, Bologna 2019 </a:t>
            </a:r>
          </a:p>
        </p:txBody>
      </p:sp>
    </p:spTree>
    <p:extLst>
      <p:ext uri="{BB962C8B-B14F-4D97-AF65-F5344CB8AC3E}">
        <p14:creationId xmlns:p14="http://schemas.microsoft.com/office/powerpoint/2010/main" val="348711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77FD8A-28E1-46C7-AA50-6CA5F007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Parigi 18 gennaio 1919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Il contesto</a:t>
            </a:r>
            <a:endParaRPr lang="it-IT" sz="4800" dirty="0">
              <a:solidFill>
                <a:schemeClr val="bg1"/>
              </a:solidFill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FB00BF1-6432-49F6-AD04-86485EEC0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276647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6252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0891B7-699B-4537-AD5E-E3FA36BF4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Parigi 1919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Il contesto</a:t>
            </a:r>
            <a:endParaRPr lang="it-IT" sz="4800" dirty="0">
              <a:solidFill>
                <a:schemeClr val="bg1"/>
              </a:solidFill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19FC773-7CCD-4856-8796-082FBEBDA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770412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641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E0A15-0D70-4A52-917A-F7F8D8E0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Parigi 1919</a:t>
            </a:r>
            <a:br>
              <a:rPr lang="it-IT" dirty="0"/>
            </a:br>
            <a:br>
              <a:rPr lang="it-IT" dirty="0"/>
            </a:br>
            <a:r>
              <a:rPr lang="it-IT" sz="3600" dirty="0"/>
              <a:t>Perché a Parigi?</a:t>
            </a:r>
            <a:endParaRPr lang="it-IT" dirty="0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49DD722F-9EAB-4BAC-AFAB-AE4C92FE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13493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2321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8938F151-0CEE-4777-A3DB-9B427CE60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2961069"/>
              </p:ext>
            </p:extLst>
          </p:nvPr>
        </p:nvGraphicFramePr>
        <p:xfrm>
          <a:off x="709411" y="296055"/>
          <a:ext cx="10515600" cy="626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690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ECF2E-B3A8-4429-8003-1BBEF6E4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it-IT" sz="4800"/>
              <a:t>Germania: novembre 1918 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C4E898F2-8C38-4E46-8D0D-4BB1A7C85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403984"/>
              </p:ext>
            </p:extLst>
          </p:nvPr>
        </p:nvGraphicFramePr>
        <p:xfrm>
          <a:off x="5701048" y="0"/>
          <a:ext cx="649095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8164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DB2EF8-63B0-42D0-97D9-7BF71F4F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I protagonisti</a:t>
            </a:r>
            <a:br>
              <a:rPr lang="it-IT" dirty="0"/>
            </a:br>
            <a:br>
              <a:rPr lang="it-IT" dirty="0"/>
            </a:br>
            <a:r>
              <a:rPr lang="it-IT" sz="3600" dirty="0"/>
              <a:t>(«il consiglio dei quattro»)</a:t>
            </a:r>
            <a:endParaRPr lang="it-IT" dirty="0"/>
          </a:p>
        </p:txBody>
      </p:sp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C905108E-546C-43D7-A739-0C4E48FD4B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54614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093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95CCA-FF71-4BBB-A8FD-F62B5763E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Parigi 1919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7CDB46F9-D035-4892-823F-850A3707DA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6620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98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917DF-FF39-4120-9B8C-C55586B0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Parigi gennaio 1919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AFAF75C-02B5-49CB-A6C0-B2AE1B5B70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45638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8822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E5D6C9-6632-4044-9331-7373D835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Armistizio di </a:t>
            </a:r>
            <a:r>
              <a:rPr lang="it-IT" dirty="0" err="1"/>
              <a:t>Compiègne</a:t>
            </a:r>
            <a:r>
              <a:rPr lang="it-IT" dirty="0"/>
              <a:t>, 11 novembre 1918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8298B11-6B70-4803-A83A-4C860D2248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13204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2931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0A0DCF-AA5B-4BF0-AF81-689B504B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Woodrow Wilson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24BDC63F-8C55-4ED0-BC66-6074313B86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41742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1630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520A7F-6B73-44B1-8185-3188327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Woodrow Wilson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7B0531C-4254-4987-9092-F7226503A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16928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52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8">
            <a:extLst>
              <a:ext uri="{FF2B5EF4-FFF2-40B4-BE49-F238E27FC236}">
                <a16:creationId xmlns:a16="http://schemas.microsoft.com/office/drawing/2014/main" id="{51B0A8A2-EC46-4480-A5A8-270A6598A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4706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617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C079FAE-A46B-46FD-BF71-F2DB4D5A2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3855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388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7547913-7D13-45CB-83A8-775FAC3A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6" y="4482058"/>
            <a:ext cx="1994941" cy="1673001"/>
          </a:xfrm>
        </p:spPr>
        <p:txBody>
          <a:bodyPr>
            <a:normAutofit/>
          </a:bodyPr>
          <a:lstStyle/>
          <a:p>
            <a:r>
              <a:rPr lang="it-IT" sz="1800" dirty="0"/>
              <a:t>8 gennaio 1918: discorso dei 14 punti </a:t>
            </a:r>
            <a:br>
              <a:rPr lang="it-IT" sz="1800" dirty="0"/>
            </a:br>
            <a:r>
              <a:rPr lang="it-IT" sz="1800" dirty="0"/>
              <a:t>(W. Wilson)</a:t>
            </a:r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5608E4A0-81CD-4949-8EFA-622DE8CABC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811640"/>
              </p:ext>
            </p:extLst>
          </p:nvPr>
        </p:nvGraphicFramePr>
        <p:xfrm>
          <a:off x="2143593" y="198620"/>
          <a:ext cx="9428813" cy="646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0005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17C98EE1-A375-48B3-A645-A1AF838581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23032"/>
              </p:ext>
            </p:extLst>
          </p:nvPr>
        </p:nvGraphicFramePr>
        <p:xfrm>
          <a:off x="615371" y="198619"/>
          <a:ext cx="10961258" cy="6460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5714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29AD10AC-129B-48FF-B760-FCC15B53F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500454"/>
              </p:ext>
            </p:extLst>
          </p:nvPr>
        </p:nvGraphicFramePr>
        <p:xfrm>
          <a:off x="0" y="517358"/>
          <a:ext cx="12192000" cy="634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5006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741051-D174-463D-AFB5-26625997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Woodrow Wilson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0FF7454C-C61C-47A6-BAD4-E20D38FD15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357804"/>
              </p:ext>
            </p:extLst>
          </p:nvPr>
        </p:nvGraphicFramePr>
        <p:xfrm>
          <a:off x="3624172" y="314793"/>
          <a:ext cx="8293008" cy="641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4471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94767-4D51-4423-8DC6-E139119B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sz="4000" dirty="0"/>
              <a:t>Alcuni problemi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02FA316C-5ED9-4C72-919D-2B30647F43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46742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812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0DC77-FB02-46FF-B4D9-9AF5D7E3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67" y="676656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Francia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600F107B-D9B4-4B3F-B060-79B0BBE8B4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4126365"/>
              </p:ext>
            </p:extLst>
          </p:nvPr>
        </p:nvGraphicFramePr>
        <p:xfrm>
          <a:off x="2773180" y="0"/>
          <a:ext cx="94188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755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63F44-608E-4893-B0D7-9D1200D4D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14" y="30205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Gran Bretagna</a:t>
            </a:r>
            <a:br>
              <a:rPr lang="it-IT" sz="1400" dirty="0"/>
            </a:br>
            <a:br>
              <a:rPr lang="it-IT" sz="1400" dirty="0"/>
            </a:br>
            <a:br>
              <a:rPr lang="it-IT" sz="1400" dirty="0"/>
            </a:br>
            <a:br>
              <a:rPr lang="it-IT" sz="1400" dirty="0"/>
            </a:br>
            <a:br>
              <a:rPr lang="it-IT" sz="1400" dirty="0"/>
            </a:br>
            <a:br>
              <a:rPr lang="it-IT" sz="1400" dirty="0"/>
            </a:br>
            <a:br>
              <a:rPr lang="it-IT" sz="1400" dirty="0"/>
            </a:br>
            <a:r>
              <a:rPr lang="it-IT" sz="1400" dirty="0"/>
              <a:t> </a:t>
            </a:r>
            <a:br>
              <a:rPr lang="it-IT" sz="1400" dirty="0"/>
            </a:br>
            <a:br>
              <a:rPr lang="it-IT" sz="1400" dirty="0"/>
            </a:br>
            <a:br>
              <a:rPr lang="it-IT" sz="1400" dirty="0"/>
            </a:br>
            <a:br>
              <a:rPr lang="it-IT" sz="2700" dirty="0"/>
            </a:br>
            <a:br>
              <a:rPr lang="it-IT" sz="2700" dirty="0"/>
            </a:br>
            <a:br>
              <a:rPr lang="it-IT" sz="2700" dirty="0"/>
            </a:br>
            <a:br>
              <a:rPr lang="it-IT" sz="2700" dirty="0"/>
            </a:br>
            <a:br>
              <a:rPr lang="it-IT" sz="2700" dirty="0"/>
            </a:br>
            <a:r>
              <a:rPr lang="it-IT" sz="4000" dirty="0"/>
              <a:t>Italia</a:t>
            </a:r>
            <a:endParaRPr lang="it-IT" sz="1400" dirty="0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F9A832F5-A9F5-430D-A8BD-02D5DFC8CD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144073"/>
              </p:ext>
            </p:extLst>
          </p:nvPr>
        </p:nvGraphicFramePr>
        <p:xfrm>
          <a:off x="3461479" y="775233"/>
          <a:ext cx="8125918" cy="530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7174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FCC1D1F-B515-4093-BA66-B6EB1A50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Società delle Nazioni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F9A832F5-A9F5-430D-A8BD-02D5DFC8CD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607063"/>
              </p:ext>
            </p:extLst>
          </p:nvPr>
        </p:nvGraphicFramePr>
        <p:xfrm>
          <a:off x="4931765" y="224851"/>
          <a:ext cx="6865868" cy="6445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9224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4">
            <a:extLst>
              <a:ext uri="{FF2B5EF4-FFF2-40B4-BE49-F238E27FC236}">
                <a16:creationId xmlns:a16="http://schemas.microsoft.com/office/drawing/2014/main" id="{A7E8589D-1FD1-46DA-9059-6C82710F28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188429"/>
              </p:ext>
            </p:extLst>
          </p:nvPr>
        </p:nvGraphicFramePr>
        <p:xfrm>
          <a:off x="0" y="479685"/>
          <a:ext cx="12192000" cy="617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1717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283A0-D500-4953-B1FC-16AA9398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sz="3700"/>
              <a:t>Clausola di non discriminazione razziale 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CF3FEC4E-E4AC-4DBD-8C41-21F507B52E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138737"/>
              </p:ext>
            </p:extLst>
          </p:nvPr>
        </p:nvGraphicFramePr>
        <p:xfrm>
          <a:off x="4586990" y="0"/>
          <a:ext cx="730021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170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F37735-25F6-419F-AC42-7F2BC0DFA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Il sistema dei «mandati»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48D7AED8-7BA3-4F68-89FD-C280CB349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09465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418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986FC8-3D4A-4BF5-A201-85297BD9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/>
              <a:t>Il sistema dei «mandati»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139B39-1034-46B9-8BB1-1D1E46CD5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581" y="2000249"/>
            <a:ext cx="7694839" cy="4176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Tre categorie (A, B, C) in base a: </a:t>
            </a:r>
          </a:p>
          <a:p>
            <a:pPr marL="0" indent="0">
              <a:buNone/>
            </a:pPr>
            <a:r>
              <a:rPr lang="it-IT" sz="3200" dirty="0"/>
              <a:t>	stadio di sviluppo del popolo, situazione geografica del territorio, </a:t>
            </a:r>
          </a:p>
          <a:p>
            <a:pPr marL="0" indent="0">
              <a:buNone/>
            </a:pPr>
            <a:r>
              <a:rPr lang="it-IT" sz="3200" dirty="0"/>
              <a:t>	condizioni economiche</a:t>
            </a:r>
          </a:p>
          <a:p>
            <a:pPr marL="0" indent="0">
              <a:buNone/>
            </a:pPr>
            <a:r>
              <a:rPr lang="it-IT" sz="3200" dirty="0"/>
              <a:t>	assistenza amministrativa (territori ex ottomani)</a:t>
            </a:r>
          </a:p>
          <a:p>
            <a:pPr marL="0" indent="0">
              <a:buNone/>
            </a:pPr>
            <a:r>
              <a:rPr lang="it-IT" sz="3200" dirty="0"/>
              <a:t>	intera amministrazione (soprattutto Africa centrale)</a:t>
            </a:r>
            <a:r>
              <a:rPr lang="it-IT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78243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35C64E-3C4A-4D61-9140-1BFE6FF7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255"/>
            <a:ext cx="10515600" cy="53996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Mandati di tipo A</a:t>
            </a:r>
          </a:p>
          <a:p>
            <a:r>
              <a:rPr lang="it-IT" dirty="0"/>
              <a:t>Gran Bretagna: Palestina, Mesopotamia</a:t>
            </a:r>
          </a:p>
          <a:p>
            <a:r>
              <a:rPr lang="it-IT" dirty="0"/>
              <a:t>Francia: Siria (incluso Libano)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Mandati di tipo B</a:t>
            </a:r>
          </a:p>
          <a:p>
            <a:r>
              <a:rPr lang="it-IT" dirty="0"/>
              <a:t>Gran Bretagna: Tanganica</a:t>
            </a:r>
          </a:p>
          <a:p>
            <a:r>
              <a:rPr lang="it-IT" dirty="0"/>
              <a:t>Francia: Togo, Camerun</a:t>
            </a:r>
          </a:p>
          <a:p>
            <a:r>
              <a:rPr lang="it-IT" dirty="0"/>
              <a:t>Belgio: Ruanda </a:t>
            </a:r>
            <a:r>
              <a:rPr lang="it-IT" dirty="0" err="1"/>
              <a:t>Urundi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Mandati di tipo C</a:t>
            </a:r>
          </a:p>
          <a:p>
            <a:r>
              <a:rPr lang="it-IT" dirty="0"/>
              <a:t>Australia, Nuova Zelanda, Giappone: territori di competenza nel Pacifico</a:t>
            </a:r>
          </a:p>
          <a:p>
            <a:r>
              <a:rPr lang="it-IT" dirty="0"/>
              <a:t>Sudafrica: Namibia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483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07ECFB-9689-4CD2-9C0C-D61FC5D0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G.A. Sartorio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Una dolina </a:t>
            </a:r>
            <a:r>
              <a:rPr lang="en-US" dirty="0" err="1">
                <a:solidFill>
                  <a:schemeClr val="bg1"/>
                </a:solidFill>
              </a:rPr>
              <a:t>sul</a:t>
            </a:r>
            <a:r>
              <a:rPr lang="en-US" dirty="0">
                <a:solidFill>
                  <a:schemeClr val="bg1"/>
                </a:solidFill>
              </a:rPr>
              <a:t> Carso</a:t>
            </a:r>
          </a:p>
        </p:txBody>
      </p:sp>
      <p:pic>
        <p:nvPicPr>
          <p:cNvPr id="5" name="Segnaposto contenuto 4" descr="Immagine che contiene valle&#10;&#10;Descrizione generata automaticamente">
            <a:extLst>
              <a:ext uri="{FF2B5EF4-FFF2-40B4-BE49-F238E27FC236}">
                <a16:creationId xmlns:a16="http://schemas.microsoft.com/office/drawing/2014/main" id="{287E5F7E-4F93-40AB-A40D-DBA4952D9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3" r="5711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13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F34F0EB-F6E4-40BC-8837-442E22C4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La posizione dell’Italia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F0FD40-E700-4662-8235-06A011CD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/>
              <a:t>L’allontanamento della delegazione italiana dalla conferenza di pace, in relazione alla questione di Fiume, sottrae all’Italia ogni possibilità di ottenere un mandato </a:t>
            </a:r>
          </a:p>
        </p:txBody>
      </p:sp>
    </p:spTree>
    <p:extLst>
      <p:ext uri="{BB962C8B-B14F-4D97-AF65-F5344CB8AC3E}">
        <p14:creationId xmlns:p14="http://schemas.microsoft.com/office/powerpoint/2010/main" val="1299829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DD55C3-1B50-4C46-93B8-595D2E48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Confini e nazionalità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CCF9FE38-D42C-4238-BA71-8BE695269E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79226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5849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ED88BF-E41C-4E79-8B30-33CC2CF6A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sz="4100" dirty="0"/>
              <a:t>Popoli, nazioni, contraddizioni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9A3082B9-AA7B-4B7B-8279-9E206624B2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83973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5596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F4650E-E70E-4088-B7D7-71DA6BEB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sz="4100" dirty="0"/>
              <a:t>Popoli, nazioni, contraddizioni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1D34153-02A0-4D63-9BD7-6362C12DE3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418676"/>
              </p:ext>
            </p:extLst>
          </p:nvPr>
        </p:nvGraphicFramePr>
        <p:xfrm>
          <a:off x="4452079" y="1"/>
          <a:ext cx="754005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307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4552AC-9FF2-4266-BC8C-A838EC32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sz="4100"/>
              <a:t>Popoli, nazioni, contraddizioni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840B338-18DF-4F05-9A23-8CADF4EDA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04341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471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70EBF-CB04-4BB0-9F0C-1DF640A4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Il problema delle minoranze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25B6AB6-1E6F-4F17-BE3F-B0FA692D9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002502"/>
              </p:ext>
            </p:extLst>
          </p:nvPr>
        </p:nvGraphicFramePr>
        <p:xfrm>
          <a:off x="4661941" y="0"/>
          <a:ext cx="669490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264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9E053-532E-4DA3-88F4-49FC78F8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>
            <a:normAutofit/>
          </a:bodyPr>
          <a:lstStyle/>
          <a:p>
            <a:r>
              <a:rPr lang="it-IT" dirty="0"/>
              <a:t>Plebisciti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A21B1489-F496-456D-A4AA-C4D0D24E5E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489697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344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3DCCEF-F166-4619-BD45-BDF5B705B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Il Trattato di Versailles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353403-82EB-4983-976F-93B7F0119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FF"/>
                </a:solidFill>
              </a:rPr>
              <a:t>29.3.1919: commissione investigativa internazionale conclude che Germania e Impero austroungarico sono responsabili di premeditazione della guerra, violazione della neutralità belga e lussemburghese, terrore sistematico, esecuzioni ingiustificate, deportazioni, «disonore delle donne», saccheggio e confisca di beni.</a:t>
            </a:r>
          </a:p>
          <a:p>
            <a:pPr marL="0" indent="0">
              <a:buNone/>
            </a:pPr>
            <a:r>
              <a:rPr lang="it-IT" dirty="0">
                <a:solidFill>
                  <a:srgbClr val="FFFFFF"/>
                </a:solidFill>
              </a:rPr>
              <a:t>Sulle responsabilità del Kaiser insorsero problemi relativi alla possibile negazione del concetto di sovranità; il Kaiser avrebbe dovuto rispondere alla giustizia interna, non a quella internazionale.   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In base alla tutela del principio di sovranità, una lista di 20.000 tedeschi sottoposti a indagine fu consegnata alle autorità tedesche. Ne seguì l’oblio e la punizione di solo un piccolo numero di essi.  </a:t>
            </a:r>
          </a:p>
          <a:p>
            <a:pPr marL="0" indent="0">
              <a:buNone/>
            </a:pP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60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8B86CC-11A5-42A2-8375-A25A8B5C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Art. 231 Trattato di Versailles: riparazioni di guerra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126205-2578-474D-9735-BD0D76EA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 lnSpcReduction="10000"/>
          </a:bodyPr>
          <a:lstStyle/>
          <a:p>
            <a:r>
              <a:rPr lang="it-IT" dirty="0">
                <a:solidFill>
                  <a:srgbClr val="FFFFFF"/>
                </a:solidFill>
              </a:rPr>
              <a:t>Consiglio dei Dieci</a:t>
            </a:r>
          </a:p>
          <a:p>
            <a:r>
              <a:rPr lang="it-IT" dirty="0">
                <a:solidFill>
                  <a:srgbClr val="FFFFFF"/>
                </a:solidFill>
              </a:rPr>
              <a:t>Commissione per la riparazione del danno (25.1.1919)</a:t>
            </a:r>
          </a:p>
          <a:p>
            <a:r>
              <a:rPr lang="it-IT" dirty="0">
                <a:solidFill>
                  <a:srgbClr val="FFFFFF"/>
                </a:solidFill>
              </a:rPr>
              <a:t>Cooptati, oltre ai Cinque: Belgio, Serbia/Regno SHS, Grecia, Romania, Polonia</a:t>
            </a:r>
          </a:p>
          <a:p>
            <a:r>
              <a:rPr lang="it-IT" dirty="0">
                <a:solidFill>
                  <a:srgbClr val="FFFFFF"/>
                </a:solidFill>
              </a:rPr>
              <a:t>A Germania e Austria Ungheria attribuite le responsabilità di perdite e  danni subiti dai paesi alleati e associati </a:t>
            </a:r>
          </a:p>
          <a:p>
            <a:r>
              <a:rPr lang="it-IT" dirty="0">
                <a:solidFill>
                  <a:srgbClr val="FFFFFF"/>
                </a:solidFill>
              </a:rPr>
              <a:t>Considerazione delle difficoltà in cui versava la Germania </a:t>
            </a:r>
          </a:p>
          <a:p>
            <a:r>
              <a:rPr lang="it-IT" dirty="0">
                <a:solidFill>
                  <a:srgbClr val="FFFFFF"/>
                </a:solidFill>
              </a:rPr>
              <a:t>Valutazione di quanto e come il nemico dovesse pagare </a:t>
            </a:r>
          </a:p>
        </p:txBody>
      </p:sp>
    </p:spTree>
    <p:extLst>
      <p:ext uri="{BB962C8B-B14F-4D97-AF65-F5344CB8AC3E}">
        <p14:creationId xmlns:p14="http://schemas.microsoft.com/office/powerpoint/2010/main" val="34647019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8B86CC-11A5-42A2-8375-A25A8B5C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Art. 231 Trattato di Versailles: riparazioni di guerra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126205-2578-474D-9735-BD0D76EA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Francia, Belgio: richieste più elevate</a:t>
            </a:r>
          </a:p>
          <a:p>
            <a:r>
              <a:rPr lang="it-IT" sz="3200" dirty="0">
                <a:solidFill>
                  <a:schemeClr val="bg1"/>
                </a:solidFill>
              </a:rPr>
              <a:t>Gran Bretagna: indennità a famiglie di mutilati e caduti; pensioni ai soldati dell’Impero </a:t>
            </a:r>
          </a:p>
          <a:p>
            <a:r>
              <a:rPr lang="it-IT" sz="3200" dirty="0">
                <a:solidFill>
                  <a:schemeClr val="bg1"/>
                </a:solidFill>
              </a:rPr>
              <a:t>USA: solo ristabilimento dei territori occupati </a:t>
            </a:r>
          </a:p>
          <a:p>
            <a:endParaRPr lang="it-IT" dirty="0"/>
          </a:p>
          <a:p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18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E8B6A9-7C6E-4731-BF3E-D1EFBD92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it-IT" dirty="0"/>
              <a:t>Morte e trasfigurazione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Immagine4">
            <a:extLst>
              <a:ext uri="{FF2B5EF4-FFF2-40B4-BE49-F238E27FC236}">
                <a16:creationId xmlns:a16="http://schemas.microsoft.com/office/drawing/2014/main" id="{5BB9E062-F74C-4F31-B332-C85FA272A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r="-3" b="-3"/>
          <a:stretch/>
        </p:blipFill>
        <p:spPr bwMode="auto">
          <a:xfrm>
            <a:off x="2616193" y="1501638"/>
            <a:ext cx="6956565" cy="46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031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54E7210-9791-412D-9077-F34F9DBD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riparazioni di guerra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7033A6-961A-4B77-8FAE-F080A4E53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anchor="ctr">
            <a:normAutofit lnSpcReduction="10000"/>
          </a:bodyPr>
          <a:lstStyle/>
          <a:p>
            <a:r>
              <a:rPr lang="it-IT" dirty="0">
                <a:solidFill>
                  <a:srgbClr val="FFFFFF"/>
                </a:solidFill>
              </a:rPr>
              <a:t>Commissione interalleata ha il compito di stabilire la somma delle riparazioni entro il maggio 1921, previa consultazione del governo tedesco</a:t>
            </a:r>
          </a:p>
          <a:p>
            <a:r>
              <a:rPr lang="it-IT" dirty="0">
                <a:solidFill>
                  <a:srgbClr val="FFFFFF"/>
                </a:solidFill>
              </a:rPr>
              <a:t>Autorità tedesche chiamate a pagare da subito (assegno in bianco ai vincitori)</a:t>
            </a:r>
          </a:p>
          <a:p>
            <a:r>
              <a:rPr lang="it-IT" dirty="0">
                <a:solidFill>
                  <a:srgbClr val="FFFFFF"/>
                </a:solidFill>
              </a:rPr>
              <a:t>Ritardo nella consegna della quota di legname previste dal Trattato servirà da giustificazione per l’occupazione franco-belga della regione mineraria della Ruhr (1923)</a:t>
            </a:r>
          </a:p>
          <a:p>
            <a:r>
              <a:rPr lang="it-IT" dirty="0">
                <a:solidFill>
                  <a:srgbClr val="FFFFFF"/>
                </a:solidFill>
              </a:rPr>
              <a:t>1921: tot. 132 mld marchi oro (33 mld dollari) </a:t>
            </a:r>
          </a:p>
          <a:p>
            <a:r>
              <a:rPr lang="it-IT" dirty="0">
                <a:solidFill>
                  <a:srgbClr val="FFFFFF"/>
                </a:solidFill>
              </a:rPr>
              <a:t>Concretamente esigibili: 50 mld</a:t>
            </a:r>
          </a:p>
        </p:txBody>
      </p:sp>
    </p:spTree>
    <p:extLst>
      <p:ext uri="{BB962C8B-B14F-4D97-AF65-F5344CB8AC3E}">
        <p14:creationId xmlns:p14="http://schemas.microsoft.com/office/powerpoint/2010/main" val="3177789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DE43426-A6A6-43AF-8280-4AA5A198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Riparazioni di guerra</a:t>
            </a: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D1ADEE58-A014-4C61-A9CB-8383017C8F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805215"/>
              </p:ext>
            </p:extLst>
          </p:nvPr>
        </p:nvGraphicFramePr>
        <p:xfrm>
          <a:off x="4710096" y="0"/>
          <a:ext cx="735698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1833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9DEBA-174E-4630-9672-1661379F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936A96-E3E2-45E8-AC2D-E570F28C7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75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XIII-7a bis Randaccio">
            <a:extLst>
              <a:ext uri="{FF2B5EF4-FFF2-40B4-BE49-F238E27FC236}">
                <a16:creationId xmlns:a16="http://schemas.microsoft.com/office/drawing/2014/main" id="{7D8C84D4-4802-4F45-8229-309C47203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r="-1" b="31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8E6945-F64F-48FA-90E7-D0A85641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S. Giovanni di </a:t>
            </a:r>
            <a:r>
              <a:rPr lang="en-US" sz="6000" dirty="0" err="1">
                <a:solidFill>
                  <a:schemeClr val="bg1"/>
                </a:solidFill>
              </a:rPr>
              <a:t>Duino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 err="1">
                <a:solidFill>
                  <a:schemeClr val="bg1"/>
                </a:solidFill>
              </a:rPr>
              <a:t>Cippo</a:t>
            </a:r>
            <a:r>
              <a:rPr lang="en-US" sz="6000" dirty="0">
                <a:solidFill>
                  <a:schemeClr val="bg1"/>
                </a:solidFill>
              </a:rPr>
              <a:t> in </a:t>
            </a:r>
            <a:r>
              <a:rPr lang="en-US" sz="6000" dirty="0" err="1">
                <a:solidFill>
                  <a:schemeClr val="bg1"/>
                </a:solidFill>
              </a:rPr>
              <a:t>memoria</a:t>
            </a:r>
            <a:r>
              <a:rPr lang="en-US" sz="6000" dirty="0">
                <a:solidFill>
                  <a:schemeClr val="bg1"/>
                </a:solidFill>
              </a:rPr>
              <a:t> di  Giovanni </a:t>
            </a:r>
            <a:r>
              <a:rPr lang="en-US" sz="6000" dirty="0" err="1">
                <a:solidFill>
                  <a:schemeClr val="bg1"/>
                </a:solidFill>
              </a:rPr>
              <a:t>Randaccio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1919</a:t>
            </a:r>
          </a:p>
        </p:txBody>
      </p:sp>
    </p:spTree>
    <p:extLst>
      <p:ext uri="{BB962C8B-B14F-4D97-AF65-F5344CB8AC3E}">
        <p14:creationId xmlns:p14="http://schemas.microsoft.com/office/powerpoint/2010/main" val="197987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76AAC5-5238-4EE1-B410-941CD17B7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Riesumazioni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E11CC9-CEFA-4C6D-96C7-C14F3816D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>
                <a:solidFill>
                  <a:srgbClr val="FFFFFF"/>
                </a:solidFill>
              </a:rPr>
              <a:t>29 gennaio 1920: costituzione dell’Ufficio centrale per le cure e le onoranze alle salme dei caduti in guerra (poi COSCG) formato da:</a:t>
            </a:r>
          </a:p>
          <a:p>
            <a:r>
              <a:rPr lang="it-IT" sz="1900">
                <a:solidFill>
                  <a:srgbClr val="FFFFFF"/>
                </a:solidFill>
              </a:rPr>
              <a:t>10 compagnie di lavoratori</a:t>
            </a:r>
          </a:p>
          <a:p>
            <a:r>
              <a:rPr lang="it-IT" sz="1900">
                <a:solidFill>
                  <a:srgbClr val="FFFFFF"/>
                </a:solidFill>
              </a:rPr>
              <a:t>22 sezioni disinfezione</a:t>
            </a:r>
          </a:p>
          <a:p>
            <a:r>
              <a:rPr lang="it-IT" sz="1900">
                <a:solidFill>
                  <a:srgbClr val="FFFFFF"/>
                </a:solidFill>
              </a:rPr>
              <a:t>5 sezioni carreggio</a:t>
            </a:r>
          </a:p>
          <a:p>
            <a:r>
              <a:rPr lang="it-IT" sz="1900">
                <a:solidFill>
                  <a:srgbClr val="FFFFFF"/>
                </a:solidFill>
              </a:rPr>
              <a:t>4 squadre automobilistiche</a:t>
            </a:r>
          </a:p>
          <a:p>
            <a:r>
              <a:rPr lang="it-IT" sz="1900">
                <a:solidFill>
                  <a:srgbClr val="FFFFFF"/>
                </a:solidFill>
              </a:rPr>
              <a:t>95 ufficiali</a:t>
            </a:r>
          </a:p>
          <a:p>
            <a:r>
              <a:rPr lang="it-IT" sz="1900">
                <a:solidFill>
                  <a:srgbClr val="FFFFFF"/>
                </a:solidFill>
              </a:rPr>
              <a:t>27 cappellani</a:t>
            </a:r>
          </a:p>
          <a:p>
            <a:r>
              <a:rPr lang="it-IT" sz="1900">
                <a:solidFill>
                  <a:srgbClr val="FFFFFF"/>
                </a:solidFill>
              </a:rPr>
              <a:t>3350 uomini di truppa</a:t>
            </a:r>
          </a:p>
          <a:p>
            <a:r>
              <a:rPr lang="it-IT" sz="1900">
                <a:solidFill>
                  <a:srgbClr val="FFFFFF"/>
                </a:solidFill>
              </a:rPr>
              <a:t>650 quadrupedi</a:t>
            </a:r>
          </a:p>
          <a:p>
            <a:r>
              <a:rPr lang="it-IT" sz="1900">
                <a:solidFill>
                  <a:srgbClr val="FFFFFF"/>
                </a:solidFill>
              </a:rPr>
              <a:t>105 automezzi</a:t>
            </a:r>
          </a:p>
        </p:txBody>
      </p:sp>
    </p:spTree>
    <p:extLst>
      <p:ext uri="{BB962C8B-B14F-4D97-AF65-F5344CB8AC3E}">
        <p14:creationId xmlns:p14="http://schemas.microsoft.com/office/powerpoint/2010/main" val="1959183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3D933A-07AE-45AF-A9D3-A8C06565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COSCG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1D8D3F-8FE4-4F6C-91D1-3BD49D6E3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>
                <a:solidFill>
                  <a:srgbClr val="FFFFFF"/>
                </a:solidFill>
              </a:rPr>
              <a:t>«Furono organizzati laboratori di falegnami, fabbri, cementisti, mentre le singole sezioni distaccate si avvalevano di ufficiali, cappellani militari, compagnie di lavoratori, squadre di disinfezione, reparti automobilistici e carreggio».</a:t>
            </a:r>
          </a:p>
        </p:txBody>
      </p:sp>
    </p:spTree>
    <p:extLst>
      <p:ext uri="{BB962C8B-B14F-4D97-AF65-F5344CB8AC3E}">
        <p14:creationId xmlns:p14="http://schemas.microsoft.com/office/powerpoint/2010/main" val="1009740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C353AE-EBBF-4B62-8935-339EE699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6" y="640081"/>
            <a:ext cx="3653407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Aurisina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Cimitero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militare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austroungarico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P9140221">
            <a:extLst>
              <a:ext uri="{FF2B5EF4-FFF2-40B4-BE49-F238E27FC236}">
                <a16:creationId xmlns:a16="http://schemas.microsoft.com/office/drawing/2014/main" id="{05C98829-6B87-43A5-8B8F-EC2CF4E139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14997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808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2700</Words>
  <Application>Microsoft Office PowerPoint</Application>
  <PresentationFormat>Widescreen</PresentationFormat>
  <Paragraphs>262</Paragraphs>
  <Slides>52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Tema di Office</vt:lpstr>
      <vt:lpstr>Il grande trauma: la transizione dalla Grande guerra alla pace</vt:lpstr>
      <vt:lpstr>Germania: novembre 1918 </vt:lpstr>
      <vt:lpstr>Presentazione standard di PowerPoint</vt:lpstr>
      <vt:lpstr>G.A. Sartorio Una dolina sul Carso</vt:lpstr>
      <vt:lpstr>Morte e trasfigurazione</vt:lpstr>
      <vt:lpstr>S. Giovanni di Duino Cippo in memoria di  Giovanni Randaccio 1919</vt:lpstr>
      <vt:lpstr>Riesumazioni</vt:lpstr>
      <vt:lpstr>COSCG</vt:lpstr>
      <vt:lpstr>Aurisina Cimitero militare austroungarico</vt:lpstr>
      <vt:lpstr>Il Milite Ignoto 1921</vt:lpstr>
      <vt:lpstr>Redipuglia: Cimitero degli Invitti della III Armata  1923</vt:lpstr>
      <vt:lpstr>Altipiano di Asiago Cimitero militare britannico (Magnaboschi)</vt:lpstr>
      <vt:lpstr>Trieste, Monumento ai caduti </vt:lpstr>
      <vt:lpstr>Trieste, Ara della III Armata</vt:lpstr>
      <vt:lpstr>Presentazione standard di PowerPoint</vt:lpstr>
      <vt:lpstr>Parigi 18 gennaio 1919  Il contesto</vt:lpstr>
      <vt:lpstr>Parigi 1919  Il contesto</vt:lpstr>
      <vt:lpstr>Parigi 1919  Perché a Parigi?</vt:lpstr>
      <vt:lpstr>Presentazione standard di PowerPoint</vt:lpstr>
      <vt:lpstr>I protagonisti  («il consiglio dei quattro»)</vt:lpstr>
      <vt:lpstr>Parigi 1919</vt:lpstr>
      <vt:lpstr>Parigi gennaio 1919</vt:lpstr>
      <vt:lpstr>Armistizio di Compiègne, 11 novembre 1918</vt:lpstr>
      <vt:lpstr>Woodrow Wilson</vt:lpstr>
      <vt:lpstr>Woodrow Wilson</vt:lpstr>
      <vt:lpstr>Presentazione standard di PowerPoint</vt:lpstr>
      <vt:lpstr>Presentazione standard di PowerPoint</vt:lpstr>
      <vt:lpstr>8 gennaio 1918: discorso dei 14 punti  (W. Wilson)</vt:lpstr>
      <vt:lpstr>Presentazione standard di PowerPoint</vt:lpstr>
      <vt:lpstr>Woodrow Wilson</vt:lpstr>
      <vt:lpstr>Alcuni problemi</vt:lpstr>
      <vt:lpstr>Francia</vt:lpstr>
      <vt:lpstr>Gran Bretagna                Italia</vt:lpstr>
      <vt:lpstr>Società delle Nazioni</vt:lpstr>
      <vt:lpstr>Presentazione standard di PowerPoint</vt:lpstr>
      <vt:lpstr>Clausola di non discriminazione razziale </vt:lpstr>
      <vt:lpstr>Il sistema dei «mandati»</vt:lpstr>
      <vt:lpstr>Il sistema dei «mandati»</vt:lpstr>
      <vt:lpstr>Presentazione standard di PowerPoint</vt:lpstr>
      <vt:lpstr>La posizione dell’Italia</vt:lpstr>
      <vt:lpstr>Confini e nazionalità</vt:lpstr>
      <vt:lpstr>Popoli, nazioni, contraddizioni</vt:lpstr>
      <vt:lpstr>Popoli, nazioni, contraddizioni</vt:lpstr>
      <vt:lpstr>Popoli, nazioni, contraddizioni</vt:lpstr>
      <vt:lpstr>Il problema delle minoranze</vt:lpstr>
      <vt:lpstr>Plebisciti</vt:lpstr>
      <vt:lpstr>Il Trattato di Versailles</vt:lpstr>
      <vt:lpstr>Art. 231 Trattato di Versailles: riparazioni di guerra </vt:lpstr>
      <vt:lpstr>Art. 231 Trattato di Versailles: riparazioni di guerra </vt:lpstr>
      <vt:lpstr>riparazioni di guerra </vt:lpstr>
      <vt:lpstr>Riparazioni di guerra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grande trauma: la transizione dalla Grande guerra alla pace</dc:title>
  <dc:creator>Fabio Todero</dc:creator>
  <cp:lastModifiedBy>Fabio Todero</cp:lastModifiedBy>
  <cp:revision>1</cp:revision>
  <dcterms:created xsi:type="dcterms:W3CDTF">2020-04-29T15:02:11Z</dcterms:created>
  <dcterms:modified xsi:type="dcterms:W3CDTF">2020-04-29T15:02:27Z</dcterms:modified>
</cp:coreProperties>
</file>