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burgess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1" y="1931638"/>
            <a:ext cx="437832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3" descr="burgess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842738"/>
            <a:ext cx="386397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452813" y="52149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a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7427913" y="5267326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b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58571" y="6456220"/>
            <a:ext cx="878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 smtClean="0"/>
              <a:t>Fonte</a:t>
            </a:r>
            <a:r>
              <a:rPr lang="it-IT" altLang="it-IT" sz="1200" b="1" dirty="0" smtClean="0"/>
              <a:t>: Morelli, 2010</a:t>
            </a:r>
            <a:endParaRPr lang="it-IT" altLang="it-IT" sz="1200" b="1" dirty="0"/>
          </a:p>
        </p:txBody>
      </p:sp>
      <p:sp>
        <p:nvSpPr>
          <p:cNvPr id="40966" name="Rettangolo 6"/>
          <p:cNvSpPr>
            <a:spLocks noChangeArrowheads="1"/>
          </p:cNvSpPr>
          <p:nvPr/>
        </p:nvSpPr>
        <p:spPr bwMode="auto">
          <a:xfrm>
            <a:off x="558791" y="890885"/>
            <a:ext cx="11424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I modelli globali di uso del suolo urbano: la scuola dell’ecologia sociale di Chicago.</a:t>
            </a:r>
          </a:p>
          <a:p>
            <a:r>
              <a:rPr lang="it-IT" altLang="it-IT" sz="2400" dirty="0" smtClean="0">
                <a:solidFill>
                  <a:schemeClr val="tx2"/>
                </a:solidFill>
              </a:rPr>
              <a:t>Il modello di Burgess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pic>
        <p:nvPicPr>
          <p:cNvPr id="2" name="SlideURB20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3689" y="5867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27</Words>
  <Application>Microsoft Office PowerPoint</Application>
  <PresentationFormat>Widescreen</PresentationFormat>
  <Paragraphs>5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2020-04-30T07:18:06Z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