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851648" cy="1152128"/>
          </a:xfrm>
        </p:spPr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Struttura e sistema sociale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7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La struttura sociale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La struttura è un modello relativamente stabile di rapporti tra elementi interdipendenti (istituzioni sociali, gruppi e individui).</a:t>
            </a:r>
          </a:p>
          <a:p>
            <a:pPr marL="0" indent="0" algn="just">
              <a:buNone/>
            </a:pPr>
            <a:r>
              <a:rPr lang="it-IT" dirty="0" smtClean="0"/>
              <a:t>Questi rapporti comprendono l’azione sociale, i ruoli, gli status e il sistema normativo.</a:t>
            </a:r>
          </a:p>
          <a:p>
            <a:pPr marL="0" indent="0" algn="just">
              <a:buNone/>
            </a:pPr>
            <a:r>
              <a:rPr lang="it-IT" dirty="0" smtClean="0"/>
              <a:t>Le strutture: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Formano dei complessi che non sono la semplice somma delle loro parti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Hanno una relativa durata nel tempo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Presentano un elemento che rispecchia gli altri, come rispecchia il complesso nella sua totalità.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684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Il sistema sociale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E’ un complesso di elementi che interagiscono secondo una serie di principi.</a:t>
            </a:r>
          </a:p>
          <a:p>
            <a:pPr marL="0" indent="0" algn="just">
              <a:buNone/>
            </a:pPr>
            <a:r>
              <a:rPr lang="it-IT" dirty="0" smtClean="0"/>
              <a:t>A. </a:t>
            </a:r>
            <a:r>
              <a:rPr lang="it-IT" dirty="0" err="1" smtClean="0"/>
              <a:t>Rapaport</a:t>
            </a:r>
            <a:r>
              <a:rPr lang="it-IT" dirty="0" smtClean="0"/>
              <a:t> afferma che un sistema può essere definito come: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qualche cosa che consiste in una serie di entità</a:t>
            </a:r>
          </a:p>
          <a:p>
            <a:pPr marL="514350" indent="-514350" algn="just">
              <a:buAutoNum type="arabicParenR"/>
            </a:pPr>
            <a:r>
              <a:rPr lang="it-IT" dirty="0"/>
              <a:t>f</a:t>
            </a:r>
            <a:r>
              <a:rPr lang="it-IT" dirty="0" smtClean="0"/>
              <a:t>ra le quali è specificata una serie di rapporti, </a:t>
            </a:r>
            <a:r>
              <a:rPr lang="it-IT" dirty="0" err="1" smtClean="0"/>
              <a:t>cosicchè</a:t>
            </a:r>
            <a:endParaRPr lang="it-IT" dirty="0" smtClean="0"/>
          </a:p>
          <a:p>
            <a:pPr marL="514350" indent="-514350" algn="just">
              <a:buAutoNum type="arabicParenR"/>
            </a:pPr>
            <a:r>
              <a:rPr lang="it-IT" dirty="0"/>
              <a:t>s</a:t>
            </a:r>
            <a:r>
              <a:rPr lang="it-IT" dirty="0" smtClean="0"/>
              <a:t>ono possibili deduzioni da alcuni rapporti ad altri e da rapporti fra le entità al comportamento o alla storia del sistema</a:t>
            </a:r>
          </a:p>
          <a:p>
            <a:pPr marL="514350" indent="-514350">
              <a:buAutoNum type="alphaU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0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Il sistema sociale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Secondo la definizione proposta da Gallino, il sistema sociale può essere inteso come:</a:t>
            </a:r>
          </a:p>
          <a:p>
            <a:pPr marL="0" indent="0" algn="just">
              <a:buNone/>
            </a:pPr>
            <a:r>
              <a:rPr lang="it-IT" dirty="0" smtClean="0"/>
              <a:t>«complesso di posizioni o ruoli, occupate o svolti da soggetti individuali o collettivi i quali interagiscono mediante comportamenti, azioni, attività di natura specifica (economica, politica, educativa, religiosa, sportiva), nel quadro di norme regolative e di altri tipi di vincolo che limitano la varietà degli atti consentiti a ciascun soggetto nei confronti degli altri.</a:t>
            </a:r>
          </a:p>
          <a:p>
            <a:pPr marL="0" indent="0" algn="just">
              <a:buNone/>
            </a:pPr>
            <a:r>
              <a:rPr lang="it-IT" dirty="0" smtClean="0"/>
              <a:t>La trama dei rapporti e delle relazioni relativamente stabili, indipendenti dall’identità degli individui o collettività coinvolti nel sistema sociale a un dato momento, che derivano da tali norme, costituiscono la </a:t>
            </a:r>
            <a:r>
              <a:rPr lang="it-IT" b="1" dirty="0" smtClean="0">
                <a:solidFill>
                  <a:srgbClr val="FF0000"/>
                </a:solidFill>
              </a:rPr>
              <a:t>struttura sociale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99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66CC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L’idea che ne consegue è che si può analizzare la società come «un sistema unitario le cui parti sono collegate tra loro da leggi precise, di modo che la posizione e il movimento di ciascuna parte dipendono da quelli di tutte le altre e sono incomprensibili se non si tiene conto dell’insieme di essi».</a:t>
            </a:r>
          </a:p>
          <a:p>
            <a:pPr marL="0" indent="0" algn="just">
              <a:buNone/>
            </a:pPr>
            <a:r>
              <a:rPr lang="it-IT" dirty="0" smtClean="0"/>
              <a:t>I concetto si è profondamento modificato in seguito alla sviluppo della </a:t>
            </a:r>
            <a:r>
              <a:rPr lang="it-IT" b="1" dirty="0" smtClean="0">
                <a:solidFill>
                  <a:srgbClr val="FF0000"/>
                </a:solidFill>
              </a:rPr>
              <a:t>teoria generale dei sistemi </a:t>
            </a:r>
            <a:r>
              <a:rPr lang="it-IT" dirty="0" smtClean="0"/>
              <a:t>(TGS).</a:t>
            </a:r>
          </a:p>
          <a:p>
            <a:pPr marL="0" indent="0" algn="just">
              <a:buNone/>
            </a:pPr>
            <a:r>
              <a:rPr lang="it-IT" dirty="0" smtClean="0"/>
              <a:t>Dietro all’idea di relazioni interdipendenti stanno due paradigmi: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Quello della meccanica, specificamente quello della meccanica  celeste;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Quello della fisiologia umana.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390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9933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In seguito la teoria generale dei sistemi sostituisce il concetto di funzione di tipo biologico con quello di tipo matematico, come «relazione di interdipendenza tra variabili diverse».</a:t>
            </a:r>
          </a:p>
          <a:p>
            <a:pPr marL="0" indent="0" algn="just">
              <a:buNone/>
            </a:pPr>
            <a:r>
              <a:rPr lang="it-IT" dirty="0" smtClean="0"/>
              <a:t>Il sistema appare come un insieme di relazioni reciproche, secondo un modello di circolarità, nel quale gli elementi che lo compongono si condizionano reciprocamente.</a:t>
            </a:r>
          </a:p>
          <a:p>
            <a:pPr marL="0" indent="0" algn="just">
              <a:buNone/>
            </a:pPr>
            <a:r>
              <a:rPr lang="it-IT" dirty="0" smtClean="0"/>
              <a:t>Il sistema sociale risulterebbe estremamente indipendente dagli individui che lo attivano.</a:t>
            </a:r>
          </a:p>
          <a:p>
            <a:pPr marL="0" indent="0" algn="just">
              <a:buNone/>
            </a:pPr>
            <a:r>
              <a:rPr lang="it-IT" dirty="0" smtClean="0"/>
              <a:t>Le unità costitutive di un sistema sociale non sono individui nella loro piena identità, bensì azioni e comportamenti che gli individui compiono quando occupano una data posizione sociale che li vincola a un dato ruolo.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338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Il sistema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smtClean="0"/>
              <a:t>L’oggetto della TGS è l’organizzazione ovunque essa si presenti (cellule, astri, gruppi umani).</a:t>
            </a:r>
          </a:p>
          <a:p>
            <a:pPr marL="0" indent="0" algn="just">
              <a:buNone/>
            </a:pPr>
            <a:r>
              <a:rPr lang="it-IT" sz="2800" dirty="0" smtClean="0"/>
              <a:t>Un concetto che appare centrale è quello di relazione.</a:t>
            </a:r>
          </a:p>
          <a:p>
            <a:pPr marL="0" indent="0" algn="just">
              <a:buNone/>
            </a:pPr>
            <a:r>
              <a:rPr lang="it-IT" sz="2800" dirty="0" smtClean="0"/>
              <a:t>Il tutto è più della semplice somma delle sue parti, in quanto non sono solo gli oggetti presenti in un insieme a costituire il sistema, ma anche le particolari relazioni che si vengono a stabilire tra di essi.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0137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Le caratteristiche del sistema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arenR"/>
            </a:pPr>
            <a:r>
              <a:rPr lang="it-IT" dirty="0" smtClean="0"/>
              <a:t>La stabilità. Il sistema ha </a:t>
            </a:r>
            <a:r>
              <a:rPr lang="it-IT" b="1" dirty="0" smtClean="0">
                <a:solidFill>
                  <a:srgbClr val="FF0000"/>
                </a:solidFill>
              </a:rPr>
              <a:t>proprietà morfogenetica</a:t>
            </a:r>
            <a:r>
              <a:rPr lang="it-IT" dirty="0" smtClean="0"/>
              <a:t>, cioè sono presenti al suo interno processi che tendono a modificare continuamente struttura e stato del sistema.</a:t>
            </a:r>
          </a:p>
          <a:p>
            <a:pPr marL="514350" indent="-514350" algn="just">
              <a:buAutoNum type="arabicParenR"/>
            </a:pPr>
            <a:r>
              <a:rPr lang="it-IT" dirty="0" smtClean="0"/>
              <a:t>È </a:t>
            </a:r>
            <a:r>
              <a:rPr lang="it-IT" b="1" dirty="0">
                <a:solidFill>
                  <a:srgbClr val="FF0000"/>
                </a:solidFill>
              </a:rPr>
              <a:t>gerarchicamente ordinato</a:t>
            </a:r>
            <a:r>
              <a:rPr lang="it-IT" dirty="0" smtClean="0"/>
              <a:t>, costituito da entità differenziate e subordinate e la complessità dei livelli aumenta salendo la gerarchia</a:t>
            </a:r>
          </a:p>
          <a:p>
            <a:pPr marL="514350" indent="-51435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Feed-back o retroazione</a:t>
            </a:r>
            <a:r>
              <a:rPr lang="it-IT" dirty="0" smtClean="0"/>
              <a:t>. Tale concetto è centrale nella cibernetica. Perde di rilevanza quale sia la causa e quale sia l’effetto. C’è una relazione di collegamento tra i due concetti, mediante la quale la causa produce l’effetto, ma a sua volta l’effetto controlla la causa.</a:t>
            </a:r>
          </a:p>
          <a:p>
            <a:pPr marL="0" indent="0" algn="just">
              <a:buNone/>
            </a:pPr>
            <a:r>
              <a:rPr lang="it-IT" dirty="0" smtClean="0"/>
              <a:t>Il sistema tende quindi ad </a:t>
            </a:r>
            <a:r>
              <a:rPr lang="it-IT" b="1" dirty="0">
                <a:solidFill>
                  <a:srgbClr val="FF0000"/>
                </a:solidFill>
              </a:rPr>
              <a:t>autoregolarsi.</a:t>
            </a:r>
          </a:p>
          <a:p>
            <a:pPr marL="514350" indent="-514350"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9988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657</Words>
  <Application>Microsoft Office PowerPoint</Application>
  <PresentationFormat>Presentazione su schermo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Struttura e sistema sociale</vt:lpstr>
      <vt:lpstr>La struttura sociale</vt:lpstr>
      <vt:lpstr>Il sistema sociale </vt:lpstr>
      <vt:lpstr>Il sistema sociale</vt:lpstr>
      <vt:lpstr>Il sistema sociale</vt:lpstr>
      <vt:lpstr>Il sistema sociale</vt:lpstr>
      <vt:lpstr>Il sistema sociale</vt:lpstr>
      <vt:lpstr>Le caratteristiche del sistema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Struttura e sistema sociale</dc:title>
  <dc:creator>Rosemary</dc:creator>
  <cp:lastModifiedBy>Rosemary</cp:lastModifiedBy>
  <cp:revision>4</cp:revision>
  <dcterms:created xsi:type="dcterms:W3CDTF">2020-04-29T22:22:14Z</dcterms:created>
  <dcterms:modified xsi:type="dcterms:W3CDTF">2020-04-29T22:58:09Z</dcterms:modified>
</cp:coreProperties>
</file>