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01/05/2020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Scansione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60" y="1452995"/>
            <a:ext cx="80660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236828" y="6501394"/>
            <a:ext cx="1666586" cy="27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 dirty="0" smtClean="0"/>
              <a:t>Fonte: Morelli, 2010</a:t>
            </a:r>
            <a:endParaRPr lang="it-IT" altLang="it-IT" sz="1200" b="1" dirty="0"/>
          </a:p>
        </p:txBody>
      </p:sp>
      <p:sp>
        <p:nvSpPr>
          <p:cNvPr id="44035" name="Rettangolo 3"/>
          <p:cNvSpPr>
            <a:spLocks noChangeArrowheads="1"/>
          </p:cNvSpPr>
          <p:nvPr/>
        </p:nvSpPr>
        <p:spPr bwMode="auto">
          <a:xfrm>
            <a:off x="1837460" y="853713"/>
            <a:ext cx="5642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tx2"/>
                </a:solidFill>
              </a:rPr>
              <a:t>La città come </a:t>
            </a:r>
            <a:r>
              <a:rPr lang="it-IT" altLang="it-IT" sz="2400" dirty="0" smtClean="0">
                <a:solidFill>
                  <a:schemeClr val="tx2"/>
                </a:solidFill>
              </a:rPr>
              <a:t>ecosistema (Odum, 1971)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pic>
        <p:nvPicPr>
          <p:cNvPr id="2" name="SlideURB23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8359" y="5891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14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2020-05-01T09:56:14Z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