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0E83F-CDE6-45DE-AE96-4697E405301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914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5542" y="1110891"/>
            <a:ext cx="8712968" cy="1362075"/>
          </a:xfrm>
        </p:spPr>
        <p:txBody>
          <a:bodyPr anchor="t"/>
          <a:lstStyle/>
          <a:p>
            <a:pPr eaLnBrk="1" hangingPunct="1"/>
            <a:r>
              <a:rPr lang="en-US" sz="3600" b="1" dirty="0"/>
              <a:t>Principali teorie sull’evoluzione </a:t>
            </a:r>
            <a:r>
              <a:rPr lang="en-US" sz="3600" b="1" dirty="0"/>
              <a:t>demografica</a:t>
            </a:r>
          </a:p>
        </p:txBody>
      </p:sp>
      <p:sp>
        <p:nvSpPr>
          <p:cNvPr id="11981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995826" y="2653680"/>
            <a:ext cx="7772400" cy="3579812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800" dirty="0"/>
              <a:t>Teoria della Trappola Malthusiana</a:t>
            </a:r>
          </a:p>
          <a:p>
            <a:pPr>
              <a:buClr>
                <a:schemeClr val="accent1"/>
              </a:buClr>
            </a:pPr>
            <a:endParaRPr lang="en-US" sz="2800" dirty="0"/>
          </a:p>
          <a:p>
            <a:pPr>
              <a:buClr>
                <a:schemeClr val="accent1"/>
              </a:buClr>
            </a:pPr>
            <a:r>
              <a:rPr lang="en-US" sz="2800" dirty="0"/>
              <a:t>Teoria della Transizione </a:t>
            </a:r>
            <a:r>
              <a:rPr lang="en-US" sz="2800" dirty="0"/>
              <a:t>Demografica</a:t>
            </a:r>
          </a:p>
        </p:txBody>
      </p:sp>
      <p:pic>
        <p:nvPicPr>
          <p:cNvPr id="2" name="SlidePop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8510" y="5623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</Words>
  <Application>Microsoft Office PowerPoint</Application>
  <PresentationFormat>Widescreen</PresentationFormat>
  <Paragraphs>5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Principali teorie sull’evoluzione demografica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2020-05-02T07:51:10Z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