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378" r:id="rId2"/>
    <p:sldId id="607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7F70D"/>
    <a:srgbClr val="FFFF2F"/>
    <a:srgbClr val="FFFF00"/>
    <a:srgbClr val="008080"/>
    <a:srgbClr val="008000"/>
    <a:srgbClr val="CC00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0D701-53E6-49F4-B912-7D597D58E96C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510F2-D2B7-4DF8-8F2E-79AE455E53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48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06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23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25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50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09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10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0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15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96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48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04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89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69349" y="532015"/>
            <a:ext cx="4962697" cy="1669242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it-IT" altLang="it-IT" sz="1500" b="1" dirty="0"/>
              <a:t>Laocoonte</a:t>
            </a:r>
            <a:br>
              <a:rPr lang="it-IT" altLang="it-IT" sz="1500" b="1" dirty="0"/>
            </a:br>
            <a:r>
              <a:rPr lang="it-IT" altLang="it-IT" sz="1200" b="1" dirty="0"/>
              <a:t>Musei Vaticani</a:t>
            </a:r>
            <a:r>
              <a:rPr lang="it-IT" altLang="it-IT" sz="1350" b="1" dirty="0"/>
              <a:t/>
            </a:r>
            <a:br>
              <a:rPr lang="it-IT" altLang="it-IT" sz="1350" b="1" dirty="0"/>
            </a:br>
            <a:r>
              <a:rPr lang="it-IT" altLang="it-IT" sz="1350" b="1" dirty="0"/>
              <a:t>I sec. a.C.?</a:t>
            </a:r>
            <a:br>
              <a:rPr lang="it-IT" altLang="it-IT" sz="1350" b="1" dirty="0"/>
            </a:br>
            <a:r>
              <a:rPr lang="it-IT" altLang="it-IT" sz="1500" b="1" dirty="0"/>
              <a:t/>
            </a:r>
            <a:br>
              <a:rPr lang="it-IT" altLang="it-IT" sz="1500" b="1" dirty="0"/>
            </a:br>
            <a:r>
              <a:rPr lang="it-IT" altLang="it-IT" sz="1200" b="1" dirty="0"/>
              <a:t>Domus Aurea, </a:t>
            </a:r>
            <a:br>
              <a:rPr lang="it-IT" altLang="it-IT" sz="1200" b="1" dirty="0"/>
            </a:br>
            <a:r>
              <a:rPr lang="it-IT" altLang="it-IT" sz="1200" b="1" dirty="0"/>
              <a:t>poi Terme di Tito</a:t>
            </a:r>
            <a:r>
              <a:rPr lang="it-IT" altLang="it-IT" sz="1500" b="1" dirty="0"/>
              <a:t> </a:t>
            </a:r>
            <a:br>
              <a:rPr lang="it-IT" altLang="it-IT" sz="1500" b="1" dirty="0"/>
            </a:br>
            <a:r>
              <a:rPr lang="it-IT" altLang="it-IT" sz="1350" b="1" dirty="0"/>
              <a:t/>
            </a:r>
            <a:br>
              <a:rPr lang="it-IT" altLang="it-IT" sz="1350" b="1" dirty="0"/>
            </a:br>
            <a:r>
              <a:rPr lang="it-IT" altLang="it-IT" sz="1200" b="1" dirty="0"/>
              <a:t>scultori rodi:</a:t>
            </a:r>
            <a:br>
              <a:rPr lang="it-IT" altLang="it-IT" sz="1200" b="1" dirty="0"/>
            </a:br>
            <a:r>
              <a:rPr lang="it-IT" altLang="it-IT" sz="1200" b="1" dirty="0" err="1"/>
              <a:t>Atanodoro</a:t>
            </a:r>
            <a:r>
              <a:rPr lang="it-IT" altLang="it-IT" sz="1200" b="1" dirty="0"/>
              <a:t>, </a:t>
            </a:r>
            <a:r>
              <a:rPr lang="it-IT" altLang="it-IT" sz="1200" b="1" dirty="0" err="1"/>
              <a:t>Agesandro</a:t>
            </a:r>
            <a:r>
              <a:rPr lang="it-IT" altLang="it-IT" sz="1200" b="1" dirty="0"/>
              <a:t>, </a:t>
            </a:r>
            <a:br>
              <a:rPr lang="it-IT" altLang="it-IT" sz="1200" b="1" dirty="0"/>
            </a:br>
            <a:r>
              <a:rPr lang="it-IT" altLang="it-IT" sz="1200" b="1" dirty="0"/>
              <a:t>Polidoro</a:t>
            </a:r>
          </a:p>
        </p:txBody>
      </p:sp>
      <p:pic>
        <p:nvPicPr>
          <p:cNvPr id="5123" name="Picture 5" descr="http://www.cicagi.it/public/moduli/appunti/immagini/grecias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893" y="159345"/>
            <a:ext cx="6005107" cy="656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41" y="2377439"/>
            <a:ext cx="4239491" cy="423949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7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056"/>
    </mc:Choice>
    <mc:Fallback xmlns="">
      <p:transition spd="slow" advTm="466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Tempio di Giove Capitolin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3" y="2422121"/>
            <a:ext cx="5809211" cy="435690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2" y="118397"/>
            <a:ext cx="12073082" cy="1765688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8" y="3006782"/>
            <a:ext cx="5765650" cy="277471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522"/>
    </mc:Choice>
    <mc:Fallback xmlns="">
      <p:transition spd="slow" advTm="44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2043</TotalTime>
  <Words>1</Words>
  <Application>Microsoft Office PowerPoint</Application>
  <PresentationFormat>Widescreen</PresentationFormat>
  <Paragraphs>1</Paragraphs>
  <Slides>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di Office</vt:lpstr>
      <vt:lpstr>Laocoonte Musei Vaticani I sec. a.C.?  Domus Aurea,  poi Terme di Tito   scultori rodi: Atanodoro, Agesandro,  Polidoro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144</cp:revision>
  <dcterms:created xsi:type="dcterms:W3CDTF">2020-03-20T16:21:27Z</dcterms:created>
  <dcterms:modified xsi:type="dcterms:W3CDTF">2020-05-04T11:26:10Z</dcterms:modified>
</cp:coreProperties>
</file>