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79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6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11"/>
          <p:cNvSpPr txBox="1">
            <a:spLocks noChangeArrowheads="1"/>
          </p:cNvSpPr>
          <p:nvPr/>
        </p:nvSpPr>
        <p:spPr bwMode="auto">
          <a:xfrm>
            <a:off x="7453634" y="2967003"/>
            <a:ext cx="4901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latin typeface="Perpetua" panose="02020502060401020303" pitchFamily="18" charset="0"/>
              </a:rPr>
              <a:t>Resti del tempio di Giove </a:t>
            </a:r>
            <a:r>
              <a:rPr lang="it-IT" altLang="it-IT" sz="1200" b="1" dirty="0" smtClean="0">
                <a:latin typeface="Perpetua" panose="02020502060401020303" pitchFamily="18" charset="0"/>
              </a:rPr>
              <a:t>capitolino all’interno </a:t>
            </a:r>
            <a:r>
              <a:rPr lang="it-IT" altLang="it-IT" sz="1200" b="1" dirty="0">
                <a:latin typeface="Perpetua" panose="02020502060401020303" pitchFamily="18" charset="0"/>
              </a:rPr>
              <a:t>dei </a:t>
            </a:r>
            <a:r>
              <a:rPr lang="it-IT" altLang="it-IT" sz="1200" b="1" dirty="0" smtClean="0">
                <a:latin typeface="Perpetua" panose="02020502060401020303" pitchFamily="18" charset="0"/>
              </a:rPr>
              <a:t>Musei Capitolini</a:t>
            </a:r>
            <a:endParaRPr lang="it-IT" altLang="it-IT" sz="1200" b="1" dirty="0">
              <a:latin typeface="Perpetua" panose="02020502060401020303" pitchFamily="18" charset="0"/>
            </a:endParaRPr>
          </a:p>
        </p:txBody>
      </p:sp>
      <p:pic>
        <p:nvPicPr>
          <p:cNvPr id="6150" name="Picture 13" descr="https://lh5.googleusercontent.com/-uTGZoJlnVBg/TYevK-XGS-I/AAAAAAAAAEk/aR80Ln6zoYg/019+arco+di+marcaurel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31" y="476479"/>
            <a:ext cx="2001364" cy="27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CasellaDiTesto 9"/>
          <p:cNvSpPr txBox="1">
            <a:spLocks noChangeArrowheads="1"/>
          </p:cNvSpPr>
          <p:nvPr/>
        </p:nvSpPr>
        <p:spPr bwMode="auto">
          <a:xfrm>
            <a:off x="4892051" y="28323"/>
            <a:ext cx="24785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 b="1" dirty="0">
                <a:latin typeface="Perpetua" panose="02020502060401020303" pitchFamily="18" charset="0"/>
              </a:rPr>
              <a:t>Rilievo con sacrificio di M. Aurelio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 b="1" dirty="0">
                <a:latin typeface="Perpetua" panose="02020502060401020303" pitchFamily="18" charset="0"/>
              </a:rPr>
              <a:t>davanti al </a:t>
            </a:r>
            <a:r>
              <a:rPr lang="it-IT" altLang="it-IT" sz="1100" b="1" u="sng" dirty="0">
                <a:latin typeface="Perpetua" panose="02020502060401020303" pitchFamily="18" charset="0"/>
              </a:rPr>
              <a:t>tempio capitolino </a:t>
            </a:r>
            <a:r>
              <a:rPr lang="it-IT" altLang="it-IT" sz="1100" b="1" dirty="0">
                <a:latin typeface="Perpetua" panose="02020502060401020303" pitchFamily="18" charset="0"/>
              </a:rPr>
              <a:t>(178 d.C.)</a:t>
            </a:r>
          </a:p>
        </p:txBody>
      </p:sp>
      <p:sp>
        <p:nvSpPr>
          <p:cNvPr id="11" name="CasellaDiTesto 5"/>
          <p:cNvSpPr txBox="1">
            <a:spLocks noChangeArrowheads="1"/>
          </p:cNvSpPr>
          <p:nvPr/>
        </p:nvSpPr>
        <p:spPr bwMode="auto">
          <a:xfrm>
            <a:off x="7600046" y="4914093"/>
            <a:ext cx="1406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orientato </a:t>
            </a:r>
            <a:r>
              <a:rPr lang="it-IT" altLang="it-IT" sz="1200" dirty="0" smtClean="0"/>
              <a:t>N-O/S-E</a:t>
            </a:r>
            <a:endParaRPr lang="it-IT" altLang="it-IT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62x53 m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" y="65858"/>
            <a:ext cx="4717694" cy="3250920"/>
          </a:xfrm>
          <a:prstGeom prst="rect">
            <a:avLst/>
          </a:prstGeom>
        </p:spPr>
      </p:pic>
      <p:sp>
        <p:nvSpPr>
          <p:cNvPr id="5" name="AutoShape 2" descr="Tempio di Giove Capitolin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69" y="3224059"/>
            <a:ext cx="2591929" cy="355782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13" y="444266"/>
            <a:ext cx="4666495" cy="242298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9" y="3419177"/>
            <a:ext cx="4467498" cy="335739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92" y="3311659"/>
            <a:ext cx="2281223" cy="347022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360"/>
    </mc:Choice>
    <mc:Fallback xmlns="">
      <p:transition spd="slow" advTm="94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29</Words>
  <Application>Microsoft Office PowerPoint</Application>
  <PresentationFormat>Widescreen</PresentationFormat>
  <Paragraphs>5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Perpetua</vt:lpstr>
      <vt:lpstr>Tema di Office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146</cp:revision>
  <dcterms:created xsi:type="dcterms:W3CDTF">2020-03-20T16:21:27Z</dcterms:created>
  <dcterms:modified xsi:type="dcterms:W3CDTF">2020-05-04T12:00:33Z</dcterms:modified>
</cp:coreProperties>
</file>