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81" r:id="rId2"/>
    <p:sldId id="383" r:id="rId3"/>
    <p:sldId id="384" r:id="rId4"/>
    <p:sldId id="387" r:id="rId5"/>
    <p:sldId id="389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D:\Backup\Desktop\tetto tempio italico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06" y="179965"/>
            <a:ext cx="594042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ttp://www.luckyjor.org/etrusito/necropoli/figtempi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" y="179965"/>
            <a:ext cx="570919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tetto tempio di Vellet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1" y="3759777"/>
            <a:ext cx="42846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4" y="3963637"/>
            <a:ext cx="7105426" cy="27695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05"/>
    </mc:Choice>
    <mc:Fallback>
      <p:transition spd="slow" advTm="18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127795" y="50800"/>
            <a:ext cx="28829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 dirty="0"/>
              <a:t>Area di S. Omobono</a:t>
            </a:r>
            <a:br>
              <a:rPr lang="it-IT" altLang="it-IT" sz="18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400" b="1" dirty="0"/>
              <a:t>santuario arcaico (</a:t>
            </a:r>
            <a:r>
              <a:rPr lang="it-IT" altLang="it-IT" sz="1400" b="1" dirty="0" smtClean="0"/>
              <a:t>580-530 </a:t>
            </a:r>
            <a:r>
              <a:rPr lang="it-IT" altLang="it-IT" sz="1400" b="1" dirty="0"/>
              <a:t>a.C</a:t>
            </a:r>
            <a:r>
              <a:rPr lang="it-IT" altLang="it-IT" sz="1400" b="1" dirty="0" smtClean="0"/>
              <a:t>. </a:t>
            </a:r>
            <a:r>
              <a:rPr lang="it-IT" altLang="it-IT" sz="1400" b="1" dirty="0" err="1" smtClean="0"/>
              <a:t>ca</a:t>
            </a:r>
            <a:r>
              <a:rPr lang="it-IT" altLang="it-IT" sz="1400" b="1" dirty="0" smtClean="0"/>
              <a:t>) </a:t>
            </a: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>templi di Fortuna e Mater </a:t>
            </a:r>
            <a:r>
              <a:rPr lang="it-IT" altLang="it-IT" sz="1400" b="1" dirty="0" err="1"/>
              <a:t>Matuta</a:t>
            </a: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>costruito da Servio Tullio  </a:t>
            </a:r>
          </a:p>
        </p:txBody>
      </p:sp>
      <p:pic>
        <p:nvPicPr>
          <p:cNvPr id="10243" name="Picture 4" descr="Area sacra di 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795" y="3073400"/>
            <a:ext cx="7812088" cy="3670300"/>
          </a:xfrm>
          <a:noFill/>
        </p:spPr>
      </p:pic>
      <p:pic>
        <p:nvPicPr>
          <p:cNvPr id="10244" name="Picture 4" descr="tempio di Fortuna, 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766700"/>
            <a:ext cx="3311526" cy="510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Fig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59" y="88900"/>
            <a:ext cx="3639342" cy="288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925"/>
    </mc:Choice>
    <mc:Fallback>
      <p:transition spd="slow" advTm="46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120592" y="157162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 dirty="0"/>
              <a:t>Tempio di S. Omobono</a:t>
            </a:r>
            <a:br>
              <a:rPr lang="it-IT" altLang="it-IT" sz="18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400" b="1" dirty="0"/>
              <a:t>ricostruzione del tempio e posizionamento </a:t>
            </a:r>
            <a:br>
              <a:rPr lang="it-IT" altLang="it-IT" sz="1400" b="1" dirty="0"/>
            </a:br>
            <a:r>
              <a:rPr lang="it-IT" altLang="it-IT" sz="1400" b="1" dirty="0"/>
              <a:t>di Ercole e Fortuna come acroterio centrale</a:t>
            </a:r>
          </a:p>
        </p:txBody>
      </p:sp>
      <p:pic>
        <p:nvPicPr>
          <p:cNvPr id="11269" name="Picture 6" descr="https://encrypted-tbn3.gstatic.com/images?q=tbn:ANd9GcTm0rnp6daC_GTPZg6NtUUtTtO-obkL8Vy7eWmi9Z2IPgKbes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33" y="157162"/>
            <a:ext cx="16017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76" y="2966120"/>
            <a:ext cx="5442800" cy="3848094"/>
          </a:xfrm>
          <a:prstGeom prst="rect">
            <a:avLst/>
          </a:prstGeom>
        </p:spPr>
      </p:pic>
      <p:pic>
        <p:nvPicPr>
          <p:cNvPr id="9" name="Picture 4" descr="prima 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" y="3063481"/>
            <a:ext cx="4810690" cy="375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Eracle e Fortuna da S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924" y="157162"/>
            <a:ext cx="2567432" cy="437360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40"/>
    </mc:Choice>
    <mc:Fallback>
      <p:transition spd="slow" advTm="4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69025" y="203201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 dirty="0"/>
              <a:t>Palazzo di Murlo (Siena)</a:t>
            </a:r>
            <a:br>
              <a:rPr lang="it-IT" altLang="it-IT" sz="18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400" b="1" dirty="0"/>
              <a:t>1. edificio orientalizzante </a:t>
            </a:r>
            <a:r>
              <a:rPr lang="it-IT" altLang="it-IT" sz="1400" b="1" dirty="0" smtClean="0"/>
              <a:t>650 </a:t>
            </a:r>
            <a:r>
              <a:rPr lang="it-IT" altLang="it-IT" sz="1400" b="1" dirty="0"/>
              <a:t>a.C., distrutto da incendio</a:t>
            </a:r>
            <a:br>
              <a:rPr lang="it-IT" altLang="it-IT" sz="1400" b="1" dirty="0"/>
            </a:br>
            <a:r>
              <a:rPr lang="it-IT" altLang="it-IT" sz="1400" b="1" dirty="0"/>
              <a:t>2. 580 a.C. ricostruzione </a:t>
            </a:r>
            <a:br>
              <a:rPr lang="it-IT" altLang="it-IT" sz="14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endParaRPr lang="it-IT" altLang="it-IT" sz="1600" b="1" dirty="0"/>
          </a:p>
        </p:txBody>
      </p:sp>
      <p:pic>
        <p:nvPicPr>
          <p:cNvPr id="14339" name="Picture 5" descr="palazzo tiranno e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4" y="1558584"/>
            <a:ext cx="54816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http://www.canino.info/inserti/monografie/etruschi/etruschi_toscana/murlo/murlo_acroter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15" y="3348586"/>
            <a:ext cx="2301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http://www.canino.info/inserti/monografie/etruschi/etruschi_toscana/murlo/terrecot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15" y="3096684"/>
            <a:ext cx="4211637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ttps://encrypted-tbn3.gstatic.com/images?q=tbn:ANd9GcTN6NqKOLt7NKPo67IBT6ADCLs8Wqsd56zw6sI83M1GBj-S5yI5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32" y="-39950"/>
            <a:ext cx="4164861" cy="277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39" y="573620"/>
            <a:ext cx="3118751" cy="23408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62"/>
    </mc:Choice>
    <mc:Fallback>
      <p:transition spd="slow" advTm="13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-242888"/>
            <a:ext cx="8229600" cy="1660526"/>
          </a:xfrm>
        </p:spPr>
        <p:txBody>
          <a:bodyPr/>
          <a:lstStyle/>
          <a:p>
            <a:pPr algn="l" eaLnBrk="1" hangingPunct="1"/>
            <a:r>
              <a:rPr lang="it-IT" altLang="it-IT" sz="1800" b="1"/>
              <a:t>Roma - Foro</a:t>
            </a:r>
            <a:br>
              <a:rPr lang="it-IT" altLang="it-IT" sz="1800" b="1"/>
            </a:br>
            <a:r>
              <a:rPr lang="it-IT" altLang="it-IT" sz="1600" b="1"/>
              <a:t>Regia nell’età di Servio Tullio</a:t>
            </a:r>
          </a:p>
        </p:txBody>
      </p:sp>
      <p:pic>
        <p:nvPicPr>
          <p:cNvPr id="16387" name="Picture 4" descr="Regio, R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933" y="1593653"/>
            <a:ext cx="5717803" cy="5202238"/>
          </a:xfrm>
          <a:noFill/>
        </p:spPr>
      </p:pic>
      <p:pic>
        <p:nvPicPr>
          <p:cNvPr id="16388" name="Picture 7" descr="lastra con Minotau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7001" y="307777"/>
            <a:ext cx="3392804" cy="2848592"/>
          </a:xfrm>
          <a:noFill/>
        </p:spPr>
      </p:pic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7847330" y="0"/>
            <a:ext cx="2858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Lastra di terracotta con Minotauro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60" y="3258348"/>
            <a:ext cx="4713345" cy="35375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0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94"/>
    </mc:Choice>
    <mc:Fallback>
      <p:transition spd="slow" advTm="6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24</Words>
  <Application>Microsoft Office PowerPoint</Application>
  <PresentationFormat>Widescreen</PresentationFormat>
  <Paragraphs>5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Area di S. Omobono  santuario arcaico (580-530 a.C. ca)  templi di Fortuna e Mater Matuta  costruito da Servio Tullio  </vt:lpstr>
      <vt:lpstr>Tempio di S. Omobono  ricostruzione del tempio e posizionamento  di Ercole e Fortuna come acroterio centrale</vt:lpstr>
      <vt:lpstr>Palazzo di Murlo (Siena)  1. edificio orientalizzante 650 a.C., distrutto da incendio 2. 580 a.C. ricostruzione    </vt:lpstr>
      <vt:lpstr>Roma - Foro Regia nell’età di Servio Tullio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148</cp:revision>
  <dcterms:created xsi:type="dcterms:W3CDTF">2020-03-20T16:21:27Z</dcterms:created>
  <dcterms:modified xsi:type="dcterms:W3CDTF">2020-05-04T12:22:35Z</dcterms:modified>
</cp:coreProperties>
</file>