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389" r:id="rId2"/>
    <p:sldId id="424" r:id="rId3"/>
    <p:sldId id="425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7F70D"/>
    <a:srgbClr val="FFFF2F"/>
    <a:srgbClr val="FFFF00"/>
    <a:srgbClr val="008080"/>
    <a:srgbClr val="008000"/>
    <a:srgbClr val="CC00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0D701-53E6-49F4-B912-7D597D58E96C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510F2-D2B7-4DF8-8F2E-79AE455E53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48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06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23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25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50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09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10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0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158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96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48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04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89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8"/>
          <p:cNvSpPr>
            <a:spLocks noGrp="1" noChangeArrowheads="1"/>
          </p:cNvSpPr>
          <p:nvPr>
            <p:ph type="title"/>
          </p:nvPr>
        </p:nvSpPr>
        <p:spPr>
          <a:xfrm>
            <a:off x="1981200" y="-242888"/>
            <a:ext cx="8229600" cy="1660526"/>
          </a:xfrm>
        </p:spPr>
        <p:txBody>
          <a:bodyPr/>
          <a:lstStyle/>
          <a:p>
            <a:pPr algn="l" eaLnBrk="1" hangingPunct="1"/>
            <a:r>
              <a:rPr lang="it-IT" altLang="it-IT" sz="1800" b="1"/>
              <a:t>Roma - Foro</a:t>
            </a:r>
            <a:br>
              <a:rPr lang="it-IT" altLang="it-IT" sz="1800" b="1"/>
            </a:br>
            <a:r>
              <a:rPr lang="it-IT" altLang="it-IT" sz="1600" b="1"/>
              <a:t>Regia nell’età di Servio Tullio</a:t>
            </a:r>
          </a:p>
        </p:txBody>
      </p:sp>
      <p:pic>
        <p:nvPicPr>
          <p:cNvPr id="16387" name="Picture 4" descr="Regio, Roma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933" y="1593653"/>
            <a:ext cx="5717803" cy="5202238"/>
          </a:xfrm>
          <a:noFill/>
        </p:spPr>
      </p:pic>
      <p:pic>
        <p:nvPicPr>
          <p:cNvPr id="16388" name="Picture 7" descr="lastra con Minotauro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7001" y="307777"/>
            <a:ext cx="3392804" cy="2848592"/>
          </a:xfrm>
          <a:noFill/>
        </p:spPr>
      </p:pic>
      <p:sp>
        <p:nvSpPr>
          <p:cNvPr id="16389" name="Text Box 11"/>
          <p:cNvSpPr txBox="1">
            <a:spLocks noChangeArrowheads="1"/>
          </p:cNvSpPr>
          <p:nvPr/>
        </p:nvSpPr>
        <p:spPr bwMode="auto">
          <a:xfrm>
            <a:off x="7847330" y="0"/>
            <a:ext cx="28584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Lastra di terracotta con Minotauro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60" y="3258348"/>
            <a:ext cx="4713345" cy="353754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608"/>
    </mc:Choice>
    <mc:Fallback xmlns="">
      <p:transition spd="slow" advTm="427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ttp://poesia.blog.rainews24.it/files/2012/03/lupa-capitoli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342" y="135467"/>
            <a:ext cx="6156325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http://badwila.net/lupa/Testa_Lupa_Capitolina_300x3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7" y="3378200"/>
            <a:ext cx="28575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http://badwila.net/lupa/Denario_Sesto_Pompeo_300x1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771" y="4695825"/>
            <a:ext cx="3128962" cy="176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D:\Backup\Desktop\Stele_Cortemilia_II_sec_aC_300x424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4" y="4564324"/>
            <a:ext cx="3095625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37067" y="135467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it-IT" altLang="it-IT" sz="2400" dirty="0"/>
              <a:t>Lupa capitolina</a:t>
            </a:r>
          </a:p>
          <a:p>
            <a:pPr>
              <a:spcBef>
                <a:spcPct val="0"/>
              </a:spcBef>
            </a:pPr>
            <a:r>
              <a:rPr lang="it-IT" altLang="it-IT" sz="2000" dirty="0"/>
              <a:t>opera di </a:t>
            </a:r>
            <a:r>
              <a:rPr lang="it-IT" altLang="it-IT" sz="2000" dirty="0" err="1"/>
              <a:t>Vulca</a:t>
            </a:r>
            <a:r>
              <a:rPr lang="it-IT" altLang="it-IT" sz="2000" dirty="0"/>
              <a:t>?  </a:t>
            </a:r>
          </a:p>
          <a:p>
            <a:pPr>
              <a:spcBef>
                <a:spcPct val="0"/>
              </a:spcBef>
            </a:pPr>
            <a:endParaRPr lang="it-IT" altLang="it-IT" dirty="0"/>
          </a:p>
          <a:p>
            <a:pPr>
              <a:spcBef>
                <a:spcPct val="0"/>
              </a:spcBef>
            </a:pPr>
            <a:r>
              <a:rPr lang="it-IT" altLang="it-IT" dirty="0"/>
              <a:t>rinvenuta sul Campidoglio </a:t>
            </a:r>
          </a:p>
          <a:p>
            <a:pPr>
              <a:spcBef>
                <a:spcPct val="0"/>
              </a:spcBef>
            </a:pPr>
            <a:r>
              <a:rPr lang="it-IT" altLang="it-IT" dirty="0"/>
              <a:t>nel I sec. </a:t>
            </a:r>
            <a:r>
              <a:rPr lang="it-IT" altLang="it-IT" dirty="0" err="1"/>
              <a:t>a.C.,colpita</a:t>
            </a:r>
            <a:r>
              <a:rPr lang="it-IT" altLang="it-IT" dirty="0"/>
              <a:t> dal fulmine 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7067" y="208075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it-IT" altLang="it-IT" dirty="0"/>
              <a:t>Datazioni: VII-VI o V-IV sec. a.C.; </a:t>
            </a:r>
          </a:p>
          <a:p>
            <a:pPr>
              <a:spcBef>
                <a:spcPct val="0"/>
              </a:spcBef>
            </a:pPr>
            <a:r>
              <a:rPr lang="it-IT" altLang="it-IT" dirty="0" err="1"/>
              <a:t>postantico</a:t>
            </a:r>
            <a:r>
              <a:rPr lang="it-IT" altLang="it-IT" dirty="0"/>
              <a:t>: 650 d.C., copia </a:t>
            </a:r>
            <a:r>
              <a:rPr lang="it-IT" altLang="it-IT" dirty="0" err="1"/>
              <a:t>med</a:t>
            </a:r>
            <a:r>
              <a:rPr lang="it-IT" altLang="it-IT" dirty="0"/>
              <a:t>. </a:t>
            </a:r>
          </a:p>
          <a:p>
            <a:pPr>
              <a:spcBef>
                <a:spcPct val="0"/>
              </a:spcBef>
            </a:pPr>
            <a:r>
              <a:rPr lang="it-IT" altLang="it-IT" dirty="0"/>
              <a:t>XI- XII sec. d.C. (gemelli XV sec.)</a:t>
            </a:r>
            <a:endParaRPr lang="it-IT" altLang="it-IT" sz="2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042"/>
    </mc:Choice>
    <mc:Fallback xmlns="">
      <p:transition spd="slow" advTm="379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fororep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332" y="146580"/>
            <a:ext cx="6824135" cy="4629249"/>
          </a:xfrm>
          <a:noFill/>
        </p:spPr>
      </p:pic>
      <p:pic>
        <p:nvPicPr>
          <p:cNvPr id="3" name="Picture 4" descr="pianta lapis ni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356" y="468312"/>
            <a:ext cx="4981046" cy="622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3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04"/>
    </mc:Choice>
    <mc:Fallback xmlns="">
      <p:transition spd="slow" advTm="138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2134</TotalTime>
  <Words>54</Words>
  <Application>Microsoft Office PowerPoint</Application>
  <PresentationFormat>Widescreen</PresentationFormat>
  <Paragraphs>10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Roma - Foro Regia nell’età di Servio Tullio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154</cp:revision>
  <dcterms:created xsi:type="dcterms:W3CDTF">2020-03-20T16:21:27Z</dcterms:created>
  <dcterms:modified xsi:type="dcterms:W3CDTF">2020-05-04T14:02:49Z</dcterms:modified>
</cp:coreProperties>
</file>