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426" r:id="rId2"/>
    <p:sldId id="427" r:id="rId3"/>
    <p:sldId id="42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53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it/thumb/f/ff/Forum_of_Roma_before_Caesar_%28IT%29.svg/1024px-Forum_of_Roma_before_Caesar_%28IT%29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79" y="209550"/>
            <a:ext cx="8976109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103"/>
    </mc:Choice>
    <mc:Fallback xmlns="">
      <p:transition spd="slow" advTm="233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2150"/>
            <a:ext cx="8229600" cy="14176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 smtClean="0"/>
              <a:t>Roma, Tempio di Saturno</a:t>
            </a:r>
            <a:br>
              <a:rPr lang="it-IT" altLang="it-IT" sz="1800" b="1" smtClean="0"/>
            </a:br>
            <a:r>
              <a:rPr lang="it-IT" altLang="it-IT" sz="1800" smtClean="0"/>
              <a:t> </a:t>
            </a:r>
            <a:r>
              <a:rPr lang="it-IT" altLang="it-IT" sz="1400" b="1" smtClean="0"/>
              <a:t>sede dell’Erario dello Stato </a:t>
            </a:r>
            <a:br>
              <a:rPr lang="it-IT" altLang="it-IT" sz="1400" b="1" smtClean="0"/>
            </a:br>
            <a:r>
              <a:rPr lang="it-IT" altLang="it-IT" sz="1800" b="1" smtClean="0"/>
              <a:t/>
            </a:r>
            <a:br>
              <a:rPr lang="it-IT" altLang="it-IT" sz="1800" b="1" smtClean="0"/>
            </a:br>
            <a:r>
              <a:rPr lang="it-IT" altLang="it-IT" sz="1400" b="1" smtClean="0"/>
              <a:t>fasi:</a:t>
            </a:r>
            <a:r>
              <a:rPr lang="it-IT" altLang="it-IT" sz="1800" b="1" smtClean="0"/>
              <a:t/>
            </a:r>
            <a:br>
              <a:rPr lang="it-IT" altLang="it-IT" sz="1800" b="1" smtClean="0"/>
            </a:br>
            <a:r>
              <a:rPr lang="it-IT" altLang="it-IT" sz="1400" smtClean="0"/>
              <a:t>1. </a:t>
            </a:r>
            <a:r>
              <a:rPr lang="it-IT" altLang="it-IT" sz="1400" i="1" smtClean="0"/>
              <a:t>fanum </a:t>
            </a:r>
            <a:r>
              <a:rPr lang="it-IT" altLang="it-IT" sz="1400" smtClean="0"/>
              <a:t>di Tullo Ostilio  </a:t>
            </a:r>
            <a:br>
              <a:rPr lang="it-IT" altLang="it-IT" sz="1400" smtClean="0"/>
            </a:br>
            <a:r>
              <a:rPr lang="it-IT" altLang="it-IT" sz="1400" smtClean="0"/>
              <a:t>2. tempio di Tarquinio Prisco</a:t>
            </a:r>
            <a:br>
              <a:rPr lang="it-IT" altLang="it-IT" sz="1400" smtClean="0"/>
            </a:br>
            <a:r>
              <a:rPr lang="it-IT" altLang="it-IT" sz="1400" smtClean="0"/>
              <a:t>3. tempio dell’inizio della repubblica 498 a.C. (501-493)</a:t>
            </a:r>
            <a:br>
              <a:rPr lang="it-IT" altLang="it-IT" sz="1400" smtClean="0"/>
            </a:br>
            <a:r>
              <a:rPr lang="it-IT" altLang="it-IT" sz="1400" smtClean="0"/>
              <a:t>4. rifacimento dopo incendio, da L. Munazio Planco nel 42 a.C.</a:t>
            </a:r>
            <a:br>
              <a:rPr lang="it-IT" altLang="it-IT" sz="1400" smtClean="0"/>
            </a:br>
            <a:r>
              <a:rPr lang="it-IT" altLang="it-IT" sz="1400" smtClean="0"/>
              <a:t>5. rifacimento  dopo incendio, dall’Imperatore Carino nel 283 d.C.</a:t>
            </a:r>
            <a:br>
              <a:rPr lang="it-IT" altLang="it-IT" sz="1400" smtClean="0"/>
            </a:br>
            <a:r>
              <a:rPr lang="it-IT" altLang="it-IT" sz="1400" smtClean="0"/>
              <a:t/>
            </a:r>
            <a:br>
              <a:rPr lang="it-IT" altLang="it-IT" sz="1400" smtClean="0"/>
            </a:br>
            <a:r>
              <a:rPr lang="it-IT" altLang="it-IT" sz="1400" smtClean="0"/>
              <a:t/>
            </a:r>
            <a:br>
              <a:rPr lang="it-IT" altLang="it-IT" sz="1400" smtClean="0"/>
            </a:br>
            <a:endParaRPr lang="it-IT" altLang="it-IT" sz="1400" smtClean="0"/>
          </a:p>
        </p:txBody>
      </p:sp>
      <p:pic>
        <p:nvPicPr>
          <p:cNvPr id="3" name="Picture 7" descr="5288-md Foro Romano e tempio di Saturn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05038"/>
            <a:ext cx="7062788" cy="4652962"/>
          </a:xfrm>
          <a:noFill/>
        </p:spPr>
      </p:pic>
      <p:pic>
        <p:nvPicPr>
          <p:cNvPr id="4" name="Picture 5" descr="C:\Users\Monika\Desktop\Temple-of-Satur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33" y="254000"/>
            <a:ext cx="5520267" cy="404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9975322" y="5863697"/>
            <a:ext cx="17176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/>
              <a:t>Arrivo di </a:t>
            </a:r>
            <a:r>
              <a:rPr lang="it-IT" altLang="it-IT" sz="1400" b="0" dirty="0" err="1"/>
              <a:t>oroplasti</a:t>
            </a:r>
            <a:r>
              <a:rPr lang="it-IT" altLang="it-IT" sz="1400" b="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/>
              <a:t>greci </a:t>
            </a:r>
            <a:r>
              <a:rPr lang="it-IT" altLang="it-IT" sz="1400" b="0" dirty="0" err="1"/>
              <a:t>Damophilos</a:t>
            </a:r>
            <a:r>
              <a:rPr lang="it-IT" altLang="it-IT" sz="1400" b="0" dirty="0"/>
              <a:t> 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0" dirty="0" err="1"/>
              <a:t>Gorgasos</a:t>
            </a:r>
            <a:r>
              <a:rPr lang="it-IT" altLang="it-IT" sz="1400" b="0" dirty="0"/>
              <a:t> (Plinio)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79"/>
    </mc:Choice>
    <mc:Fallback xmlns="">
      <p:transition spd="slow" advTm="38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io_castori_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2" y="2860675"/>
            <a:ext cx="5147733" cy="386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3"/>
          <p:cNvSpPr txBox="1">
            <a:spLocks noChangeArrowheads="1"/>
          </p:cNvSpPr>
          <p:nvPr/>
        </p:nvSpPr>
        <p:spPr bwMode="auto">
          <a:xfrm>
            <a:off x="142082" y="276225"/>
            <a:ext cx="365484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Tempio dei Castori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1) Votato nel 499 a.C. durante la battaglia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     al Lago </a:t>
            </a:r>
            <a:r>
              <a:rPr lang="it-IT" altLang="it-IT" sz="1400" dirty="0" err="1"/>
              <a:t>Regillo</a:t>
            </a:r>
            <a:r>
              <a:rPr lang="it-IT" altLang="it-IT" sz="1400" dirty="0"/>
              <a:t> da A. </a:t>
            </a:r>
            <a:r>
              <a:rPr lang="it-IT" altLang="it-IT" sz="1400" dirty="0" err="1"/>
              <a:t>Postumio</a:t>
            </a:r>
            <a:r>
              <a:rPr lang="it-IT" altLang="it-IT" sz="1400" dirty="0"/>
              <a:t> Albino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     Inaugurato nel 484 a.C. dal figlio di 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     </a:t>
            </a:r>
            <a:r>
              <a:rPr lang="it-IT" altLang="it-IT" sz="1400" dirty="0" err="1"/>
              <a:t>Postumio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2) Restaurato nel 117 a.C. 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     L. Cecilio Metello Dalmatico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3)  Rifatto da Tiberio </a:t>
            </a:r>
            <a:r>
              <a:rPr lang="it-IT" altLang="it-IT" sz="1400" dirty="0" smtClean="0"/>
              <a:t>e inaugurato </a:t>
            </a:r>
            <a:r>
              <a:rPr lang="it-IT" altLang="it-IT" sz="1400" dirty="0"/>
              <a:t>nel 6 d.C.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pic>
        <p:nvPicPr>
          <p:cNvPr id="4" name="Picture 3" descr="C:\Users\Monika\Desktop\Cast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-171451"/>
            <a:ext cx="4318000" cy="552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Monika\Desktop\Cast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28" y="2777106"/>
            <a:ext cx="5909204" cy="422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21"/>
    </mc:Choice>
    <mc:Fallback xmlns="">
      <p:transition spd="slow" advTm="29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75</Words>
  <Application>Microsoft Office PowerPoint</Application>
  <PresentationFormat>Widescreen</PresentationFormat>
  <Paragraphs>13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Roma, Tempio di Saturno  sede dell’Erario dello Stato   fasi: 1. fanum di Tullo Ostilio   2. tempio di Tarquinio Prisco 3. tempio dell’inizio della repubblica 498 a.C. (501-493) 4. rifacimento dopo incendio, da L. Munazio Planco nel 42 a.C. 5. rifacimento  dopo incendio, dall’Imperatore Carino nel 283 d.C.   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156</cp:revision>
  <dcterms:created xsi:type="dcterms:W3CDTF">2020-03-20T16:21:27Z</dcterms:created>
  <dcterms:modified xsi:type="dcterms:W3CDTF">2020-05-04T14:38:54Z</dcterms:modified>
</cp:coreProperties>
</file>