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28" r:id="rId2"/>
    <p:sldId id="429" r:id="rId3"/>
    <p:sldId id="438" r:id="rId4"/>
    <p:sldId id="430" r:id="rId5"/>
    <p:sldId id="43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hyperlink" Target="http://upload.wikimedia.org/wikipedia/commons/4/48/Sepolcro_degli_Scipioni_001_Entrata.jpg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io_castori_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2" y="2860675"/>
            <a:ext cx="5147733" cy="386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142082" y="276225"/>
            <a:ext cx="365484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Tempio dei Castori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1) Votato nel 499 a.C. durante la battaglia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al Lago </a:t>
            </a:r>
            <a:r>
              <a:rPr lang="it-IT" altLang="it-IT" sz="1400" dirty="0" err="1"/>
              <a:t>Regillo</a:t>
            </a:r>
            <a:r>
              <a:rPr lang="it-IT" altLang="it-IT" sz="1400" dirty="0"/>
              <a:t> da A. </a:t>
            </a:r>
            <a:r>
              <a:rPr lang="it-IT" altLang="it-IT" sz="1400" dirty="0" err="1"/>
              <a:t>Postumio</a:t>
            </a:r>
            <a:r>
              <a:rPr lang="it-IT" altLang="it-IT" sz="1400" dirty="0"/>
              <a:t> Albino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Inaugurato nel 484 a.C. dal figlio di 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</a:t>
            </a:r>
            <a:r>
              <a:rPr lang="it-IT" altLang="it-IT" sz="1400" dirty="0" err="1"/>
              <a:t>Postumio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2) Restaurato nel 117 a.C. 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L. Cecilio Metello Dalmatico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3)  Rifatto da Tiberio </a:t>
            </a:r>
            <a:r>
              <a:rPr lang="it-IT" altLang="it-IT" sz="1400" dirty="0" smtClean="0"/>
              <a:t>e inaugurato </a:t>
            </a:r>
            <a:r>
              <a:rPr lang="it-IT" altLang="it-IT" sz="1400" dirty="0"/>
              <a:t>nel 6 d.C.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pic>
        <p:nvPicPr>
          <p:cNvPr id="4" name="Picture 3" descr="C:\Users\Monika\Desktop\Cas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-171451"/>
            <a:ext cx="4318000" cy="552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Monika\Desktop\Cast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28" y="2777106"/>
            <a:ext cx="5909204" cy="422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00"/>
    </mc:Choice>
    <mc:Fallback xmlns="">
      <p:transition spd="slow" advTm="20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altLang="it-IT" sz="1800" b="1" smtClean="0"/>
              <a:t>L’area sacra di S. Omobono nel IV sec. a.C. </a:t>
            </a:r>
          </a:p>
        </p:txBody>
      </p:sp>
      <p:pic>
        <p:nvPicPr>
          <p:cNvPr id="3" name="Picture 7" descr="isc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5375" y="4335573"/>
            <a:ext cx="6217199" cy="1038643"/>
          </a:xfrm>
          <a:noFill/>
        </p:spPr>
      </p:pic>
      <p:pic>
        <p:nvPicPr>
          <p:cNvPr id="4" name="Picture 9" descr="tempio gemello di 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34" y="2452158"/>
            <a:ext cx="4140200" cy="4270375"/>
          </a:xfrm>
          <a:noFill/>
        </p:spPr>
      </p:pic>
      <p:pic>
        <p:nvPicPr>
          <p:cNvPr id="5" name="Picture 4" descr="baseflacco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5467" y="318294"/>
            <a:ext cx="5232399" cy="3868319"/>
          </a:xfrm>
          <a:noFill/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1196975"/>
            <a:ext cx="462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Ricostruzione dei templi di Mater Matuta e Fortuna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dopo sacco dei Galli 390 da parte di M. Furio Camillo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Furio Camillo, trionfatore (4 volte), dittatore, </a:t>
            </a:r>
            <a:r>
              <a:rPr lang="it-IT" altLang="it-IT" sz="1400" i="1"/>
              <a:t>Pater Patriae</a:t>
            </a:r>
            <a:r>
              <a:rPr lang="it-IT" altLang="it-IT" sz="1400"/>
              <a:t>. Secondo fondatore di Roma.</a:t>
            </a:r>
            <a:br>
              <a:rPr lang="it-IT" altLang="it-IT" sz="1400"/>
            </a:br>
            <a:endParaRPr lang="it-IT" altLang="it-IT" sz="140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835374" y="5523176"/>
            <a:ext cx="62171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base</a:t>
            </a:r>
            <a:r>
              <a:rPr lang="it-IT" altLang="it-IT" sz="1800" dirty="0"/>
              <a:t> </a:t>
            </a:r>
            <a:r>
              <a:rPr lang="it-IT" altLang="it-IT" sz="1400" dirty="0"/>
              <a:t>del donario di M. Fulvio </a:t>
            </a:r>
            <a:r>
              <a:rPr lang="it-IT" altLang="it-IT" sz="1400" dirty="0" err="1"/>
              <a:t>Flacco</a:t>
            </a:r>
            <a:r>
              <a:rPr lang="it-IT" altLang="it-IT" sz="1400" dirty="0"/>
              <a:t> </a:t>
            </a:r>
            <a:r>
              <a:rPr lang="it-IT" altLang="it-IT" sz="1400" dirty="0" smtClean="0"/>
              <a:t> eretta </a:t>
            </a:r>
            <a:r>
              <a:rPr lang="it-IT" altLang="it-IT" sz="1400" dirty="0"/>
              <a:t>dopo la vittoria su </a:t>
            </a:r>
            <a:r>
              <a:rPr lang="it-IT" altLang="it-IT" sz="1400" i="1" dirty="0"/>
              <a:t>Volsinii </a:t>
            </a:r>
            <a:r>
              <a:rPr lang="it-IT" altLang="it-IT" sz="1400" dirty="0"/>
              <a:t>(264 a.C</a:t>
            </a:r>
            <a:r>
              <a:rPr lang="it-IT" altLang="it-IT" sz="1400" dirty="0" smtClean="0"/>
              <a:t>.)</a:t>
            </a:r>
            <a:r>
              <a:rPr lang="it-IT" altLang="it-IT" sz="1400" dirty="0" smtClean="0">
                <a:solidFill>
                  <a:schemeClr val="tx2"/>
                </a:solidFill>
              </a:rPr>
              <a:t> </a:t>
            </a:r>
            <a:r>
              <a:rPr lang="it-IT" altLang="it-IT" sz="1400" dirty="0" smtClean="0"/>
              <a:t>M</a:t>
            </a:r>
            <a:r>
              <a:rPr lang="it-IT" altLang="it-IT" sz="1400" dirty="0"/>
              <a:t>. Fulvio </a:t>
            </a:r>
            <a:r>
              <a:rPr lang="it-IT" altLang="it-IT" sz="1400" dirty="0" err="1"/>
              <a:t>Flacco</a:t>
            </a:r>
            <a:r>
              <a:rPr lang="it-IT" altLang="it-IT" sz="1400" dirty="0"/>
              <a:t> trionfò sui </a:t>
            </a:r>
            <a:r>
              <a:rPr lang="it-IT" altLang="it-IT" sz="1400" dirty="0" err="1"/>
              <a:t>Volsini</a:t>
            </a:r>
            <a:r>
              <a:rPr lang="it-IT" altLang="it-IT" sz="1400" dirty="0"/>
              <a:t> e </a:t>
            </a:r>
            <a:r>
              <a:rPr lang="it-IT" altLang="it-IT" sz="1400" dirty="0" smtClean="0"/>
              <a:t>tolse 2000 </a:t>
            </a:r>
            <a:r>
              <a:rPr lang="it-IT" altLang="it-IT" sz="1400" dirty="0"/>
              <a:t>statue bronzee del </a:t>
            </a:r>
            <a:r>
              <a:rPr lang="it-IT" altLang="it-IT" sz="1400" i="1" dirty="0" err="1"/>
              <a:t>Fanum</a:t>
            </a:r>
            <a:r>
              <a:rPr lang="it-IT" altLang="it-IT" sz="1400" i="1" dirty="0"/>
              <a:t> Voltumnae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dirty="0">
              <a:solidFill>
                <a:schemeClr val="tx2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39"/>
    </mc:Choice>
    <mc:Fallback xmlns="">
      <p:transition spd="slow" advTm="16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3" y="307570"/>
            <a:ext cx="3794606" cy="60267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70" y="146607"/>
            <a:ext cx="4889703" cy="658989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26"/>
    </mc:Choice>
    <mc:Fallback xmlns="">
      <p:transition spd="slow" advTm="21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onika\Desktop\1280px-Roma_Plan_Sepulcrum_Scipion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134"/>
            <a:ext cx="5275263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File:Sepolcro degli Scipioni 001 Entrat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69" y="2438401"/>
            <a:ext cx="5714132" cy="42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7345363" y="836614"/>
            <a:ext cx="36417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Via Appia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Sepolcro degli Scipioni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fondata da L. </a:t>
            </a:r>
            <a:r>
              <a:rPr lang="it-IT" altLang="it-IT" sz="1400" dirty="0" err="1"/>
              <a:t>CornelioScipione</a:t>
            </a:r>
            <a:r>
              <a:rPr lang="it-IT" altLang="it-IT" sz="1400" dirty="0"/>
              <a:t> Barbato,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console nel 298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43"/>
    </mc:Choice>
    <mc:Fallback xmlns="">
      <p:transition spd="slow" advTm="17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encrypted-tbn3.gstatic.com/images?q=tbn:ANd9GcQ4iYLnkklUL8gq7FTx15cET57BjnNqImMvUk4QyOABJLQmlZJK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27" y="4130328"/>
            <a:ext cx="5943070" cy="260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upload.wikimedia.org/wikipedia/commons/thumb/4/48/Canina-ScipionengrabRekonstr.-2.jpg/1280px-Canina-ScipionengrabRekonstr.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46" y="15532"/>
            <a:ext cx="5178954" cy="39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8" y="852487"/>
            <a:ext cx="5715000" cy="48482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90"/>
    </mc:Choice>
    <mc:Fallback xmlns="">
      <p:transition spd="slow" advTm="13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160</Words>
  <Application>Microsoft Office PowerPoint</Application>
  <PresentationFormat>Widescreen</PresentationFormat>
  <Paragraphs>19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L’area sacra di S. Omobono nel IV sec. a.C. 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160</cp:revision>
  <dcterms:created xsi:type="dcterms:W3CDTF">2020-03-20T16:21:27Z</dcterms:created>
  <dcterms:modified xsi:type="dcterms:W3CDTF">2020-05-04T15:03:09Z</dcterms:modified>
</cp:coreProperties>
</file>