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431" r:id="rId2"/>
    <p:sldId id="432" r:id="rId3"/>
    <p:sldId id="433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7F70D"/>
    <a:srgbClr val="FFFF2F"/>
    <a:srgbClr val="FFFF00"/>
    <a:srgbClr val="008080"/>
    <a:srgbClr val="008000"/>
    <a:srgbClr val="CC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D701-53E6-49F4-B912-7D597D58E96C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510F2-D2B7-4DF8-8F2E-79AE455E53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48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65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2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5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50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99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10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0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58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9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04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DC24-C509-4103-8689-D8379CFAED81}" type="datetimeFigureOut">
              <a:rPr lang="it-IT" smtClean="0"/>
              <a:t>04/05/2020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4CEB8-BBB0-41CD-8300-EC0D39E57C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9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encrypted-tbn3.gstatic.com/images?q=tbn:ANd9GcQ4iYLnkklUL8gq7FTx15cET57BjnNqImMvUk4QyOABJLQmlZJKk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27" y="4130328"/>
            <a:ext cx="5943070" cy="260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upload.wikimedia.org/wikipedia/commons/thumb/4/48/Canina-ScipionengrabRekonstr.-2.jpg/1280px-Canina-ScipionengrabRekonstr.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46" y="15532"/>
            <a:ext cx="5178954" cy="39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" y="852487"/>
            <a:ext cx="5715000" cy="48482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25"/>
    </mc:Choice>
    <mc:Fallback xmlns="">
      <p:transition spd="slow" advTm="7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1370489"/>
            <a:ext cx="8007086" cy="53012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550742"/>
            <a:ext cx="3017474" cy="46816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34"/>
    </mc:Choice>
    <mc:Fallback xmlns="">
      <p:transition spd="slow" advTm="296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6" y="1169664"/>
            <a:ext cx="9580171" cy="551001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49865" y="153370"/>
            <a:ext cx="9580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Pianta 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della'area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 sacra. In rosso i templi (A, B, C, D), 1 è la </a:t>
            </a:r>
            <a:r>
              <a:rPr lang="it-IT" i="1" dirty="0" err="1">
                <a:solidFill>
                  <a:srgbClr val="222222"/>
                </a:solidFill>
                <a:latin typeface="Arial" panose="020B0604020202020204" pitchFamily="34" charset="0"/>
              </a:rPr>
              <a:t>porticus</a:t>
            </a:r>
            <a:r>
              <a:rPr lang="it-IT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i="1" dirty="0" err="1">
                <a:solidFill>
                  <a:srgbClr val="222222"/>
                </a:solidFill>
                <a:latin typeface="Arial" panose="020B0604020202020204" pitchFamily="34" charset="0"/>
              </a:rPr>
              <a:t>Minucia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, 2 è l'</a:t>
            </a:r>
            <a:r>
              <a:rPr lang="it-IT" i="1" dirty="0" err="1">
                <a:solidFill>
                  <a:srgbClr val="222222"/>
                </a:solidFill>
                <a:latin typeface="Arial" panose="020B0604020202020204" pitchFamily="34" charset="0"/>
              </a:rPr>
              <a:t>Hecatostylum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, 3 è la curia di Pompeo, 4 e 5 sono le latrine di epoca imperiale, 6 sono gli uffici e depositi di epoca imperiale.</a:t>
            </a:r>
            <a:endParaRPr lang="it-IT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327"/>
    </mc:Choice>
    <mc:Fallback xmlns="">
      <p:transition spd="slow" advTm="53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2216</TotalTime>
  <Words>54</Words>
  <Application>Microsoft Office PowerPoint</Application>
  <PresentationFormat>Widescreen</PresentationFormat>
  <Paragraphs>1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161</cp:revision>
  <dcterms:created xsi:type="dcterms:W3CDTF">2020-03-20T16:21:27Z</dcterms:created>
  <dcterms:modified xsi:type="dcterms:W3CDTF">2020-05-04T15:32:00Z</dcterms:modified>
</cp:coreProperties>
</file>