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376" r:id="rId2"/>
    <p:sldId id="377" r:id="rId3"/>
    <p:sldId id="378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7F70D"/>
    <a:srgbClr val="FFFF2F"/>
    <a:srgbClr val="FFFF00"/>
    <a:srgbClr val="008080"/>
    <a:srgbClr val="008000"/>
    <a:srgbClr val="CC0000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0D701-53E6-49F4-B912-7D597D58E96C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510F2-D2B7-4DF8-8F2E-79AE455E53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48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06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23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25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500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4099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107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0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158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96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483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1047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89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1706563" y="954088"/>
            <a:ext cx="330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Il cosiddetto Toro Farnese dalle Terme di Caracalla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opera rodia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scultori: Apollonio e Taurisco</a:t>
            </a:r>
          </a:p>
        </p:txBody>
      </p:sp>
      <p:pic>
        <p:nvPicPr>
          <p:cNvPr id="3075" name="Picture 6" descr="Toro Farnese, 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440" y="73406"/>
            <a:ext cx="5525134" cy="668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7"/>
          <p:cNvSpPr txBox="1">
            <a:spLocks noChangeArrowheads="1"/>
          </p:cNvSpPr>
          <p:nvPr/>
        </p:nvSpPr>
        <p:spPr bwMode="auto">
          <a:xfrm>
            <a:off x="2095126" y="2203508"/>
            <a:ext cx="185499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sz="1050"/>
              <a:t>Anfione e Zeto, figli di Zeus,</a:t>
            </a:r>
          </a:p>
          <a:p>
            <a:pPr eaLnBrk="1" hangingPunct="1">
              <a:defRPr/>
            </a:pPr>
            <a:r>
              <a:rPr lang="it-IT" altLang="it-IT" sz="1050"/>
              <a:t>puniscono Dirce</a:t>
            </a:r>
          </a:p>
        </p:txBody>
      </p:sp>
      <p:pic>
        <p:nvPicPr>
          <p:cNvPr id="3077" name="Picture 4" descr="mosaico  Dirce Pu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38" y="2761731"/>
            <a:ext cx="4251567" cy="380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56797"/>
      </p:ext>
    </p:extLst>
  </p:cSld>
  <p:clrMapOvr>
    <a:masterClrMapping/>
  </p:clrMapOvr>
  <p:transition spd="slow" advTm="2804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6"/>
          <p:cNvSpPr txBox="1">
            <a:spLocks noChangeArrowheads="1"/>
          </p:cNvSpPr>
          <p:nvPr/>
        </p:nvSpPr>
        <p:spPr bwMode="auto">
          <a:xfrm>
            <a:off x="5167313" y="1247776"/>
            <a:ext cx="17192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Gruppo di Sperlonga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Palazzo di Tiberio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Ellenismo tardo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pic>
        <p:nvPicPr>
          <p:cNvPr id="4099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099" y="3371851"/>
            <a:ext cx="2806528" cy="332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150888"/>
            <a:ext cx="4294620" cy="322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6" y="198381"/>
            <a:ext cx="4003362" cy="300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Immagin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50" y="3470275"/>
            <a:ext cx="4847216" cy="328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6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199"/>
    </mc:Choice>
    <mc:Fallback xmlns="">
      <p:transition spd="slow" advTm="526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569349" y="532015"/>
            <a:ext cx="4962697" cy="1669242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it-IT" altLang="it-IT" sz="1500" b="1" dirty="0"/>
              <a:t>Laocoonte</a:t>
            </a:r>
            <a:br>
              <a:rPr lang="it-IT" altLang="it-IT" sz="1500" b="1" dirty="0"/>
            </a:br>
            <a:r>
              <a:rPr lang="it-IT" altLang="it-IT" sz="1200" b="1" dirty="0"/>
              <a:t>Musei Vaticani</a:t>
            </a:r>
            <a:r>
              <a:rPr lang="it-IT" altLang="it-IT" sz="1350" b="1" dirty="0"/>
              <a:t/>
            </a:r>
            <a:br>
              <a:rPr lang="it-IT" altLang="it-IT" sz="1350" b="1" dirty="0"/>
            </a:br>
            <a:r>
              <a:rPr lang="it-IT" altLang="it-IT" sz="1350" b="1" dirty="0"/>
              <a:t>I sec. a.C.?</a:t>
            </a:r>
            <a:br>
              <a:rPr lang="it-IT" altLang="it-IT" sz="1350" b="1" dirty="0"/>
            </a:br>
            <a:r>
              <a:rPr lang="it-IT" altLang="it-IT" sz="1500" b="1" dirty="0"/>
              <a:t/>
            </a:r>
            <a:br>
              <a:rPr lang="it-IT" altLang="it-IT" sz="1500" b="1" dirty="0"/>
            </a:br>
            <a:r>
              <a:rPr lang="it-IT" altLang="it-IT" sz="1200" b="1" dirty="0"/>
              <a:t>Domus Aurea, </a:t>
            </a:r>
            <a:br>
              <a:rPr lang="it-IT" altLang="it-IT" sz="1200" b="1" dirty="0"/>
            </a:br>
            <a:r>
              <a:rPr lang="it-IT" altLang="it-IT" sz="1200" b="1" dirty="0"/>
              <a:t>poi Terme di Tito</a:t>
            </a:r>
            <a:r>
              <a:rPr lang="it-IT" altLang="it-IT" sz="1500" b="1" dirty="0"/>
              <a:t> </a:t>
            </a:r>
            <a:br>
              <a:rPr lang="it-IT" altLang="it-IT" sz="1500" b="1" dirty="0"/>
            </a:br>
            <a:r>
              <a:rPr lang="it-IT" altLang="it-IT" sz="1350" b="1" dirty="0"/>
              <a:t/>
            </a:r>
            <a:br>
              <a:rPr lang="it-IT" altLang="it-IT" sz="1350" b="1" dirty="0"/>
            </a:br>
            <a:r>
              <a:rPr lang="it-IT" altLang="it-IT" sz="1200" b="1" dirty="0"/>
              <a:t>scultori rodi:</a:t>
            </a:r>
            <a:br>
              <a:rPr lang="it-IT" altLang="it-IT" sz="1200" b="1" dirty="0"/>
            </a:br>
            <a:r>
              <a:rPr lang="it-IT" altLang="it-IT" sz="1200" b="1" dirty="0" err="1"/>
              <a:t>Atanodoro</a:t>
            </a:r>
            <a:r>
              <a:rPr lang="it-IT" altLang="it-IT" sz="1200" b="1" dirty="0"/>
              <a:t>, </a:t>
            </a:r>
            <a:r>
              <a:rPr lang="it-IT" altLang="it-IT" sz="1200" b="1" dirty="0" err="1"/>
              <a:t>Agesandro</a:t>
            </a:r>
            <a:r>
              <a:rPr lang="it-IT" altLang="it-IT" sz="1200" b="1" dirty="0"/>
              <a:t>, </a:t>
            </a:r>
            <a:br>
              <a:rPr lang="it-IT" altLang="it-IT" sz="1200" b="1" dirty="0"/>
            </a:br>
            <a:r>
              <a:rPr lang="it-IT" altLang="it-IT" sz="1200" b="1" dirty="0"/>
              <a:t>Polidoro</a:t>
            </a:r>
          </a:p>
        </p:txBody>
      </p:sp>
      <p:pic>
        <p:nvPicPr>
          <p:cNvPr id="5123" name="Picture 5" descr="http://www.cicagi.it/public/moduli/appunti/immagini/grecias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893" y="159345"/>
            <a:ext cx="6005107" cy="656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41" y="2377439"/>
            <a:ext cx="4239491" cy="423949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7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61"/>
    </mc:Choice>
    <mc:Fallback xmlns="">
      <p:transition spd="slow" advTm="111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2027</TotalTime>
  <Words>34</Words>
  <Application>Microsoft Office PowerPoint</Application>
  <PresentationFormat>Widescreen</PresentationFormat>
  <Paragraphs>10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Laocoonte Musei Vaticani I sec. a.C.?  Domus Aurea,  poi Terme di Tito   scultori rodi: Atanodoro, Agesandro,  Polidoro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143</cp:revision>
  <dcterms:created xsi:type="dcterms:W3CDTF">2020-03-20T16:21:27Z</dcterms:created>
  <dcterms:modified xsi:type="dcterms:W3CDTF">2020-05-04T11:07:54Z</dcterms:modified>
</cp:coreProperties>
</file>