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72" r:id="rId9"/>
    <p:sldId id="407" r:id="rId10"/>
    <p:sldId id="273" r:id="rId11"/>
    <p:sldId id="264" r:id="rId12"/>
    <p:sldId id="308" r:id="rId13"/>
    <p:sldId id="270" r:id="rId14"/>
    <p:sldId id="307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56822"/>
  </p:normalViewPr>
  <p:slideViewPr>
    <p:cSldViewPr snapToGrid="0" snapToObjects="1">
      <p:cViewPr varScale="1">
        <p:scale>
          <a:sx n="62" d="100"/>
          <a:sy n="62" d="100"/>
        </p:scale>
        <p:origin x="2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7E401B-A787-7D4D-8702-63103289B2BC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7B5CECC-7E7E-3C45-A775-AFF79774E3D4}">
      <dgm:prSet custT="1"/>
      <dgm:spPr>
        <a:solidFill>
          <a:srgbClr val="FFFF00">
            <a:alpha val="50000"/>
          </a:srgbClr>
        </a:solidFill>
        <a:ln>
          <a:solidFill>
            <a:srgbClr val="FFC000"/>
          </a:solidFill>
        </a:ln>
        <a:effectLst>
          <a:glow rad="101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endParaRPr lang="it-IT" sz="2000" b="1" dirty="0"/>
        </a:p>
        <a:p>
          <a:endParaRPr lang="it-IT" sz="2000" b="1" dirty="0"/>
        </a:p>
        <a:p>
          <a:r>
            <a:rPr lang="it-IT" sz="2000" b="1" dirty="0"/>
            <a:t>Richieste:</a:t>
          </a:r>
        </a:p>
      </dgm:t>
    </dgm:pt>
    <dgm:pt modelId="{EA963696-22A9-9A46-891F-C24BF7E12402}" type="parTrans" cxnId="{EC686585-2F3A-2D4E-A54F-DAF8C8B5048C}">
      <dgm:prSet/>
      <dgm:spPr/>
      <dgm:t>
        <a:bodyPr/>
        <a:lstStyle/>
        <a:p>
          <a:endParaRPr lang="en-US"/>
        </a:p>
      </dgm:t>
    </dgm:pt>
    <dgm:pt modelId="{C07F84E8-41B7-AC40-905C-D34BA993A58F}" type="sibTrans" cxnId="{EC686585-2F3A-2D4E-A54F-DAF8C8B5048C}">
      <dgm:prSet/>
      <dgm:spPr/>
      <dgm:t>
        <a:bodyPr/>
        <a:lstStyle/>
        <a:p>
          <a:endParaRPr lang="en-US"/>
        </a:p>
      </dgm:t>
    </dgm:pt>
    <dgm:pt modelId="{46B24EEE-1086-A944-88DD-BA5372108845}">
      <dgm:prSet custT="1"/>
      <dgm:spPr>
        <a:solidFill>
          <a:srgbClr val="FFFF00">
            <a:alpha val="50000"/>
          </a:srgbClr>
        </a:solidFill>
        <a:ln>
          <a:solidFill>
            <a:srgbClr val="FFC000"/>
          </a:solidFill>
        </a:ln>
        <a:effectLst>
          <a:glow rad="101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it-IT" sz="1600" dirty="0"/>
            <a:t>Legislazioni</a:t>
          </a:r>
        </a:p>
      </dgm:t>
    </dgm:pt>
    <dgm:pt modelId="{8FD2048D-1727-7044-858A-1B4761B08DB2}" type="parTrans" cxnId="{D8D9C7D7-9518-6249-9F4D-5F299F63EB3E}">
      <dgm:prSet/>
      <dgm:spPr/>
      <dgm:t>
        <a:bodyPr/>
        <a:lstStyle/>
        <a:p>
          <a:endParaRPr lang="en-US"/>
        </a:p>
      </dgm:t>
    </dgm:pt>
    <dgm:pt modelId="{27F40F39-4CB3-8747-A9EB-18F794DFBF64}" type="sibTrans" cxnId="{D8D9C7D7-9518-6249-9F4D-5F299F63EB3E}">
      <dgm:prSet/>
      <dgm:spPr/>
      <dgm:t>
        <a:bodyPr/>
        <a:lstStyle/>
        <a:p>
          <a:endParaRPr lang="en-US"/>
        </a:p>
      </dgm:t>
    </dgm:pt>
    <dgm:pt modelId="{7AF0FF0E-1BA2-BE49-A4D9-5664E00F930C}">
      <dgm:prSet custT="1"/>
      <dgm:spPr>
        <a:solidFill>
          <a:srgbClr val="FFFF00">
            <a:alpha val="50000"/>
          </a:srgbClr>
        </a:solidFill>
        <a:ln>
          <a:solidFill>
            <a:srgbClr val="FFC000"/>
          </a:solidFill>
        </a:ln>
        <a:effectLst>
          <a:glow rad="101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it-IT" sz="1600" dirty="0"/>
            <a:t>Regole</a:t>
          </a:r>
        </a:p>
      </dgm:t>
    </dgm:pt>
    <dgm:pt modelId="{28F46717-59C3-7C41-998D-D7BDCE8A7452}" type="parTrans" cxnId="{0EA3DE1B-9B93-514E-950C-36BDB01631B0}">
      <dgm:prSet/>
      <dgm:spPr/>
      <dgm:t>
        <a:bodyPr/>
        <a:lstStyle/>
        <a:p>
          <a:endParaRPr lang="en-US"/>
        </a:p>
      </dgm:t>
    </dgm:pt>
    <dgm:pt modelId="{D588458C-C9AF-9B4A-8827-A582F38F11BA}" type="sibTrans" cxnId="{0EA3DE1B-9B93-514E-950C-36BDB01631B0}">
      <dgm:prSet/>
      <dgm:spPr/>
      <dgm:t>
        <a:bodyPr/>
        <a:lstStyle/>
        <a:p>
          <a:endParaRPr lang="en-US"/>
        </a:p>
      </dgm:t>
    </dgm:pt>
    <dgm:pt modelId="{9187449A-B3F2-6044-877C-4CE2472314CC}">
      <dgm:prSet custT="1"/>
      <dgm:spPr>
        <a:solidFill>
          <a:srgbClr val="FFFF00">
            <a:alpha val="50000"/>
          </a:srgbClr>
        </a:solidFill>
        <a:ln>
          <a:solidFill>
            <a:srgbClr val="FFC000"/>
          </a:solidFill>
        </a:ln>
        <a:effectLst>
          <a:glow rad="101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it-IT" sz="1600" dirty="0"/>
            <a:t>Disposizioni amministrative</a:t>
          </a:r>
          <a:endParaRPr lang="it-IT" sz="1400" dirty="0"/>
        </a:p>
      </dgm:t>
    </dgm:pt>
    <dgm:pt modelId="{A489CDFE-B1F4-6F40-B9B7-AC92B9AE2DFE}" type="parTrans" cxnId="{7D401D4F-4759-7F48-9918-A7C7A7E38C84}">
      <dgm:prSet/>
      <dgm:spPr/>
      <dgm:t>
        <a:bodyPr/>
        <a:lstStyle/>
        <a:p>
          <a:endParaRPr lang="en-US"/>
        </a:p>
      </dgm:t>
    </dgm:pt>
    <dgm:pt modelId="{8F1B01D1-1690-3D4F-BBE3-513995E143D0}" type="sibTrans" cxnId="{7D401D4F-4759-7F48-9918-A7C7A7E38C84}">
      <dgm:prSet/>
      <dgm:spPr/>
      <dgm:t>
        <a:bodyPr/>
        <a:lstStyle/>
        <a:p>
          <a:endParaRPr lang="en-US"/>
        </a:p>
      </dgm:t>
    </dgm:pt>
    <dgm:pt modelId="{221C8D3E-D285-F841-8310-F6492370909A}">
      <dgm:prSet custT="1"/>
      <dgm:spPr>
        <a:solidFill>
          <a:srgbClr val="00B0F0">
            <a:alpha val="50000"/>
          </a:srgbClr>
        </a:solidFill>
        <a:ln>
          <a:solidFill>
            <a:srgbClr val="00B0F0"/>
          </a:solidFill>
        </a:ln>
        <a:effectLst>
          <a:glow rad="101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it-IT" sz="2000" b="1" dirty="0"/>
            <a:t>Per: </a:t>
          </a:r>
        </a:p>
      </dgm:t>
    </dgm:pt>
    <dgm:pt modelId="{2F244811-133D-1644-8FA0-98AA6602B260}" type="parTrans" cxnId="{15C603FE-DD21-0A44-BAF6-336DCA22CD00}">
      <dgm:prSet/>
      <dgm:spPr/>
      <dgm:t>
        <a:bodyPr/>
        <a:lstStyle/>
        <a:p>
          <a:endParaRPr lang="en-US"/>
        </a:p>
      </dgm:t>
    </dgm:pt>
    <dgm:pt modelId="{5C5EF3A9-E3E5-534C-9727-3283D171668F}" type="sibTrans" cxnId="{15C603FE-DD21-0A44-BAF6-336DCA22CD00}">
      <dgm:prSet/>
      <dgm:spPr/>
      <dgm:t>
        <a:bodyPr/>
        <a:lstStyle/>
        <a:p>
          <a:endParaRPr lang="en-US"/>
        </a:p>
      </dgm:t>
    </dgm:pt>
    <dgm:pt modelId="{14253C09-6205-0041-B9E8-88245C90548E}">
      <dgm:prSet custT="1"/>
      <dgm:spPr>
        <a:solidFill>
          <a:srgbClr val="00B0F0">
            <a:alpha val="50000"/>
          </a:srgbClr>
        </a:solidFill>
        <a:ln>
          <a:solidFill>
            <a:srgbClr val="00B0F0"/>
          </a:solidFill>
        </a:ln>
        <a:effectLst>
          <a:glow rad="101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it-IT" sz="1600" dirty="0"/>
            <a:t>Produzione</a:t>
          </a:r>
        </a:p>
      </dgm:t>
    </dgm:pt>
    <dgm:pt modelId="{BDCCE932-E237-B34E-B4ED-BCA30F5F1A0D}" type="parTrans" cxnId="{349B5291-6501-E946-A649-E7BD9DCB266A}">
      <dgm:prSet/>
      <dgm:spPr/>
      <dgm:t>
        <a:bodyPr/>
        <a:lstStyle/>
        <a:p>
          <a:endParaRPr lang="en-US"/>
        </a:p>
      </dgm:t>
    </dgm:pt>
    <dgm:pt modelId="{34A4D056-AA47-174D-B358-578797B9B1FC}" type="sibTrans" cxnId="{349B5291-6501-E946-A649-E7BD9DCB266A}">
      <dgm:prSet/>
      <dgm:spPr/>
      <dgm:t>
        <a:bodyPr/>
        <a:lstStyle/>
        <a:p>
          <a:endParaRPr lang="en-US"/>
        </a:p>
      </dgm:t>
    </dgm:pt>
    <dgm:pt modelId="{7D47F125-1D8E-8D49-9D72-5FB310C76378}">
      <dgm:prSet custT="1"/>
      <dgm:spPr>
        <a:solidFill>
          <a:srgbClr val="00B0F0">
            <a:alpha val="50000"/>
          </a:srgbClr>
        </a:solidFill>
        <a:ln>
          <a:solidFill>
            <a:srgbClr val="00B0F0"/>
          </a:solidFill>
        </a:ln>
        <a:effectLst>
          <a:glow rad="101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it-IT" sz="1600" dirty="0"/>
            <a:t>Confezionamento</a:t>
          </a:r>
        </a:p>
      </dgm:t>
    </dgm:pt>
    <dgm:pt modelId="{416F7365-4BD1-EB4D-8CA1-98D6D84E14C1}" type="parTrans" cxnId="{AE03EB87-3AD9-8A4F-8395-D85001AE8C76}">
      <dgm:prSet/>
      <dgm:spPr/>
      <dgm:t>
        <a:bodyPr/>
        <a:lstStyle/>
        <a:p>
          <a:endParaRPr lang="en-US"/>
        </a:p>
      </dgm:t>
    </dgm:pt>
    <dgm:pt modelId="{52CA526C-EADD-2541-8EF3-2CC45E26ABD1}" type="sibTrans" cxnId="{AE03EB87-3AD9-8A4F-8395-D85001AE8C76}">
      <dgm:prSet/>
      <dgm:spPr/>
      <dgm:t>
        <a:bodyPr/>
        <a:lstStyle/>
        <a:p>
          <a:endParaRPr lang="en-US"/>
        </a:p>
      </dgm:t>
    </dgm:pt>
    <dgm:pt modelId="{8E37FB15-9E1F-7949-8007-CEEBE942E570}">
      <dgm:prSet custT="1"/>
      <dgm:spPr>
        <a:solidFill>
          <a:srgbClr val="00B0F0">
            <a:alpha val="50000"/>
          </a:srgbClr>
        </a:solidFill>
        <a:ln>
          <a:solidFill>
            <a:srgbClr val="00B0F0"/>
          </a:solidFill>
        </a:ln>
        <a:effectLst>
          <a:glow rad="101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it-IT" sz="1600" dirty="0"/>
            <a:t>Detenzione di un farmaco</a:t>
          </a:r>
        </a:p>
      </dgm:t>
    </dgm:pt>
    <dgm:pt modelId="{3F45AFC2-C91B-8C42-A04A-9F310F6F88B2}" type="parTrans" cxnId="{C18913A7-BC32-324F-82D7-94624A558EE8}">
      <dgm:prSet/>
      <dgm:spPr/>
      <dgm:t>
        <a:bodyPr/>
        <a:lstStyle/>
        <a:p>
          <a:endParaRPr lang="en-US"/>
        </a:p>
      </dgm:t>
    </dgm:pt>
    <dgm:pt modelId="{F1A58FF7-AB4F-114D-9C9E-89CCBFDFA40A}" type="sibTrans" cxnId="{C18913A7-BC32-324F-82D7-94624A558EE8}">
      <dgm:prSet/>
      <dgm:spPr/>
      <dgm:t>
        <a:bodyPr/>
        <a:lstStyle/>
        <a:p>
          <a:endParaRPr lang="en-US"/>
        </a:p>
      </dgm:t>
    </dgm:pt>
    <dgm:pt modelId="{45F1C3B6-E115-2948-854D-77EB04E4FAB6}">
      <dgm:prSet custT="1"/>
      <dgm:spPr>
        <a:solidFill>
          <a:srgbClr val="92D050">
            <a:alpha val="50000"/>
          </a:srgbClr>
        </a:solidFill>
        <a:ln>
          <a:solidFill>
            <a:srgbClr val="92D050"/>
          </a:solidFill>
        </a:ln>
        <a:effectLst>
          <a:glow rad="101600">
            <a:srgbClr val="92D050">
              <a:alpha val="40000"/>
            </a:srgbClr>
          </a:glow>
        </a:effectLst>
      </dgm:spPr>
      <dgm:t>
        <a:bodyPr/>
        <a:lstStyle/>
        <a:p>
          <a:pPr algn="l"/>
          <a:r>
            <a:rPr lang="it-IT" sz="2000" b="1" dirty="0"/>
            <a:t>Prodotto finale</a:t>
          </a:r>
        </a:p>
      </dgm:t>
    </dgm:pt>
    <dgm:pt modelId="{022FAFC7-BBD4-5C4C-B9B6-83233DB7B43D}" type="sibTrans" cxnId="{82C347A8-080C-3C41-B302-CEAA54430161}">
      <dgm:prSet/>
      <dgm:spPr/>
      <dgm:t>
        <a:bodyPr/>
        <a:lstStyle/>
        <a:p>
          <a:endParaRPr lang="en-US"/>
        </a:p>
      </dgm:t>
    </dgm:pt>
    <dgm:pt modelId="{49668F96-5D7F-114D-90CF-ED49CEA8A927}" type="parTrans" cxnId="{82C347A8-080C-3C41-B302-CEAA54430161}">
      <dgm:prSet/>
      <dgm:spPr/>
      <dgm:t>
        <a:bodyPr/>
        <a:lstStyle/>
        <a:p>
          <a:endParaRPr lang="en-US"/>
        </a:p>
      </dgm:t>
    </dgm:pt>
    <dgm:pt modelId="{0D7630B1-35F1-AF45-8D18-146C6259570F}">
      <dgm:prSet custT="1"/>
      <dgm:spPr>
        <a:solidFill>
          <a:srgbClr val="92D050">
            <a:alpha val="50000"/>
          </a:srgbClr>
        </a:solidFill>
        <a:ln>
          <a:solidFill>
            <a:srgbClr val="92D050"/>
          </a:solidFill>
        </a:ln>
        <a:effectLst>
          <a:glow rad="101600">
            <a:srgbClr val="92D050">
              <a:alpha val="40000"/>
            </a:srgbClr>
          </a:glow>
        </a:effectLst>
      </dgm:spPr>
      <dgm:t>
        <a:bodyPr/>
        <a:lstStyle/>
        <a:p>
          <a:pPr algn="l"/>
          <a:r>
            <a:rPr lang="it-IT" sz="1800" dirty="0"/>
            <a:t>Qualità</a:t>
          </a:r>
        </a:p>
      </dgm:t>
    </dgm:pt>
    <dgm:pt modelId="{3766F1A6-C274-104A-AED3-D5CE41BE379D}" type="parTrans" cxnId="{10016B1C-D11A-F049-BACA-C441590A3D5D}">
      <dgm:prSet/>
      <dgm:spPr/>
      <dgm:t>
        <a:bodyPr/>
        <a:lstStyle/>
        <a:p>
          <a:endParaRPr lang="en-US"/>
        </a:p>
      </dgm:t>
    </dgm:pt>
    <dgm:pt modelId="{211915E4-B249-2F4B-947D-83869E6477D5}" type="sibTrans" cxnId="{10016B1C-D11A-F049-BACA-C441590A3D5D}">
      <dgm:prSet/>
      <dgm:spPr/>
      <dgm:t>
        <a:bodyPr/>
        <a:lstStyle/>
        <a:p>
          <a:endParaRPr lang="en-US"/>
        </a:p>
      </dgm:t>
    </dgm:pt>
    <dgm:pt modelId="{FE7F68CC-0AD4-F342-A279-069CB2F103F8}">
      <dgm:prSet custT="1"/>
      <dgm:spPr>
        <a:solidFill>
          <a:srgbClr val="92D050">
            <a:alpha val="50000"/>
          </a:srgbClr>
        </a:solidFill>
        <a:ln>
          <a:solidFill>
            <a:srgbClr val="92D050"/>
          </a:solidFill>
        </a:ln>
        <a:effectLst>
          <a:glow rad="101600">
            <a:srgbClr val="92D050">
              <a:alpha val="40000"/>
            </a:srgbClr>
          </a:glow>
        </a:effectLst>
      </dgm:spPr>
      <dgm:t>
        <a:bodyPr/>
        <a:lstStyle/>
        <a:p>
          <a:pPr algn="l"/>
          <a:r>
            <a:rPr lang="it-IT" sz="1800" dirty="0"/>
            <a:t>Purezza</a:t>
          </a:r>
        </a:p>
      </dgm:t>
    </dgm:pt>
    <dgm:pt modelId="{31485DCF-469B-9B42-9FB2-4774FA487CE6}" type="parTrans" cxnId="{4E81984D-2B81-7546-85A3-D6D403944811}">
      <dgm:prSet/>
      <dgm:spPr/>
      <dgm:t>
        <a:bodyPr/>
        <a:lstStyle/>
        <a:p>
          <a:endParaRPr lang="en-US"/>
        </a:p>
      </dgm:t>
    </dgm:pt>
    <dgm:pt modelId="{93870994-A6AB-FD4B-9CE3-E0E6AE4540FF}" type="sibTrans" cxnId="{4E81984D-2B81-7546-85A3-D6D403944811}">
      <dgm:prSet/>
      <dgm:spPr/>
      <dgm:t>
        <a:bodyPr/>
        <a:lstStyle/>
        <a:p>
          <a:endParaRPr lang="en-US"/>
        </a:p>
      </dgm:t>
    </dgm:pt>
    <dgm:pt modelId="{FB04A285-C3FE-2C49-B87B-1D37ABD8D9C4}">
      <dgm:prSet custT="1"/>
      <dgm:spPr>
        <a:solidFill>
          <a:srgbClr val="FF0000">
            <a:alpha val="50000"/>
          </a:srgbClr>
        </a:solidFill>
        <a:ln>
          <a:solidFill>
            <a:srgbClr val="FF0000"/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algn="l"/>
          <a:r>
            <a:rPr lang="it-IT" sz="2000" b="1" dirty="0"/>
            <a:t>Requisiti:</a:t>
          </a:r>
        </a:p>
      </dgm:t>
    </dgm:pt>
    <dgm:pt modelId="{F7721034-F048-7443-9775-DF893B6BBEB2}" type="sibTrans" cxnId="{2CD345C1-D2F2-0343-9214-A93C7CBBA405}">
      <dgm:prSet/>
      <dgm:spPr/>
      <dgm:t>
        <a:bodyPr/>
        <a:lstStyle/>
        <a:p>
          <a:endParaRPr lang="en-US"/>
        </a:p>
      </dgm:t>
    </dgm:pt>
    <dgm:pt modelId="{5A24614C-4C7E-024A-B3A3-6BD68C5DE007}" type="parTrans" cxnId="{2CD345C1-D2F2-0343-9214-A93C7CBBA405}">
      <dgm:prSet/>
      <dgm:spPr/>
      <dgm:t>
        <a:bodyPr/>
        <a:lstStyle/>
        <a:p>
          <a:endParaRPr lang="en-US"/>
        </a:p>
      </dgm:t>
    </dgm:pt>
    <dgm:pt modelId="{2FD02FFC-4233-A34B-BC64-B1530CAC9742}">
      <dgm:prSet custT="1"/>
      <dgm:spPr/>
      <dgm:t>
        <a:bodyPr/>
        <a:lstStyle/>
        <a:p>
          <a:r>
            <a:rPr lang="en-US" sz="1600" dirty="0" err="1"/>
            <a:t>Sicurezza</a:t>
          </a:r>
          <a:endParaRPr lang="en-US" sz="1600" dirty="0"/>
        </a:p>
      </dgm:t>
    </dgm:pt>
    <dgm:pt modelId="{80DC01AC-295A-6D45-8696-E94EE428EDEA}" type="parTrans" cxnId="{0F31D617-2230-684B-8708-4CB8F8F394E4}">
      <dgm:prSet/>
      <dgm:spPr/>
      <dgm:t>
        <a:bodyPr/>
        <a:lstStyle/>
        <a:p>
          <a:endParaRPr lang="en-US"/>
        </a:p>
      </dgm:t>
    </dgm:pt>
    <dgm:pt modelId="{0B5A329C-B31B-DF4D-8D6E-9790F3371701}" type="sibTrans" cxnId="{0F31D617-2230-684B-8708-4CB8F8F394E4}">
      <dgm:prSet/>
      <dgm:spPr/>
      <dgm:t>
        <a:bodyPr/>
        <a:lstStyle/>
        <a:p>
          <a:endParaRPr lang="en-US"/>
        </a:p>
      </dgm:t>
    </dgm:pt>
    <dgm:pt modelId="{851396BF-FF71-014C-98CD-F9AB9A9A62F5}">
      <dgm:prSet custT="1"/>
      <dgm:spPr/>
      <dgm:t>
        <a:bodyPr/>
        <a:lstStyle/>
        <a:p>
          <a:r>
            <a:rPr lang="en-US" sz="1600" dirty="0" err="1"/>
            <a:t>Idoneità</a:t>
          </a:r>
          <a:r>
            <a:rPr lang="en-US" sz="1600" dirty="0"/>
            <a:t> </a:t>
          </a:r>
        </a:p>
      </dgm:t>
    </dgm:pt>
    <dgm:pt modelId="{CE70F790-EEFD-F741-80C2-8F56D82DB0F0}" type="parTrans" cxnId="{51A67E16-5701-1144-8BAA-6087072EEF77}">
      <dgm:prSet/>
      <dgm:spPr/>
      <dgm:t>
        <a:bodyPr/>
        <a:lstStyle/>
        <a:p>
          <a:endParaRPr lang="en-US"/>
        </a:p>
      </dgm:t>
    </dgm:pt>
    <dgm:pt modelId="{AD648AD4-1B1A-2148-B586-2AAF6EE83C50}" type="sibTrans" cxnId="{51A67E16-5701-1144-8BAA-6087072EEF77}">
      <dgm:prSet/>
      <dgm:spPr/>
      <dgm:t>
        <a:bodyPr/>
        <a:lstStyle/>
        <a:p>
          <a:endParaRPr lang="en-US"/>
        </a:p>
      </dgm:t>
    </dgm:pt>
    <dgm:pt modelId="{E28F56B1-5066-254F-B53C-F24F2C175564}">
      <dgm:prSet custT="1"/>
      <dgm:spPr/>
      <dgm:t>
        <a:bodyPr/>
        <a:lstStyle/>
        <a:p>
          <a:r>
            <a:rPr lang="en-US" sz="1600" dirty="0" err="1"/>
            <a:t>Efficacia</a:t>
          </a:r>
          <a:endParaRPr lang="en-US" sz="1600" dirty="0"/>
        </a:p>
      </dgm:t>
    </dgm:pt>
    <dgm:pt modelId="{F186E5BD-A366-E14B-B15B-C115DF7FE11F}" type="parTrans" cxnId="{637034DF-D98D-F349-B320-111D9B4ADDB5}">
      <dgm:prSet/>
      <dgm:spPr/>
      <dgm:t>
        <a:bodyPr/>
        <a:lstStyle/>
        <a:p>
          <a:endParaRPr lang="en-US"/>
        </a:p>
      </dgm:t>
    </dgm:pt>
    <dgm:pt modelId="{4B0254BD-2650-324A-AAC8-24487CE3D346}" type="sibTrans" cxnId="{637034DF-D98D-F349-B320-111D9B4ADDB5}">
      <dgm:prSet/>
      <dgm:spPr/>
      <dgm:t>
        <a:bodyPr/>
        <a:lstStyle/>
        <a:p>
          <a:endParaRPr lang="en-US"/>
        </a:p>
      </dgm:t>
    </dgm:pt>
    <dgm:pt modelId="{6EA255B2-3E9E-E145-B469-ECA2D0986556}">
      <dgm:prSet custT="1"/>
      <dgm:spPr>
        <a:solidFill>
          <a:srgbClr val="92D050">
            <a:alpha val="50000"/>
          </a:srgbClr>
        </a:solidFill>
        <a:ln>
          <a:solidFill>
            <a:srgbClr val="92D050"/>
          </a:solidFill>
        </a:ln>
        <a:effectLst>
          <a:glow rad="101600">
            <a:srgbClr val="92D050">
              <a:alpha val="40000"/>
            </a:srgbClr>
          </a:glow>
        </a:effectLst>
      </dgm:spPr>
      <dgm:t>
        <a:bodyPr/>
        <a:lstStyle/>
        <a:p>
          <a:pPr algn="l"/>
          <a:r>
            <a:rPr lang="it-IT" sz="1800" dirty="0"/>
            <a:t>Efficacia </a:t>
          </a:r>
        </a:p>
      </dgm:t>
    </dgm:pt>
    <dgm:pt modelId="{97674DF3-204A-FA45-ADEA-8B122F8DCDF1}" type="parTrans" cxnId="{84EFA676-D839-5B47-82F5-48500AD31632}">
      <dgm:prSet/>
      <dgm:spPr/>
      <dgm:t>
        <a:bodyPr/>
        <a:lstStyle/>
        <a:p>
          <a:endParaRPr lang="en-US"/>
        </a:p>
      </dgm:t>
    </dgm:pt>
    <dgm:pt modelId="{6DA1CAA6-BE90-4E47-9788-69F8DA815847}" type="sibTrans" cxnId="{84EFA676-D839-5B47-82F5-48500AD31632}">
      <dgm:prSet/>
      <dgm:spPr/>
      <dgm:t>
        <a:bodyPr/>
        <a:lstStyle/>
        <a:p>
          <a:endParaRPr lang="en-US"/>
        </a:p>
      </dgm:t>
    </dgm:pt>
    <dgm:pt modelId="{D5C162D9-8A21-744F-A294-BF5A6181E54B}" type="pres">
      <dgm:prSet presAssocID="{677E401B-A787-7D4D-8702-63103289B2BC}" presName="compositeShape" presStyleCnt="0">
        <dgm:presLayoutVars>
          <dgm:chMax val="7"/>
          <dgm:dir/>
          <dgm:resizeHandles val="exact"/>
        </dgm:presLayoutVars>
      </dgm:prSet>
      <dgm:spPr/>
    </dgm:pt>
    <dgm:pt modelId="{33C55FAC-0805-A142-B92C-5441E4BCCEE3}" type="pres">
      <dgm:prSet presAssocID="{E7B5CECC-7E7E-3C45-A775-AFF79774E3D4}" presName="circ1" presStyleLbl="vennNode1" presStyleIdx="0" presStyleCnt="4" custLinFactNeighborX="-17969" custLinFactNeighborY="-17980"/>
      <dgm:spPr/>
    </dgm:pt>
    <dgm:pt modelId="{D1A26395-57F8-4E43-83DE-95A9CEEFB0DA}" type="pres">
      <dgm:prSet presAssocID="{E7B5CECC-7E7E-3C45-A775-AFF79774E3D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470C23D-7CD5-6A40-8281-B2C559181CF0}" type="pres">
      <dgm:prSet presAssocID="{221C8D3E-D285-F841-8310-F6492370909A}" presName="circ2" presStyleLbl="vennNode1" presStyleIdx="1" presStyleCnt="4" custLinFactNeighborX="6617" custLinFactNeighborY="-1106"/>
      <dgm:spPr/>
    </dgm:pt>
    <dgm:pt modelId="{14B04B1C-E109-2844-89DF-15AFE4F2512A}" type="pres">
      <dgm:prSet presAssocID="{221C8D3E-D285-F841-8310-F6492370909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E984BB1-544C-A143-8EFA-2070623E89D2}" type="pres">
      <dgm:prSet presAssocID="{45F1C3B6-E115-2948-854D-77EB04E4FAB6}" presName="circ3" presStyleLbl="vennNode1" presStyleIdx="2" presStyleCnt="4" custLinFactNeighborX="-17969" custLinFactNeighborY="-9587"/>
      <dgm:spPr/>
    </dgm:pt>
    <dgm:pt modelId="{F9722562-95B4-1D41-B2B2-0545665A42D1}" type="pres">
      <dgm:prSet presAssocID="{45F1C3B6-E115-2948-854D-77EB04E4FAB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615AE7B-1722-9447-8960-F878B91C9946}" type="pres">
      <dgm:prSet presAssocID="{FB04A285-C3FE-2C49-B87B-1D37ABD8D9C4}" presName="circ4" presStyleLbl="vennNode1" presStyleIdx="3" presStyleCnt="4" custLinFactNeighborX="-34045" custLinFactNeighborY="-3386"/>
      <dgm:spPr/>
    </dgm:pt>
    <dgm:pt modelId="{7566ACBA-6C0D-3142-AEF5-16FB9B18B688}" type="pres">
      <dgm:prSet presAssocID="{FB04A285-C3FE-2C49-B87B-1D37ABD8D9C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E636716-4229-BA4F-9F31-A0B3D157C4CF}" type="presOf" srcId="{7D47F125-1D8E-8D49-9D72-5FB310C76378}" destId="{2470C23D-7CD5-6A40-8281-B2C559181CF0}" srcOrd="1" destOrd="2" presId="urn:microsoft.com/office/officeart/2005/8/layout/venn1"/>
    <dgm:cxn modelId="{51A67E16-5701-1144-8BAA-6087072EEF77}" srcId="{FB04A285-C3FE-2C49-B87B-1D37ABD8D9C4}" destId="{851396BF-FF71-014C-98CD-F9AB9A9A62F5}" srcOrd="1" destOrd="0" parTransId="{CE70F790-EEFD-F741-80C2-8F56D82DB0F0}" sibTransId="{AD648AD4-1B1A-2148-B586-2AAF6EE83C50}"/>
    <dgm:cxn modelId="{0F31D617-2230-684B-8708-4CB8F8F394E4}" srcId="{FB04A285-C3FE-2C49-B87B-1D37ABD8D9C4}" destId="{2FD02FFC-4233-A34B-BC64-B1530CAC9742}" srcOrd="0" destOrd="0" parTransId="{80DC01AC-295A-6D45-8696-E94EE428EDEA}" sibTransId="{0B5A329C-B31B-DF4D-8D6E-9790F3371701}"/>
    <dgm:cxn modelId="{5FB08519-CFAD-C94C-B7F1-5C66250D9091}" type="presOf" srcId="{851396BF-FF71-014C-98CD-F9AB9A9A62F5}" destId="{E615AE7B-1722-9447-8960-F878B91C9946}" srcOrd="0" destOrd="2" presId="urn:microsoft.com/office/officeart/2005/8/layout/venn1"/>
    <dgm:cxn modelId="{0EA3DE1B-9B93-514E-950C-36BDB01631B0}" srcId="{E7B5CECC-7E7E-3C45-A775-AFF79774E3D4}" destId="{7AF0FF0E-1BA2-BE49-A4D9-5664E00F930C}" srcOrd="1" destOrd="0" parTransId="{28F46717-59C3-7C41-998D-D7BDCE8A7452}" sibTransId="{D588458C-C9AF-9B4A-8827-A582F38F11BA}"/>
    <dgm:cxn modelId="{10016B1C-D11A-F049-BACA-C441590A3D5D}" srcId="{45F1C3B6-E115-2948-854D-77EB04E4FAB6}" destId="{0D7630B1-35F1-AF45-8D18-146C6259570F}" srcOrd="0" destOrd="0" parTransId="{3766F1A6-C274-104A-AED3-D5CE41BE379D}" sibTransId="{211915E4-B249-2F4B-947D-83869E6477D5}"/>
    <dgm:cxn modelId="{4EE6011E-123E-8D4F-9732-080BE1283B27}" type="presOf" srcId="{9187449A-B3F2-6044-877C-4CE2472314CC}" destId="{33C55FAC-0805-A142-B92C-5441E4BCCEE3}" srcOrd="1" destOrd="3" presId="urn:microsoft.com/office/officeart/2005/8/layout/venn1"/>
    <dgm:cxn modelId="{EA879F26-9EF9-2F42-B2F1-7B38F588A4FE}" type="presOf" srcId="{E28F56B1-5066-254F-B53C-F24F2C175564}" destId="{7566ACBA-6C0D-3142-AEF5-16FB9B18B688}" srcOrd="1" destOrd="3" presId="urn:microsoft.com/office/officeart/2005/8/layout/venn1"/>
    <dgm:cxn modelId="{E86E0F28-A8AC-AC4B-9BE0-EA30F56F49EA}" type="presOf" srcId="{6EA255B2-3E9E-E145-B469-ECA2D0986556}" destId="{BE984BB1-544C-A143-8EFA-2070623E89D2}" srcOrd="0" destOrd="3" presId="urn:microsoft.com/office/officeart/2005/8/layout/venn1"/>
    <dgm:cxn modelId="{2C77BD2E-6580-A64B-8420-3E4A76B2DD14}" type="presOf" srcId="{8E37FB15-9E1F-7949-8007-CEEBE942E570}" destId="{2470C23D-7CD5-6A40-8281-B2C559181CF0}" srcOrd="1" destOrd="3" presId="urn:microsoft.com/office/officeart/2005/8/layout/venn1"/>
    <dgm:cxn modelId="{8C51BB2F-6237-3A41-BA7A-FBE4565B3969}" type="presOf" srcId="{FE7F68CC-0AD4-F342-A279-069CB2F103F8}" destId="{BE984BB1-544C-A143-8EFA-2070623E89D2}" srcOrd="1" destOrd="2" presId="urn:microsoft.com/office/officeart/2005/8/layout/venn1"/>
    <dgm:cxn modelId="{3F1CD734-6C28-8547-8863-EB2A1FE4DE4F}" type="presOf" srcId="{0D7630B1-35F1-AF45-8D18-146C6259570F}" destId="{F9722562-95B4-1D41-B2B2-0545665A42D1}" srcOrd="0" destOrd="1" presId="urn:microsoft.com/office/officeart/2005/8/layout/venn1"/>
    <dgm:cxn modelId="{034F2738-3399-E645-B5CC-71AB7EBF0036}" type="presOf" srcId="{9187449A-B3F2-6044-877C-4CE2472314CC}" destId="{D1A26395-57F8-4E43-83DE-95A9CEEFB0DA}" srcOrd="0" destOrd="3" presId="urn:microsoft.com/office/officeart/2005/8/layout/venn1"/>
    <dgm:cxn modelId="{2914CE39-3917-194B-9D16-9C76B12F0172}" type="presOf" srcId="{45F1C3B6-E115-2948-854D-77EB04E4FAB6}" destId="{F9722562-95B4-1D41-B2B2-0545665A42D1}" srcOrd="0" destOrd="0" presId="urn:microsoft.com/office/officeart/2005/8/layout/venn1"/>
    <dgm:cxn modelId="{0E1AD745-85B1-2240-ACA4-F3CBD6752E26}" type="presOf" srcId="{221C8D3E-D285-F841-8310-F6492370909A}" destId="{14B04B1C-E109-2844-89DF-15AFE4F2512A}" srcOrd="0" destOrd="0" presId="urn:microsoft.com/office/officeart/2005/8/layout/venn1"/>
    <dgm:cxn modelId="{4E81984D-2B81-7546-85A3-D6D403944811}" srcId="{45F1C3B6-E115-2948-854D-77EB04E4FAB6}" destId="{FE7F68CC-0AD4-F342-A279-069CB2F103F8}" srcOrd="1" destOrd="0" parTransId="{31485DCF-469B-9B42-9FB2-4774FA487CE6}" sibTransId="{93870994-A6AB-FD4B-9CE3-E0E6AE4540FF}"/>
    <dgm:cxn modelId="{BC11A44E-9F0D-7144-B7F9-EB2A32E059B0}" type="presOf" srcId="{46B24EEE-1086-A944-88DD-BA5372108845}" destId="{D1A26395-57F8-4E43-83DE-95A9CEEFB0DA}" srcOrd="0" destOrd="1" presId="urn:microsoft.com/office/officeart/2005/8/layout/venn1"/>
    <dgm:cxn modelId="{7D401D4F-4759-7F48-9918-A7C7A7E38C84}" srcId="{E7B5CECC-7E7E-3C45-A775-AFF79774E3D4}" destId="{9187449A-B3F2-6044-877C-4CE2472314CC}" srcOrd="2" destOrd="0" parTransId="{A489CDFE-B1F4-6F40-B9B7-AC92B9AE2DFE}" sibTransId="{8F1B01D1-1690-3D4F-BBE3-513995E143D0}"/>
    <dgm:cxn modelId="{A503CF51-F0D6-C647-92CE-D0C93423C058}" type="presOf" srcId="{E7B5CECC-7E7E-3C45-A775-AFF79774E3D4}" destId="{33C55FAC-0805-A142-B92C-5441E4BCCEE3}" srcOrd="1" destOrd="0" presId="urn:microsoft.com/office/officeart/2005/8/layout/venn1"/>
    <dgm:cxn modelId="{28132A56-7442-0A48-B4FA-4C41D85B259B}" type="presOf" srcId="{6EA255B2-3E9E-E145-B469-ECA2D0986556}" destId="{F9722562-95B4-1D41-B2B2-0545665A42D1}" srcOrd="1" destOrd="3" presId="urn:microsoft.com/office/officeart/2005/8/layout/venn1"/>
    <dgm:cxn modelId="{48463F5D-EFF9-B14F-B248-753AAD0CA3CF}" type="presOf" srcId="{46B24EEE-1086-A944-88DD-BA5372108845}" destId="{33C55FAC-0805-A142-B92C-5441E4BCCEE3}" srcOrd="1" destOrd="1" presId="urn:microsoft.com/office/officeart/2005/8/layout/venn1"/>
    <dgm:cxn modelId="{09948D5D-160F-7842-A6BD-D0D43DFF1D14}" type="presOf" srcId="{851396BF-FF71-014C-98CD-F9AB9A9A62F5}" destId="{7566ACBA-6C0D-3142-AEF5-16FB9B18B688}" srcOrd="1" destOrd="2" presId="urn:microsoft.com/office/officeart/2005/8/layout/venn1"/>
    <dgm:cxn modelId="{A4E0E868-ADBF-6542-A78D-C31108D0FBD9}" type="presOf" srcId="{2FD02FFC-4233-A34B-BC64-B1530CAC9742}" destId="{7566ACBA-6C0D-3142-AEF5-16FB9B18B688}" srcOrd="1" destOrd="1" presId="urn:microsoft.com/office/officeart/2005/8/layout/venn1"/>
    <dgm:cxn modelId="{440F2D69-EE86-1C4F-A019-787A30C472D4}" type="presOf" srcId="{7D47F125-1D8E-8D49-9D72-5FB310C76378}" destId="{14B04B1C-E109-2844-89DF-15AFE4F2512A}" srcOrd="0" destOrd="2" presId="urn:microsoft.com/office/officeart/2005/8/layout/venn1"/>
    <dgm:cxn modelId="{84EFA676-D839-5B47-82F5-48500AD31632}" srcId="{45F1C3B6-E115-2948-854D-77EB04E4FAB6}" destId="{6EA255B2-3E9E-E145-B469-ECA2D0986556}" srcOrd="2" destOrd="0" parTransId="{97674DF3-204A-FA45-ADEA-8B122F8DCDF1}" sibTransId="{6DA1CAA6-BE90-4E47-9788-69F8DA815847}"/>
    <dgm:cxn modelId="{EC9E2484-02B3-E548-87F6-D372BA76A001}" type="presOf" srcId="{E7B5CECC-7E7E-3C45-A775-AFF79774E3D4}" destId="{D1A26395-57F8-4E43-83DE-95A9CEEFB0DA}" srcOrd="0" destOrd="0" presId="urn:microsoft.com/office/officeart/2005/8/layout/venn1"/>
    <dgm:cxn modelId="{EC686585-2F3A-2D4E-A54F-DAF8C8B5048C}" srcId="{677E401B-A787-7D4D-8702-63103289B2BC}" destId="{E7B5CECC-7E7E-3C45-A775-AFF79774E3D4}" srcOrd="0" destOrd="0" parTransId="{EA963696-22A9-9A46-891F-C24BF7E12402}" sibTransId="{C07F84E8-41B7-AC40-905C-D34BA993A58F}"/>
    <dgm:cxn modelId="{AE03EB87-3AD9-8A4F-8395-D85001AE8C76}" srcId="{221C8D3E-D285-F841-8310-F6492370909A}" destId="{7D47F125-1D8E-8D49-9D72-5FB310C76378}" srcOrd="1" destOrd="0" parTransId="{416F7365-4BD1-EB4D-8CA1-98D6D84E14C1}" sibTransId="{52CA526C-EADD-2541-8EF3-2CC45E26ABD1}"/>
    <dgm:cxn modelId="{349B5291-6501-E946-A649-E7BD9DCB266A}" srcId="{221C8D3E-D285-F841-8310-F6492370909A}" destId="{14253C09-6205-0041-B9E8-88245C90548E}" srcOrd="0" destOrd="0" parTransId="{BDCCE932-E237-B34E-B4ED-BCA30F5F1A0D}" sibTransId="{34A4D056-AA47-174D-B358-578797B9B1FC}"/>
    <dgm:cxn modelId="{C572D597-B07E-9248-BA30-7CF2AC4F1D98}" type="presOf" srcId="{7AF0FF0E-1BA2-BE49-A4D9-5664E00F930C}" destId="{33C55FAC-0805-A142-B92C-5441E4BCCEE3}" srcOrd="1" destOrd="2" presId="urn:microsoft.com/office/officeart/2005/8/layout/venn1"/>
    <dgm:cxn modelId="{6593D19B-1E83-FA4C-B45B-4DD93A36A580}" type="presOf" srcId="{8E37FB15-9E1F-7949-8007-CEEBE942E570}" destId="{14B04B1C-E109-2844-89DF-15AFE4F2512A}" srcOrd="0" destOrd="3" presId="urn:microsoft.com/office/officeart/2005/8/layout/venn1"/>
    <dgm:cxn modelId="{C18913A7-BC32-324F-82D7-94624A558EE8}" srcId="{221C8D3E-D285-F841-8310-F6492370909A}" destId="{8E37FB15-9E1F-7949-8007-CEEBE942E570}" srcOrd="2" destOrd="0" parTransId="{3F45AFC2-C91B-8C42-A04A-9F310F6F88B2}" sibTransId="{F1A58FF7-AB4F-114D-9C9E-89CCBFDFA40A}"/>
    <dgm:cxn modelId="{203BF4A7-C819-4647-8259-71E5C5942A50}" type="presOf" srcId="{14253C09-6205-0041-B9E8-88245C90548E}" destId="{14B04B1C-E109-2844-89DF-15AFE4F2512A}" srcOrd="0" destOrd="1" presId="urn:microsoft.com/office/officeart/2005/8/layout/venn1"/>
    <dgm:cxn modelId="{82C347A8-080C-3C41-B302-CEAA54430161}" srcId="{677E401B-A787-7D4D-8702-63103289B2BC}" destId="{45F1C3B6-E115-2948-854D-77EB04E4FAB6}" srcOrd="2" destOrd="0" parTransId="{49668F96-5D7F-114D-90CF-ED49CEA8A927}" sibTransId="{022FAFC7-BBD4-5C4C-B9B6-83233DB7B43D}"/>
    <dgm:cxn modelId="{BCE64FAA-9E47-7446-AB06-D8FD09C323DD}" type="presOf" srcId="{FB04A285-C3FE-2C49-B87B-1D37ABD8D9C4}" destId="{E615AE7B-1722-9447-8960-F878B91C9946}" srcOrd="1" destOrd="0" presId="urn:microsoft.com/office/officeart/2005/8/layout/venn1"/>
    <dgm:cxn modelId="{5A5B56AC-5CA1-AC49-88BF-97C76696A29A}" type="presOf" srcId="{0D7630B1-35F1-AF45-8D18-146C6259570F}" destId="{BE984BB1-544C-A143-8EFA-2070623E89D2}" srcOrd="1" destOrd="1" presId="urn:microsoft.com/office/officeart/2005/8/layout/venn1"/>
    <dgm:cxn modelId="{BA0A4CB0-5118-A949-B7A2-C0B388F0604F}" type="presOf" srcId="{45F1C3B6-E115-2948-854D-77EB04E4FAB6}" destId="{BE984BB1-544C-A143-8EFA-2070623E89D2}" srcOrd="1" destOrd="0" presId="urn:microsoft.com/office/officeart/2005/8/layout/venn1"/>
    <dgm:cxn modelId="{F26BD3BC-23B0-CF44-A06C-94F9046EA01F}" type="presOf" srcId="{FB04A285-C3FE-2C49-B87B-1D37ABD8D9C4}" destId="{7566ACBA-6C0D-3142-AEF5-16FB9B18B688}" srcOrd="0" destOrd="0" presId="urn:microsoft.com/office/officeart/2005/8/layout/venn1"/>
    <dgm:cxn modelId="{08A911BE-0ADD-5B43-B3A6-272ECF4EF60B}" type="presOf" srcId="{2FD02FFC-4233-A34B-BC64-B1530CAC9742}" destId="{E615AE7B-1722-9447-8960-F878B91C9946}" srcOrd="0" destOrd="1" presId="urn:microsoft.com/office/officeart/2005/8/layout/venn1"/>
    <dgm:cxn modelId="{2CD345C1-D2F2-0343-9214-A93C7CBBA405}" srcId="{677E401B-A787-7D4D-8702-63103289B2BC}" destId="{FB04A285-C3FE-2C49-B87B-1D37ABD8D9C4}" srcOrd="3" destOrd="0" parTransId="{5A24614C-4C7E-024A-B3A3-6BD68C5DE007}" sibTransId="{F7721034-F048-7443-9775-DF893B6BBEB2}"/>
    <dgm:cxn modelId="{DE09DDC3-86E1-D04D-A812-515851502C3D}" type="presOf" srcId="{7AF0FF0E-1BA2-BE49-A4D9-5664E00F930C}" destId="{D1A26395-57F8-4E43-83DE-95A9CEEFB0DA}" srcOrd="0" destOrd="2" presId="urn:microsoft.com/office/officeart/2005/8/layout/venn1"/>
    <dgm:cxn modelId="{D8D9C7D7-9518-6249-9F4D-5F299F63EB3E}" srcId="{E7B5CECC-7E7E-3C45-A775-AFF79774E3D4}" destId="{46B24EEE-1086-A944-88DD-BA5372108845}" srcOrd="0" destOrd="0" parTransId="{8FD2048D-1727-7044-858A-1B4761B08DB2}" sibTransId="{27F40F39-4CB3-8747-A9EB-18F794DFBF64}"/>
    <dgm:cxn modelId="{3F92BCDC-2F02-E044-AC3B-F450B362745A}" type="presOf" srcId="{677E401B-A787-7D4D-8702-63103289B2BC}" destId="{D5C162D9-8A21-744F-A294-BF5A6181E54B}" srcOrd="0" destOrd="0" presId="urn:microsoft.com/office/officeart/2005/8/layout/venn1"/>
    <dgm:cxn modelId="{637034DF-D98D-F349-B320-111D9B4ADDB5}" srcId="{FB04A285-C3FE-2C49-B87B-1D37ABD8D9C4}" destId="{E28F56B1-5066-254F-B53C-F24F2C175564}" srcOrd="2" destOrd="0" parTransId="{F186E5BD-A366-E14B-B15B-C115DF7FE11F}" sibTransId="{4B0254BD-2650-324A-AAC8-24487CE3D346}"/>
    <dgm:cxn modelId="{D81419E4-720F-734B-BE1A-94E6AEA730ED}" type="presOf" srcId="{221C8D3E-D285-F841-8310-F6492370909A}" destId="{2470C23D-7CD5-6A40-8281-B2C559181CF0}" srcOrd="1" destOrd="0" presId="urn:microsoft.com/office/officeart/2005/8/layout/venn1"/>
    <dgm:cxn modelId="{5A782AE5-5BC3-134D-BBEC-03AF5EEF44A1}" type="presOf" srcId="{14253C09-6205-0041-B9E8-88245C90548E}" destId="{2470C23D-7CD5-6A40-8281-B2C559181CF0}" srcOrd="1" destOrd="1" presId="urn:microsoft.com/office/officeart/2005/8/layout/venn1"/>
    <dgm:cxn modelId="{42AFC7EE-E2A1-804D-A579-C4CBA478D7E3}" type="presOf" srcId="{E28F56B1-5066-254F-B53C-F24F2C175564}" destId="{E615AE7B-1722-9447-8960-F878B91C9946}" srcOrd="0" destOrd="3" presId="urn:microsoft.com/office/officeart/2005/8/layout/venn1"/>
    <dgm:cxn modelId="{527282F4-A230-7948-B806-D98354D09EB0}" type="presOf" srcId="{FE7F68CC-0AD4-F342-A279-069CB2F103F8}" destId="{F9722562-95B4-1D41-B2B2-0545665A42D1}" srcOrd="0" destOrd="2" presId="urn:microsoft.com/office/officeart/2005/8/layout/venn1"/>
    <dgm:cxn modelId="{15C603FE-DD21-0A44-BAF6-336DCA22CD00}" srcId="{677E401B-A787-7D4D-8702-63103289B2BC}" destId="{221C8D3E-D285-F841-8310-F6492370909A}" srcOrd="1" destOrd="0" parTransId="{2F244811-133D-1644-8FA0-98AA6602B260}" sibTransId="{5C5EF3A9-E3E5-534C-9727-3283D171668F}"/>
    <dgm:cxn modelId="{F3285C93-E7DB-3546-97B2-9A233412E182}" type="presParOf" srcId="{D5C162D9-8A21-744F-A294-BF5A6181E54B}" destId="{33C55FAC-0805-A142-B92C-5441E4BCCEE3}" srcOrd="0" destOrd="0" presId="urn:microsoft.com/office/officeart/2005/8/layout/venn1"/>
    <dgm:cxn modelId="{C7A36C12-4A23-254F-A85D-9E1A95BACC81}" type="presParOf" srcId="{D5C162D9-8A21-744F-A294-BF5A6181E54B}" destId="{D1A26395-57F8-4E43-83DE-95A9CEEFB0DA}" srcOrd="1" destOrd="0" presId="urn:microsoft.com/office/officeart/2005/8/layout/venn1"/>
    <dgm:cxn modelId="{1E9C3EDA-B229-5145-B4DB-BC611557D053}" type="presParOf" srcId="{D5C162D9-8A21-744F-A294-BF5A6181E54B}" destId="{2470C23D-7CD5-6A40-8281-B2C559181CF0}" srcOrd="2" destOrd="0" presId="urn:microsoft.com/office/officeart/2005/8/layout/venn1"/>
    <dgm:cxn modelId="{8498AA3E-1421-274E-95C2-9E844A0B8D4A}" type="presParOf" srcId="{D5C162D9-8A21-744F-A294-BF5A6181E54B}" destId="{14B04B1C-E109-2844-89DF-15AFE4F2512A}" srcOrd="3" destOrd="0" presId="urn:microsoft.com/office/officeart/2005/8/layout/venn1"/>
    <dgm:cxn modelId="{EB7BCCF9-8252-8D48-9BAA-1E3BC357A896}" type="presParOf" srcId="{D5C162D9-8A21-744F-A294-BF5A6181E54B}" destId="{BE984BB1-544C-A143-8EFA-2070623E89D2}" srcOrd="4" destOrd="0" presId="urn:microsoft.com/office/officeart/2005/8/layout/venn1"/>
    <dgm:cxn modelId="{6BC90467-7061-CF4A-9D90-DFFFB9450F55}" type="presParOf" srcId="{D5C162D9-8A21-744F-A294-BF5A6181E54B}" destId="{F9722562-95B4-1D41-B2B2-0545665A42D1}" srcOrd="5" destOrd="0" presId="urn:microsoft.com/office/officeart/2005/8/layout/venn1"/>
    <dgm:cxn modelId="{58D3E23A-5275-9A44-B271-58B648E3EB4E}" type="presParOf" srcId="{D5C162D9-8A21-744F-A294-BF5A6181E54B}" destId="{E615AE7B-1722-9447-8960-F878B91C9946}" srcOrd="6" destOrd="0" presId="urn:microsoft.com/office/officeart/2005/8/layout/venn1"/>
    <dgm:cxn modelId="{15FE21DC-10EB-0A4C-B102-D7F335C0637E}" type="presParOf" srcId="{D5C162D9-8A21-744F-A294-BF5A6181E54B}" destId="{7566ACBA-6C0D-3142-AEF5-16FB9B18B688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CFD658-3C6F-BC46-8382-495E3BB977A7}" type="doc">
      <dgm:prSet loTypeId="urn:microsoft.com/office/officeart/2009/3/layout/DescendingProcess" loCatId="relationship" qsTypeId="urn:microsoft.com/office/officeart/2005/8/quickstyle/simple5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7AD6C82C-9BA0-B747-8132-4AA745FA5C76}">
      <dgm:prSet/>
      <dgm:spPr/>
      <dgm:t>
        <a:bodyPr/>
        <a:lstStyle/>
        <a:p>
          <a:r>
            <a:rPr lang="it-IT"/>
            <a:t>Quality Management </a:t>
          </a:r>
        </a:p>
      </dgm:t>
    </dgm:pt>
    <dgm:pt modelId="{E1CB2DC1-67FA-AA46-BC8D-0ED79C0A01B3}" type="parTrans" cxnId="{FB4A7F8F-98E4-D846-B864-ABCF43F01363}">
      <dgm:prSet/>
      <dgm:spPr/>
      <dgm:t>
        <a:bodyPr/>
        <a:lstStyle/>
        <a:p>
          <a:endParaRPr lang="en-US"/>
        </a:p>
      </dgm:t>
    </dgm:pt>
    <dgm:pt modelId="{BFBAAF2E-7C18-3449-A3CF-97D6FEA5CBF2}" type="sibTrans" cxnId="{FB4A7F8F-98E4-D846-B864-ABCF43F01363}">
      <dgm:prSet/>
      <dgm:spPr/>
      <dgm:t>
        <a:bodyPr/>
        <a:lstStyle/>
        <a:p>
          <a:endParaRPr lang="en-US"/>
        </a:p>
      </dgm:t>
    </dgm:pt>
    <dgm:pt modelId="{2BEA46FE-1DF2-B942-9F28-63E0CE75AB5D}">
      <dgm:prSet/>
      <dgm:spPr/>
      <dgm:t>
        <a:bodyPr/>
        <a:lstStyle/>
        <a:p>
          <a:r>
            <a:rPr lang="it-IT"/>
            <a:t>Quality Assurance </a:t>
          </a:r>
        </a:p>
      </dgm:t>
    </dgm:pt>
    <dgm:pt modelId="{169917BA-A190-6045-AC11-6F77D805564D}" type="parTrans" cxnId="{C63F24EC-BB31-0B4C-8EE3-6CA3453CFD5D}">
      <dgm:prSet/>
      <dgm:spPr/>
      <dgm:t>
        <a:bodyPr/>
        <a:lstStyle/>
        <a:p>
          <a:endParaRPr lang="en-US"/>
        </a:p>
      </dgm:t>
    </dgm:pt>
    <dgm:pt modelId="{E4CB4069-3008-5B4C-93CF-C6CA5895AD04}" type="sibTrans" cxnId="{C63F24EC-BB31-0B4C-8EE3-6CA3453CFD5D}">
      <dgm:prSet/>
      <dgm:spPr/>
      <dgm:t>
        <a:bodyPr/>
        <a:lstStyle/>
        <a:p>
          <a:endParaRPr lang="en-US"/>
        </a:p>
      </dgm:t>
    </dgm:pt>
    <dgm:pt modelId="{ACF926B1-443E-E74B-B424-1CB0764C020D}">
      <dgm:prSet/>
      <dgm:spPr/>
      <dgm:t>
        <a:bodyPr/>
        <a:lstStyle/>
        <a:p>
          <a:r>
            <a:rPr lang="it-IT"/>
            <a:t>GMP </a:t>
          </a:r>
        </a:p>
      </dgm:t>
    </dgm:pt>
    <dgm:pt modelId="{64C4DB09-11D0-8B4C-B564-2886E25ED22B}" type="parTrans" cxnId="{C074798D-B6D6-564C-9E96-9C6ECDD83482}">
      <dgm:prSet/>
      <dgm:spPr/>
      <dgm:t>
        <a:bodyPr/>
        <a:lstStyle/>
        <a:p>
          <a:endParaRPr lang="en-US"/>
        </a:p>
      </dgm:t>
    </dgm:pt>
    <dgm:pt modelId="{AD93C404-F799-D349-BD0D-51DBE7161093}" type="sibTrans" cxnId="{C074798D-B6D6-564C-9E96-9C6ECDD83482}">
      <dgm:prSet/>
      <dgm:spPr/>
      <dgm:t>
        <a:bodyPr/>
        <a:lstStyle/>
        <a:p>
          <a:endParaRPr lang="en-US"/>
        </a:p>
      </dgm:t>
    </dgm:pt>
    <dgm:pt modelId="{930E4E04-4F07-D54F-BFB1-51E31205BF68}">
      <dgm:prSet/>
      <dgm:spPr/>
      <dgm:t>
        <a:bodyPr/>
        <a:lstStyle/>
        <a:p>
          <a:r>
            <a:rPr lang="it-IT"/>
            <a:t>Quality control</a:t>
          </a:r>
        </a:p>
      </dgm:t>
    </dgm:pt>
    <dgm:pt modelId="{7872C0D4-ECF3-BA49-86F5-FACDAC397638}" type="parTrans" cxnId="{E37A3B8A-98D7-2247-B5CA-1B5134787529}">
      <dgm:prSet/>
      <dgm:spPr/>
      <dgm:t>
        <a:bodyPr/>
        <a:lstStyle/>
        <a:p>
          <a:endParaRPr lang="en-US"/>
        </a:p>
      </dgm:t>
    </dgm:pt>
    <dgm:pt modelId="{A0CA1805-F5D6-B246-B3E9-08959B9B55A3}" type="sibTrans" cxnId="{E37A3B8A-98D7-2247-B5CA-1B5134787529}">
      <dgm:prSet/>
      <dgm:spPr/>
      <dgm:t>
        <a:bodyPr/>
        <a:lstStyle/>
        <a:p>
          <a:endParaRPr lang="en-US"/>
        </a:p>
      </dgm:t>
    </dgm:pt>
    <dgm:pt modelId="{69ED31D9-B2DD-664B-AF1A-535E07886AF9}" type="pres">
      <dgm:prSet presAssocID="{A0CFD658-3C6F-BC46-8382-495E3BB977A7}" presName="Name0" presStyleCnt="0">
        <dgm:presLayoutVars>
          <dgm:chMax val="7"/>
          <dgm:chPref val="5"/>
        </dgm:presLayoutVars>
      </dgm:prSet>
      <dgm:spPr/>
    </dgm:pt>
    <dgm:pt modelId="{FB4F9A66-045D-B348-BBC5-E99B56126637}" type="pres">
      <dgm:prSet presAssocID="{A0CFD658-3C6F-BC46-8382-495E3BB977A7}" presName="arrowNode" presStyleLbl="node1" presStyleIdx="0" presStyleCnt="1"/>
      <dgm:spPr/>
    </dgm:pt>
    <dgm:pt modelId="{2C8EE99D-A03E-D941-9BD4-2F09250E42CB}" type="pres">
      <dgm:prSet presAssocID="{7AD6C82C-9BA0-B747-8132-4AA745FA5C76}" presName="txNode1" presStyleLbl="revTx" presStyleIdx="0" presStyleCnt="4">
        <dgm:presLayoutVars>
          <dgm:bulletEnabled val="1"/>
        </dgm:presLayoutVars>
      </dgm:prSet>
      <dgm:spPr/>
    </dgm:pt>
    <dgm:pt modelId="{46559BC2-2FE6-284C-9EE6-2E9C1461FC69}" type="pres">
      <dgm:prSet presAssocID="{2BEA46FE-1DF2-B942-9F28-63E0CE75AB5D}" presName="txNode2" presStyleLbl="revTx" presStyleIdx="1" presStyleCnt="4">
        <dgm:presLayoutVars>
          <dgm:bulletEnabled val="1"/>
        </dgm:presLayoutVars>
      </dgm:prSet>
      <dgm:spPr/>
    </dgm:pt>
    <dgm:pt modelId="{0D88338C-4BA5-CB40-BEED-207E85FC9B06}" type="pres">
      <dgm:prSet presAssocID="{E4CB4069-3008-5B4C-93CF-C6CA5895AD04}" presName="dotNode2" presStyleCnt="0"/>
      <dgm:spPr/>
    </dgm:pt>
    <dgm:pt modelId="{E1063FC6-4615-BC4B-B44D-8BCB914AB9EC}" type="pres">
      <dgm:prSet presAssocID="{E4CB4069-3008-5B4C-93CF-C6CA5895AD04}" presName="dotRepeatNode" presStyleLbl="fgShp" presStyleIdx="0" presStyleCnt="2"/>
      <dgm:spPr/>
    </dgm:pt>
    <dgm:pt modelId="{DB355073-BE76-C048-9DE4-414C6DE56E1D}" type="pres">
      <dgm:prSet presAssocID="{ACF926B1-443E-E74B-B424-1CB0764C020D}" presName="txNode3" presStyleLbl="revTx" presStyleIdx="2" presStyleCnt="4">
        <dgm:presLayoutVars>
          <dgm:bulletEnabled val="1"/>
        </dgm:presLayoutVars>
      </dgm:prSet>
      <dgm:spPr/>
    </dgm:pt>
    <dgm:pt modelId="{8CF7BFD3-B5DD-714F-BFFD-A71E102A4C1D}" type="pres">
      <dgm:prSet presAssocID="{AD93C404-F799-D349-BD0D-51DBE7161093}" presName="dotNode3" presStyleCnt="0"/>
      <dgm:spPr/>
    </dgm:pt>
    <dgm:pt modelId="{01847D7F-1413-914A-8719-8DFDED2377F9}" type="pres">
      <dgm:prSet presAssocID="{AD93C404-F799-D349-BD0D-51DBE7161093}" presName="dotRepeatNode" presStyleLbl="fgShp" presStyleIdx="1" presStyleCnt="2"/>
      <dgm:spPr/>
    </dgm:pt>
    <dgm:pt modelId="{B591DD08-CFB4-E24A-B07E-73858EE10599}" type="pres">
      <dgm:prSet presAssocID="{930E4E04-4F07-D54F-BFB1-51E31205BF68}" presName="txNode4" presStyleLbl="revTx" presStyleIdx="3" presStyleCnt="4">
        <dgm:presLayoutVars>
          <dgm:bulletEnabled val="1"/>
        </dgm:presLayoutVars>
      </dgm:prSet>
      <dgm:spPr/>
    </dgm:pt>
  </dgm:ptLst>
  <dgm:cxnLst>
    <dgm:cxn modelId="{F25D6C14-58F5-9045-955B-04E5E489DC4D}" type="presOf" srcId="{7AD6C82C-9BA0-B747-8132-4AA745FA5C76}" destId="{2C8EE99D-A03E-D941-9BD4-2F09250E42CB}" srcOrd="0" destOrd="0" presId="urn:microsoft.com/office/officeart/2009/3/layout/DescendingProcess"/>
    <dgm:cxn modelId="{AFFE3A57-4B90-A74F-936C-DB13608ED6E4}" type="presOf" srcId="{E4CB4069-3008-5B4C-93CF-C6CA5895AD04}" destId="{E1063FC6-4615-BC4B-B44D-8BCB914AB9EC}" srcOrd="0" destOrd="0" presId="urn:microsoft.com/office/officeart/2009/3/layout/DescendingProcess"/>
    <dgm:cxn modelId="{A90D3859-236D-1D41-B04D-AC84B7DFE490}" type="presOf" srcId="{AD93C404-F799-D349-BD0D-51DBE7161093}" destId="{01847D7F-1413-914A-8719-8DFDED2377F9}" srcOrd="0" destOrd="0" presId="urn:microsoft.com/office/officeart/2009/3/layout/DescendingProcess"/>
    <dgm:cxn modelId="{1AB16E83-C962-7A4F-AADE-77A7E1985563}" type="presOf" srcId="{930E4E04-4F07-D54F-BFB1-51E31205BF68}" destId="{B591DD08-CFB4-E24A-B07E-73858EE10599}" srcOrd="0" destOrd="0" presId="urn:microsoft.com/office/officeart/2009/3/layout/DescendingProcess"/>
    <dgm:cxn modelId="{E37A3B8A-98D7-2247-B5CA-1B5134787529}" srcId="{A0CFD658-3C6F-BC46-8382-495E3BB977A7}" destId="{930E4E04-4F07-D54F-BFB1-51E31205BF68}" srcOrd="3" destOrd="0" parTransId="{7872C0D4-ECF3-BA49-86F5-FACDAC397638}" sibTransId="{A0CA1805-F5D6-B246-B3E9-08959B9B55A3}"/>
    <dgm:cxn modelId="{C074798D-B6D6-564C-9E96-9C6ECDD83482}" srcId="{A0CFD658-3C6F-BC46-8382-495E3BB977A7}" destId="{ACF926B1-443E-E74B-B424-1CB0764C020D}" srcOrd="2" destOrd="0" parTransId="{64C4DB09-11D0-8B4C-B564-2886E25ED22B}" sibTransId="{AD93C404-F799-D349-BD0D-51DBE7161093}"/>
    <dgm:cxn modelId="{FB4A7F8F-98E4-D846-B864-ABCF43F01363}" srcId="{A0CFD658-3C6F-BC46-8382-495E3BB977A7}" destId="{7AD6C82C-9BA0-B747-8132-4AA745FA5C76}" srcOrd="0" destOrd="0" parTransId="{E1CB2DC1-67FA-AA46-BC8D-0ED79C0A01B3}" sibTransId="{BFBAAF2E-7C18-3449-A3CF-97D6FEA5CBF2}"/>
    <dgm:cxn modelId="{7E01ACA7-94F0-D345-9A1C-E91145C3A4FF}" type="presOf" srcId="{A0CFD658-3C6F-BC46-8382-495E3BB977A7}" destId="{69ED31D9-B2DD-664B-AF1A-535E07886AF9}" srcOrd="0" destOrd="0" presId="urn:microsoft.com/office/officeart/2009/3/layout/DescendingProcess"/>
    <dgm:cxn modelId="{1F7F7DD2-94F2-A646-B560-4A6090A98BB0}" type="presOf" srcId="{ACF926B1-443E-E74B-B424-1CB0764C020D}" destId="{DB355073-BE76-C048-9DE4-414C6DE56E1D}" srcOrd="0" destOrd="0" presId="urn:microsoft.com/office/officeart/2009/3/layout/DescendingProcess"/>
    <dgm:cxn modelId="{537421E9-F1F0-4B49-AA4D-D7A3404D6320}" type="presOf" srcId="{2BEA46FE-1DF2-B942-9F28-63E0CE75AB5D}" destId="{46559BC2-2FE6-284C-9EE6-2E9C1461FC69}" srcOrd="0" destOrd="0" presId="urn:microsoft.com/office/officeart/2009/3/layout/DescendingProcess"/>
    <dgm:cxn modelId="{C63F24EC-BB31-0B4C-8EE3-6CA3453CFD5D}" srcId="{A0CFD658-3C6F-BC46-8382-495E3BB977A7}" destId="{2BEA46FE-1DF2-B942-9F28-63E0CE75AB5D}" srcOrd="1" destOrd="0" parTransId="{169917BA-A190-6045-AC11-6F77D805564D}" sibTransId="{E4CB4069-3008-5B4C-93CF-C6CA5895AD04}"/>
    <dgm:cxn modelId="{A76DCF88-61FA-5E47-ABE1-5D934B8DBDF0}" type="presParOf" srcId="{69ED31D9-B2DD-664B-AF1A-535E07886AF9}" destId="{FB4F9A66-045D-B348-BBC5-E99B56126637}" srcOrd="0" destOrd="0" presId="urn:microsoft.com/office/officeart/2009/3/layout/DescendingProcess"/>
    <dgm:cxn modelId="{1EB6E835-3FEF-5D43-80A0-3C1D27623EB6}" type="presParOf" srcId="{69ED31D9-B2DD-664B-AF1A-535E07886AF9}" destId="{2C8EE99D-A03E-D941-9BD4-2F09250E42CB}" srcOrd="1" destOrd="0" presId="urn:microsoft.com/office/officeart/2009/3/layout/DescendingProcess"/>
    <dgm:cxn modelId="{90E3F53B-1F32-E149-BFFE-494EF74EC4D3}" type="presParOf" srcId="{69ED31D9-B2DD-664B-AF1A-535E07886AF9}" destId="{46559BC2-2FE6-284C-9EE6-2E9C1461FC69}" srcOrd="2" destOrd="0" presId="urn:microsoft.com/office/officeart/2009/3/layout/DescendingProcess"/>
    <dgm:cxn modelId="{A9E3ED25-22EF-7D4A-8FED-E4E27CADD862}" type="presParOf" srcId="{69ED31D9-B2DD-664B-AF1A-535E07886AF9}" destId="{0D88338C-4BA5-CB40-BEED-207E85FC9B06}" srcOrd="3" destOrd="0" presId="urn:microsoft.com/office/officeart/2009/3/layout/DescendingProcess"/>
    <dgm:cxn modelId="{2BBEAFA5-02D1-104F-87F8-9FFE04F902A9}" type="presParOf" srcId="{0D88338C-4BA5-CB40-BEED-207E85FC9B06}" destId="{E1063FC6-4615-BC4B-B44D-8BCB914AB9EC}" srcOrd="0" destOrd="0" presId="urn:microsoft.com/office/officeart/2009/3/layout/DescendingProcess"/>
    <dgm:cxn modelId="{78B89E41-842B-F047-B307-0239DDBAB3AA}" type="presParOf" srcId="{69ED31D9-B2DD-664B-AF1A-535E07886AF9}" destId="{DB355073-BE76-C048-9DE4-414C6DE56E1D}" srcOrd="4" destOrd="0" presId="urn:microsoft.com/office/officeart/2009/3/layout/DescendingProcess"/>
    <dgm:cxn modelId="{DEE53A7F-6E19-7044-8621-6EC17AB3CAFC}" type="presParOf" srcId="{69ED31D9-B2DD-664B-AF1A-535E07886AF9}" destId="{8CF7BFD3-B5DD-714F-BFFD-A71E102A4C1D}" srcOrd="5" destOrd="0" presId="urn:microsoft.com/office/officeart/2009/3/layout/DescendingProcess"/>
    <dgm:cxn modelId="{0C873A3B-490E-E74D-8AC9-CA32F6EB9171}" type="presParOf" srcId="{8CF7BFD3-B5DD-714F-BFFD-A71E102A4C1D}" destId="{01847D7F-1413-914A-8719-8DFDED2377F9}" srcOrd="0" destOrd="0" presId="urn:microsoft.com/office/officeart/2009/3/layout/DescendingProcess"/>
    <dgm:cxn modelId="{7D530921-208D-394C-9942-3AFB2CAF63E4}" type="presParOf" srcId="{69ED31D9-B2DD-664B-AF1A-535E07886AF9}" destId="{B591DD08-CFB4-E24A-B07E-73858EE10599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8D23DB-2568-E54B-BFA0-710AD1CAF20B}" type="doc">
      <dgm:prSet loTypeId="urn:microsoft.com/office/officeart/2005/8/layout/pyramid4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8512FC2-8F7A-A648-8586-771A9D335F59}">
      <dgm:prSet custT="1"/>
      <dgm:spPr>
        <a:gradFill rotWithShape="0">
          <a:gsLst>
            <a:gs pos="0">
              <a:srgbClr val="37E99C"/>
            </a:gs>
            <a:gs pos="50000">
              <a:srgbClr val="5DE6A6"/>
            </a:gs>
            <a:gs pos="99000">
              <a:srgbClr val="26D88B"/>
            </a:gs>
          </a:gsLst>
        </a:gradFill>
      </dgm:spPr>
      <dgm:t>
        <a:bodyPr/>
        <a:lstStyle/>
        <a:p>
          <a:r>
            <a:rPr lang="it-IT" sz="2100" b="1" dirty="0"/>
            <a:t>Qualità del prodotto </a:t>
          </a:r>
        </a:p>
      </dgm:t>
    </dgm:pt>
    <dgm:pt modelId="{AB88022B-5F5C-FC48-9397-F9265176DE0B}" type="parTrans" cxnId="{8A921F65-17BF-1141-90A7-912B9C250331}">
      <dgm:prSet/>
      <dgm:spPr/>
      <dgm:t>
        <a:bodyPr/>
        <a:lstStyle/>
        <a:p>
          <a:endParaRPr lang="en-US"/>
        </a:p>
      </dgm:t>
    </dgm:pt>
    <dgm:pt modelId="{7A90A3CD-4594-1D47-A8B6-CDFE426D2B73}" type="sibTrans" cxnId="{8A921F65-17BF-1141-90A7-912B9C250331}">
      <dgm:prSet/>
      <dgm:spPr/>
      <dgm:t>
        <a:bodyPr/>
        <a:lstStyle/>
        <a:p>
          <a:endParaRPr lang="en-US"/>
        </a:p>
      </dgm:t>
    </dgm:pt>
    <dgm:pt modelId="{2DF2D1A0-62A9-DC4F-8DD6-D0CF953CFA16}">
      <dgm:prSet/>
      <dgm:spPr/>
      <dgm:t>
        <a:bodyPr/>
        <a:lstStyle/>
        <a:p>
          <a:r>
            <a:rPr lang="it-IT" b="1" dirty="0"/>
            <a:t>Garantisce la qualità richiesta</a:t>
          </a:r>
        </a:p>
      </dgm:t>
    </dgm:pt>
    <dgm:pt modelId="{EDACB967-D7CF-F54B-A2D0-A24361D306C6}" type="parTrans" cxnId="{FA3AAA1D-BF2D-4C49-ACA9-8AD8C36D6BB2}">
      <dgm:prSet/>
      <dgm:spPr/>
      <dgm:t>
        <a:bodyPr/>
        <a:lstStyle/>
        <a:p>
          <a:endParaRPr lang="en-US"/>
        </a:p>
      </dgm:t>
    </dgm:pt>
    <dgm:pt modelId="{5F5FF227-D187-B244-8D00-698314D82CCC}" type="sibTrans" cxnId="{FA3AAA1D-BF2D-4C49-ACA9-8AD8C36D6BB2}">
      <dgm:prSet/>
      <dgm:spPr/>
      <dgm:t>
        <a:bodyPr/>
        <a:lstStyle/>
        <a:p>
          <a:endParaRPr lang="en-US"/>
        </a:p>
      </dgm:t>
    </dgm:pt>
    <dgm:pt modelId="{1C97A009-6989-A04D-8956-8CA71CAAD28D}">
      <dgm:prSet/>
      <dgm:spPr/>
      <dgm:t>
        <a:bodyPr/>
        <a:lstStyle/>
        <a:p>
          <a:r>
            <a:rPr lang="it-IT" b="1" dirty="0"/>
            <a:t>Include i principi GMP</a:t>
          </a:r>
        </a:p>
      </dgm:t>
    </dgm:pt>
    <dgm:pt modelId="{0EE7C994-70E6-C745-8805-F61AE034D43D}" type="parTrans" cxnId="{83D3BB16-8A16-D546-9A69-B5F91A28D3A0}">
      <dgm:prSet/>
      <dgm:spPr/>
      <dgm:t>
        <a:bodyPr/>
        <a:lstStyle/>
        <a:p>
          <a:endParaRPr lang="en-US"/>
        </a:p>
      </dgm:t>
    </dgm:pt>
    <dgm:pt modelId="{D6243D35-BFD6-F742-9678-E957404AEE16}" type="sibTrans" cxnId="{83D3BB16-8A16-D546-9A69-B5F91A28D3A0}">
      <dgm:prSet/>
      <dgm:spPr/>
      <dgm:t>
        <a:bodyPr/>
        <a:lstStyle/>
        <a:p>
          <a:endParaRPr lang="en-US"/>
        </a:p>
      </dgm:t>
    </dgm:pt>
    <dgm:pt modelId="{59A85216-1EEB-E548-BA65-130C81B79189}">
      <dgm:prSet custT="1"/>
      <dgm:spPr>
        <a:gradFill rotWithShape="0">
          <a:gsLst>
            <a:gs pos="0">
              <a:srgbClr val="FFC746"/>
            </a:gs>
            <a:gs pos="49000">
              <a:srgbClr val="FFC600"/>
            </a:gs>
            <a:gs pos="100000">
              <a:srgbClr val="E5B600"/>
            </a:gs>
          </a:gsLst>
        </a:gradFill>
      </dgm:spPr>
      <dgm:t>
        <a:bodyPr/>
        <a:lstStyle/>
        <a:p>
          <a:r>
            <a:rPr lang="it-IT" sz="5400" b="1" dirty="0"/>
            <a:t>QA</a:t>
          </a:r>
        </a:p>
      </dgm:t>
    </dgm:pt>
    <dgm:pt modelId="{6B96A4F1-BC14-554F-B752-335403B642BF}" type="parTrans" cxnId="{9F21547B-ACEF-3C4F-A036-89EE4819CFA4}">
      <dgm:prSet/>
      <dgm:spPr/>
      <dgm:t>
        <a:bodyPr/>
        <a:lstStyle/>
        <a:p>
          <a:endParaRPr lang="en-US"/>
        </a:p>
      </dgm:t>
    </dgm:pt>
    <dgm:pt modelId="{D7D0DB2F-1C89-4546-8E75-E41CAD73ACB4}" type="sibTrans" cxnId="{9F21547B-ACEF-3C4F-A036-89EE4819CFA4}">
      <dgm:prSet/>
      <dgm:spPr/>
      <dgm:t>
        <a:bodyPr/>
        <a:lstStyle/>
        <a:p>
          <a:endParaRPr lang="en-US"/>
        </a:p>
      </dgm:t>
    </dgm:pt>
    <dgm:pt modelId="{2F8FB34F-BC34-F444-9FDD-18DC0AE0E51D}" type="pres">
      <dgm:prSet presAssocID="{FD8D23DB-2568-E54B-BFA0-710AD1CAF20B}" presName="compositeShape" presStyleCnt="0">
        <dgm:presLayoutVars>
          <dgm:chMax val="9"/>
          <dgm:dir/>
          <dgm:resizeHandles val="exact"/>
        </dgm:presLayoutVars>
      </dgm:prSet>
      <dgm:spPr/>
    </dgm:pt>
    <dgm:pt modelId="{FC8204E5-9189-3849-B2C5-0489F3AB3905}" type="pres">
      <dgm:prSet presAssocID="{FD8D23DB-2568-E54B-BFA0-710AD1CAF20B}" presName="triangle1" presStyleLbl="node1" presStyleIdx="0" presStyleCnt="4">
        <dgm:presLayoutVars>
          <dgm:bulletEnabled val="1"/>
        </dgm:presLayoutVars>
      </dgm:prSet>
      <dgm:spPr/>
    </dgm:pt>
    <dgm:pt modelId="{E6086E1A-5FCC-5E43-92B8-2BDE50E23BF1}" type="pres">
      <dgm:prSet presAssocID="{FD8D23DB-2568-E54B-BFA0-710AD1CAF20B}" presName="triangle2" presStyleLbl="node1" presStyleIdx="1" presStyleCnt="4">
        <dgm:presLayoutVars>
          <dgm:bulletEnabled val="1"/>
        </dgm:presLayoutVars>
      </dgm:prSet>
      <dgm:spPr/>
    </dgm:pt>
    <dgm:pt modelId="{B96138BB-DC9A-AC47-A7C2-86FB54652A6F}" type="pres">
      <dgm:prSet presAssocID="{FD8D23DB-2568-E54B-BFA0-710AD1CAF20B}" presName="triangle3" presStyleLbl="node1" presStyleIdx="2" presStyleCnt="4">
        <dgm:presLayoutVars>
          <dgm:bulletEnabled val="1"/>
        </dgm:presLayoutVars>
      </dgm:prSet>
      <dgm:spPr/>
    </dgm:pt>
    <dgm:pt modelId="{DC47883E-53BE-694C-A709-AE705CB6C246}" type="pres">
      <dgm:prSet presAssocID="{FD8D23DB-2568-E54B-BFA0-710AD1CAF20B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83D3BB16-8A16-D546-9A69-B5F91A28D3A0}" srcId="{FD8D23DB-2568-E54B-BFA0-710AD1CAF20B}" destId="{1C97A009-6989-A04D-8956-8CA71CAAD28D}" srcOrd="3" destOrd="0" parTransId="{0EE7C994-70E6-C745-8805-F61AE034D43D}" sibTransId="{D6243D35-BFD6-F742-9678-E957404AEE16}"/>
    <dgm:cxn modelId="{A832CD1A-A6CE-B944-A746-265170045A5A}" type="presOf" srcId="{59A85216-1EEB-E548-BA65-130C81B79189}" destId="{B96138BB-DC9A-AC47-A7C2-86FB54652A6F}" srcOrd="0" destOrd="0" presId="urn:microsoft.com/office/officeart/2005/8/layout/pyramid4"/>
    <dgm:cxn modelId="{FA3AAA1D-BF2D-4C49-ACA9-8AD8C36D6BB2}" srcId="{FD8D23DB-2568-E54B-BFA0-710AD1CAF20B}" destId="{2DF2D1A0-62A9-DC4F-8DD6-D0CF953CFA16}" srcOrd="1" destOrd="0" parTransId="{EDACB967-D7CF-F54B-A2D0-A24361D306C6}" sibTransId="{5F5FF227-D187-B244-8D00-698314D82CCC}"/>
    <dgm:cxn modelId="{3FE9854B-E36F-C445-9C1C-7AEEF94FB0D9}" type="presOf" srcId="{2DF2D1A0-62A9-DC4F-8DD6-D0CF953CFA16}" destId="{E6086E1A-5FCC-5E43-92B8-2BDE50E23BF1}" srcOrd="0" destOrd="0" presId="urn:microsoft.com/office/officeart/2005/8/layout/pyramid4"/>
    <dgm:cxn modelId="{8A921F65-17BF-1141-90A7-912B9C250331}" srcId="{FD8D23DB-2568-E54B-BFA0-710AD1CAF20B}" destId="{98512FC2-8F7A-A648-8586-771A9D335F59}" srcOrd="0" destOrd="0" parTransId="{AB88022B-5F5C-FC48-9397-F9265176DE0B}" sibTransId="{7A90A3CD-4594-1D47-A8B6-CDFE426D2B73}"/>
    <dgm:cxn modelId="{9F21547B-ACEF-3C4F-A036-89EE4819CFA4}" srcId="{FD8D23DB-2568-E54B-BFA0-710AD1CAF20B}" destId="{59A85216-1EEB-E548-BA65-130C81B79189}" srcOrd="2" destOrd="0" parTransId="{6B96A4F1-BC14-554F-B752-335403B642BF}" sibTransId="{D7D0DB2F-1C89-4546-8E75-E41CAD73ACB4}"/>
    <dgm:cxn modelId="{4EB6577C-07E9-B54E-998B-64F1724BCFF5}" type="presOf" srcId="{98512FC2-8F7A-A648-8586-771A9D335F59}" destId="{FC8204E5-9189-3849-B2C5-0489F3AB3905}" srcOrd="0" destOrd="0" presId="urn:microsoft.com/office/officeart/2005/8/layout/pyramid4"/>
    <dgm:cxn modelId="{65FDA5AC-6D36-4341-AC0F-E1705AC5AD65}" type="presOf" srcId="{FD8D23DB-2568-E54B-BFA0-710AD1CAF20B}" destId="{2F8FB34F-BC34-F444-9FDD-18DC0AE0E51D}" srcOrd="0" destOrd="0" presId="urn:microsoft.com/office/officeart/2005/8/layout/pyramid4"/>
    <dgm:cxn modelId="{B0144DC0-50CE-0C4E-A2DA-385144438A40}" type="presOf" srcId="{1C97A009-6989-A04D-8956-8CA71CAAD28D}" destId="{DC47883E-53BE-694C-A709-AE705CB6C246}" srcOrd="0" destOrd="0" presId="urn:microsoft.com/office/officeart/2005/8/layout/pyramid4"/>
    <dgm:cxn modelId="{2ABF6080-1374-F643-9D7B-54A68ACE4F6A}" type="presParOf" srcId="{2F8FB34F-BC34-F444-9FDD-18DC0AE0E51D}" destId="{FC8204E5-9189-3849-B2C5-0489F3AB3905}" srcOrd="0" destOrd="0" presId="urn:microsoft.com/office/officeart/2005/8/layout/pyramid4"/>
    <dgm:cxn modelId="{FCEDE5CD-458A-3D4B-9C55-F4442C146ACA}" type="presParOf" srcId="{2F8FB34F-BC34-F444-9FDD-18DC0AE0E51D}" destId="{E6086E1A-5FCC-5E43-92B8-2BDE50E23BF1}" srcOrd="1" destOrd="0" presId="urn:microsoft.com/office/officeart/2005/8/layout/pyramid4"/>
    <dgm:cxn modelId="{4520308B-A962-9948-9787-32F437ED2BA2}" type="presParOf" srcId="{2F8FB34F-BC34-F444-9FDD-18DC0AE0E51D}" destId="{B96138BB-DC9A-AC47-A7C2-86FB54652A6F}" srcOrd="2" destOrd="0" presId="urn:microsoft.com/office/officeart/2005/8/layout/pyramid4"/>
    <dgm:cxn modelId="{AF07D5E3-5129-FB4B-869D-E493492502FE}" type="presParOf" srcId="{2F8FB34F-BC34-F444-9FDD-18DC0AE0E51D}" destId="{DC47883E-53BE-694C-A709-AE705CB6C246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55FAC-0805-A142-B92C-5441E4BCCEE3}">
      <dsp:nvSpPr>
        <dsp:cNvPr id="0" name=""/>
        <dsp:cNvSpPr/>
      </dsp:nvSpPr>
      <dsp:spPr>
        <a:xfrm>
          <a:off x="3542666" y="0"/>
          <a:ext cx="2935287" cy="2935287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rgbClr val="FFC000"/>
          </a:solidFill>
          <a:prstDash val="solid"/>
          <a:miter lim="800000"/>
        </a:ln>
        <a:effectLst>
          <a:glow rad="101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b="1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b="1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Richieste: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Legislazioni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Regole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Disposizioni amministrative</a:t>
          </a:r>
          <a:endParaRPr lang="it-IT" sz="1400" kern="1200" dirty="0"/>
        </a:p>
      </dsp:txBody>
      <dsp:txXfrm>
        <a:off x="3881353" y="395134"/>
        <a:ext cx="2257913" cy="931389"/>
      </dsp:txXfrm>
    </dsp:sp>
    <dsp:sp modelId="{2470C23D-7CD5-6A40-8281-B2C559181CF0}">
      <dsp:nvSpPr>
        <dsp:cNvPr id="0" name=""/>
        <dsp:cNvSpPr/>
      </dsp:nvSpPr>
      <dsp:spPr>
        <a:xfrm>
          <a:off x="5562636" y="1322283"/>
          <a:ext cx="2935287" cy="2935287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rgbClr val="00B0F0"/>
          </a:solidFill>
          <a:prstDash val="solid"/>
          <a:miter lim="800000"/>
        </a:ln>
        <a:effectLst>
          <a:glow rad="101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Per: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Produzione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Confezionamento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Detenzione di un farmaco</a:t>
          </a:r>
        </a:p>
      </dsp:txBody>
      <dsp:txXfrm>
        <a:off x="7143175" y="1660970"/>
        <a:ext cx="1128956" cy="2257913"/>
      </dsp:txXfrm>
    </dsp:sp>
    <dsp:sp modelId="{BE984BB1-544C-A143-8EFA-2070623E89D2}">
      <dsp:nvSpPr>
        <dsp:cNvPr id="0" name=""/>
        <dsp:cNvSpPr/>
      </dsp:nvSpPr>
      <dsp:spPr>
        <a:xfrm>
          <a:off x="3542666" y="2371642"/>
          <a:ext cx="2935287" cy="2935287"/>
        </a:xfrm>
        <a:prstGeom prst="ellipse">
          <a:avLst/>
        </a:prstGeom>
        <a:solidFill>
          <a:srgbClr val="92D050">
            <a:alpha val="50000"/>
          </a:srgbClr>
        </a:solidFill>
        <a:ln w="12700" cap="flat" cmpd="sng" algn="ctr">
          <a:solidFill>
            <a:srgbClr val="92D050"/>
          </a:solidFill>
          <a:prstDash val="solid"/>
          <a:miter lim="800000"/>
        </a:ln>
        <a:effectLst>
          <a:glow rad="101600">
            <a:srgbClr val="92D050"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Prodotto finale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Qualità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Purezza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Efficacia </a:t>
          </a:r>
        </a:p>
      </dsp:txBody>
      <dsp:txXfrm>
        <a:off x="3881353" y="3980405"/>
        <a:ext cx="2257913" cy="931389"/>
      </dsp:txXfrm>
    </dsp:sp>
    <dsp:sp modelId="{E615AE7B-1722-9447-8960-F878B91C9946}">
      <dsp:nvSpPr>
        <dsp:cNvPr id="0" name=""/>
        <dsp:cNvSpPr/>
      </dsp:nvSpPr>
      <dsp:spPr>
        <a:xfrm>
          <a:off x="1772489" y="1255359"/>
          <a:ext cx="2935287" cy="2935287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rgbClr val="FF0000"/>
          </a:solidFill>
          <a:prstDash val="solid"/>
          <a:miter lim="800000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Requisiti: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Sicurezza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Idoneità</a:t>
          </a:r>
          <a:r>
            <a:rPr lang="en-US" sz="1600" kern="1200" dirty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Efficacia</a:t>
          </a:r>
          <a:endParaRPr lang="en-US" sz="1600" kern="1200" dirty="0"/>
        </a:p>
      </dsp:txBody>
      <dsp:txXfrm>
        <a:off x="1998281" y="1594046"/>
        <a:ext cx="1128956" cy="22579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F9A66-045D-B348-BBC5-E99B56126637}">
      <dsp:nvSpPr>
        <dsp:cNvPr id="0" name=""/>
        <dsp:cNvSpPr/>
      </dsp:nvSpPr>
      <dsp:spPr>
        <a:xfrm rot="4396374">
          <a:off x="3116377" y="865882"/>
          <a:ext cx="3756332" cy="2619573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1063FC6-4615-BC4B-B44D-8BCB914AB9EC}">
      <dsp:nvSpPr>
        <dsp:cNvPr id="0" name=""/>
        <dsp:cNvSpPr/>
      </dsp:nvSpPr>
      <dsp:spPr>
        <a:xfrm>
          <a:off x="4683858" y="1324547"/>
          <a:ext cx="94859" cy="94859"/>
        </a:xfrm>
        <a:prstGeom prst="ellipse">
          <a:avLst/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01847D7F-1413-914A-8719-8DFDED2377F9}">
      <dsp:nvSpPr>
        <dsp:cNvPr id="0" name=""/>
        <dsp:cNvSpPr/>
      </dsp:nvSpPr>
      <dsp:spPr>
        <a:xfrm>
          <a:off x="5510003" y="2129979"/>
          <a:ext cx="94859" cy="94859"/>
        </a:xfrm>
        <a:prstGeom prst="ellipse">
          <a:avLst/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2C8EE99D-A03E-D941-9BD4-2F09250E42CB}">
      <dsp:nvSpPr>
        <dsp:cNvPr id="0" name=""/>
        <dsp:cNvSpPr/>
      </dsp:nvSpPr>
      <dsp:spPr>
        <a:xfrm>
          <a:off x="2864564" y="0"/>
          <a:ext cx="1770994" cy="69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Quality Management </a:t>
          </a:r>
        </a:p>
      </dsp:txBody>
      <dsp:txXfrm>
        <a:off x="2864564" y="0"/>
        <a:ext cx="1770994" cy="696214"/>
      </dsp:txXfrm>
    </dsp:sp>
    <dsp:sp modelId="{46559BC2-2FE6-284C-9EE6-2E9C1461FC69}">
      <dsp:nvSpPr>
        <dsp:cNvPr id="0" name=""/>
        <dsp:cNvSpPr/>
      </dsp:nvSpPr>
      <dsp:spPr>
        <a:xfrm>
          <a:off x="5209935" y="1023869"/>
          <a:ext cx="2441100" cy="69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Quality Assurance </a:t>
          </a:r>
        </a:p>
      </dsp:txBody>
      <dsp:txXfrm>
        <a:off x="5209935" y="1023869"/>
        <a:ext cx="2441100" cy="696214"/>
      </dsp:txXfrm>
    </dsp:sp>
    <dsp:sp modelId="{DB355073-BE76-C048-9DE4-414C6DE56E1D}">
      <dsp:nvSpPr>
        <dsp:cNvPr id="0" name=""/>
        <dsp:cNvSpPr/>
      </dsp:nvSpPr>
      <dsp:spPr>
        <a:xfrm>
          <a:off x="2864564" y="1829302"/>
          <a:ext cx="2393235" cy="69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GMP </a:t>
          </a:r>
        </a:p>
      </dsp:txBody>
      <dsp:txXfrm>
        <a:off x="2864564" y="1829302"/>
        <a:ext cx="2393235" cy="696214"/>
      </dsp:txXfrm>
    </dsp:sp>
    <dsp:sp modelId="{B591DD08-CFB4-E24A-B07E-73858EE10599}">
      <dsp:nvSpPr>
        <dsp:cNvPr id="0" name=""/>
        <dsp:cNvSpPr/>
      </dsp:nvSpPr>
      <dsp:spPr>
        <a:xfrm>
          <a:off x="5257800" y="3655123"/>
          <a:ext cx="2393235" cy="69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Quality control</a:t>
          </a:r>
        </a:p>
      </dsp:txBody>
      <dsp:txXfrm>
        <a:off x="5257800" y="3655123"/>
        <a:ext cx="2393235" cy="6962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204E5-9189-3849-B2C5-0489F3AB3905}">
      <dsp:nvSpPr>
        <dsp:cNvPr id="0" name=""/>
        <dsp:cNvSpPr/>
      </dsp:nvSpPr>
      <dsp:spPr>
        <a:xfrm>
          <a:off x="5097976" y="0"/>
          <a:ext cx="2659856" cy="2659856"/>
        </a:xfrm>
        <a:prstGeom prst="triangle">
          <a:avLst/>
        </a:prstGeom>
        <a:gradFill rotWithShape="0">
          <a:gsLst>
            <a:gs pos="0">
              <a:srgbClr val="37E99C"/>
            </a:gs>
            <a:gs pos="50000">
              <a:srgbClr val="5DE6A6"/>
            </a:gs>
            <a:gs pos="99000">
              <a:srgbClr val="26D88B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/>
            <a:t>Qualità del prodotto </a:t>
          </a:r>
        </a:p>
      </dsp:txBody>
      <dsp:txXfrm>
        <a:off x="5762940" y="1329928"/>
        <a:ext cx="1329928" cy="1329928"/>
      </dsp:txXfrm>
    </dsp:sp>
    <dsp:sp modelId="{E6086E1A-5FCC-5E43-92B8-2BDE50E23BF1}">
      <dsp:nvSpPr>
        <dsp:cNvPr id="0" name=""/>
        <dsp:cNvSpPr/>
      </dsp:nvSpPr>
      <dsp:spPr>
        <a:xfrm>
          <a:off x="3768048" y="2659856"/>
          <a:ext cx="2659856" cy="2659856"/>
        </a:xfrm>
        <a:prstGeom prst="triangle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Garantisce la qualità richiesta</a:t>
          </a:r>
        </a:p>
      </dsp:txBody>
      <dsp:txXfrm>
        <a:off x="4433012" y="3989784"/>
        <a:ext cx="1329928" cy="1329928"/>
      </dsp:txXfrm>
    </dsp:sp>
    <dsp:sp modelId="{B96138BB-DC9A-AC47-A7C2-86FB54652A6F}">
      <dsp:nvSpPr>
        <dsp:cNvPr id="0" name=""/>
        <dsp:cNvSpPr/>
      </dsp:nvSpPr>
      <dsp:spPr>
        <a:xfrm rot="10800000">
          <a:off x="5097976" y="2659856"/>
          <a:ext cx="2659856" cy="2659856"/>
        </a:xfrm>
        <a:prstGeom prst="triangle">
          <a:avLst/>
        </a:prstGeom>
        <a:gradFill rotWithShape="0">
          <a:gsLst>
            <a:gs pos="0">
              <a:srgbClr val="FFC746"/>
            </a:gs>
            <a:gs pos="49000">
              <a:srgbClr val="FFC600"/>
            </a:gs>
            <a:gs pos="100000">
              <a:srgbClr val="E5B60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400" b="1" kern="1200" dirty="0"/>
            <a:t>QA</a:t>
          </a:r>
        </a:p>
      </dsp:txBody>
      <dsp:txXfrm rot="10800000">
        <a:off x="5762940" y="2659856"/>
        <a:ext cx="1329928" cy="1329928"/>
      </dsp:txXfrm>
    </dsp:sp>
    <dsp:sp modelId="{DC47883E-53BE-694C-A709-AE705CB6C246}">
      <dsp:nvSpPr>
        <dsp:cNvPr id="0" name=""/>
        <dsp:cNvSpPr/>
      </dsp:nvSpPr>
      <dsp:spPr>
        <a:xfrm>
          <a:off x="6427905" y="2659856"/>
          <a:ext cx="2659856" cy="2659856"/>
        </a:xfrm>
        <a:prstGeom prst="triangl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Include i principi GMP</a:t>
          </a:r>
        </a:p>
      </dsp:txBody>
      <dsp:txXfrm>
        <a:off x="7092869" y="3989784"/>
        <a:ext cx="1329928" cy="1329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E7279-010D-2A48-BC10-076C47C9609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AC8E7-45D4-9C4B-862E-B95FE804DC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904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036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81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358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754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563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092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8746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887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541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014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830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65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489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FEFE1-A6EC-184C-84CF-E146A7818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F44B60-5A12-1247-AD5D-6BD8BB087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A1E21-EFEB-A542-A4E2-06EA8EE0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FD29-9441-2D47-872B-7246A897BDB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20670-7F5E-C340-B88A-0C2BD282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D7D2C-6D5B-C64C-9E2E-66B155BCD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7ABC-CA07-FB44-824F-2B99D55D94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9A699-56DD-8B4B-AE21-A25CE8C64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F8D2D-0A9C-2548-9858-6AE46BAEC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3FBA1-E5B0-F640-9AC3-DAA9E667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FD29-9441-2D47-872B-7246A897BDB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3E249-DAF2-ED4B-915F-4F3D2962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2BCC-5A07-7E4C-B1E4-88B83AF32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7ABC-CA07-FB44-824F-2B99D55D94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87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A6604-5425-7947-8EC6-6D10BED77D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F403E-9D31-3143-B1FC-4FD69E6F4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927F2-019C-5342-B31F-848231CA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FD29-9441-2D47-872B-7246A897BDB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3E50D-D8D1-D142-A5F0-6FC2FB5B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B7134-4A73-F342-B8EA-DD8431483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7ABC-CA07-FB44-824F-2B99D55D94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107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28B3-51D8-ED45-B581-3744B502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99295-AE7D-BA4B-9263-91C1C6DD4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CC269-1E3F-E24F-9FE3-A803B4529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FD29-9441-2D47-872B-7246A897BDB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D9138-46CC-4F48-894D-C05FD3F39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3E3E-47C5-6F49-A34C-3F86206C0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7ABC-CA07-FB44-824F-2B99D55D94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643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84E7-6ED9-A647-A178-6DFD51E0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1B960-247B-5B43-881B-DBBC9B548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5EEB7-5F95-874B-918A-093BC73F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FD29-9441-2D47-872B-7246A897BDB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D77CD-4A25-6846-9C19-BA38E62DA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44306-2150-BE40-96CF-B2EC9AC2D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7ABC-CA07-FB44-824F-2B99D55D94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07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9217-8A77-3745-ADF7-4012EAC81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1623F-AE77-DC4E-977D-8F398BFEA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96CEE-838F-0B4D-89AF-5E4C69BE6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20557-FA0A-8E43-B093-A687DC029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FD29-9441-2D47-872B-7246A897BDB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FD8D4-BE2F-4746-8CFC-F0C446B1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26A06-6031-5646-A0FE-C81095DD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7ABC-CA07-FB44-824F-2B99D55D94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82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907D9-5C5F-C148-8853-87238251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076ED-5CB6-B74C-9C6B-2F3D53B5A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F6005-494F-1249-A208-5995F849C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439A1B-1E40-D049-B1E6-EF0D286F5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1317D-8532-5B4C-969C-CFAE7C7C7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74BCF7-67C2-4649-B9BD-34101D41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FD29-9441-2D47-872B-7246A897BDB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28EBEC-1AB3-AB4D-9F87-DF180B1CF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B0C9D2-E9E7-FB4B-B3C4-D8D7C78D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7ABC-CA07-FB44-824F-2B99D55D94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56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20F9-C653-B64F-98AB-E1817D7C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4589E-4E97-C04F-8810-567DDF8A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FD29-9441-2D47-872B-7246A897BDB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4D553-C818-EF47-933A-59966CB83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54E8E-0358-4C4D-AD90-A99DC9F26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7ABC-CA07-FB44-824F-2B99D55D94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83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79AFD-BDCF-8448-B895-FB184581C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FD29-9441-2D47-872B-7246A897BDB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EA0983-3190-D045-98D5-1C091409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31161-1839-AA4F-AE7B-9878B6C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7ABC-CA07-FB44-824F-2B99D55D94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94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5BEE-C662-4B43-A2AD-F304E0F0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6763E-C47E-384A-8CEC-5ACBB9E58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09F72-F27D-6D49-941A-9D0E812FD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75D2D-CE9A-2A4A-A89D-8EA55D02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FD29-9441-2D47-872B-7246A897BDB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D08BE-E606-B241-BC9B-560FC231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33954-FA11-2E46-88BB-6B6DD522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7ABC-CA07-FB44-824F-2B99D55D94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182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E947A-77CE-7A4A-9263-4559687FD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9E5363-F32B-8742-9E58-1EDC589C0C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6AF3C-D84E-344B-A1B5-4989AD29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A5186-5B5E-9842-8500-7B8359730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FD29-9441-2D47-872B-7246A897BDB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6E16C-6A35-594A-BBBA-10F06755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FA5EA-EE66-ED4D-A5DA-0A563B3FC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7ABC-CA07-FB44-824F-2B99D55D94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700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2DBB5E-D90D-8248-81BF-835ADFC7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22723-CB05-AF49-961C-8F5839F0B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D9D80-34E7-7F4F-99C1-174CC54C3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5FD29-9441-2D47-872B-7246A897BDB0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AFE8A-C07E-A845-86DA-E2FA4825E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60950-91E4-AC41-9160-14BE2DCD1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67ABC-CA07-FB44-824F-2B99D55D94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678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2.xml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3.xml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3.tiff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hyperlink" Target="https://ec.europa.eu/health/documents/eudralex/vol-4_en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7EB3A8D-A56E-6C42-8445-D9F7F5320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2127" y="5202238"/>
            <a:ext cx="9144000" cy="1655762"/>
          </a:xfrm>
        </p:spPr>
        <p:txBody>
          <a:bodyPr/>
          <a:lstStyle/>
          <a:p>
            <a:r>
              <a:rPr lang="it-IT" dirty="0" err="1"/>
              <a:t>Good</a:t>
            </a:r>
            <a:r>
              <a:rPr lang="it-IT" dirty="0"/>
              <a:t> Manufacturing </a:t>
            </a:r>
            <a:r>
              <a:rPr lang="it-IT" dirty="0" err="1"/>
              <a:t>Practices</a:t>
            </a:r>
            <a:endParaRPr lang="it-IT" dirty="0"/>
          </a:p>
          <a:p>
            <a:r>
              <a:rPr lang="it-IT" dirty="0"/>
              <a:t>(NBF)</a:t>
            </a:r>
          </a:p>
          <a:p>
            <a:r>
              <a:rPr lang="it-IT" dirty="0"/>
              <a:t>Norme di Buona Fabbricazione</a:t>
            </a:r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3D52A-7232-0547-BBC4-CA0AA24EE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3906" y="433137"/>
            <a:ext cx="4295942" cy="429594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176CFC-A119-4A42-A75D-991136D77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99"/>
    </mc:Choice>
    <mc:Fallback xmlns="">
      <p:transition spd="slow" advTm="193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95865-5753-6C47-87A9-909EFD4A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Guida EU alle GMP – parte III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07C47-2943-5144-A1BF-1269B9764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b="1" dirty="0"/>
              <a:t>Documenti relativi alle GMP:</a:t>
            </a:r>
            <a:endParaRPr lang="it-IT" sz="2400" dirty="0"/>
          </a:p>
          <a:p>
            <a:pPr lvl="1" algn="just"/>
            <a:r>
              <a:rPr lang="it-IT" sz="2000" dirty="0"/>
              <a:t>Site Master File</a:t>
            </a:r>
          </a:p>
          <a:p>
            <a:pPr lvl="1" algn="just"/>
            <a:r>
              <a:rPr lang="it-IT" sz="2000" dirty="0"/>
              <a:t>ICH Q9 </a:t>
            </a:r>
            <a:r>
              <a:rPr lang="it-IT" sz="2000" dirty="0" err="1"/>
              <a:t>Quality</a:t>
            </a:r>
            <a:r>
              <a:rPr lang="it-IT" sz="2000" dirty="0"/>
              <a:t> </a:t>
            </a:r>
            <a:r>
              <a:rPr lang="it-IT" sz="2000" dirty="0" err="1"/>
              <a:t>Risk</a:t>
            </a:r>
            <a:r>
              <a:rPr lang="it-IT" sz="2000" dirty="0"/>
              <a:t> Management (Analisi del Rischio)</a:t>
            </a:r>
          </a:p>
          <a:p>
            <a:pPr lvl="2" algn="just"/>
            <a:r>
              <a:rPr lang="it-IT" sz="1600" dirty="0"/>
              <a:t>Conoscenze scientifiche e protezione del paziente</a:t>
            </a:r>
          </a:p>
          <a:p>
            <a:pPr lvl="2" algn="just"/>
            <a:r>
              <a:rPr lang="it-IT" sz="1600" dirty="0"/>
              <a:t>Impegno, formalità e documentazione = livelli di rischio</a:t>
            </a:r>
            <a:endParaRPr lang="it-IT" sz="2000" dirty="0"/>
          </a:p>
          <a:p>
            <a:pPr lvl="1" algn="just"/>
            <a:r>
              <a:rPr lang="it-IT" sz="2000" dirty="0"/>
              <a:t>ICH Q10 sul sistema di qualità farmaceutico (</a:t>
            </a:r>
            <a:r>
              <a:rPr lang="it-IT" sz="2000" dirty="0" err="1"/>
              <a:t>Pharmaceutical</a:t>
            </a:r>
            <a:r>
              <a:rPr lang="it-IT" sz="2000" dirty="0"/>
              <a:t> </a:t>
            </a:r>
            <a:r>
              <a:rPr lang="it-IT" sz="2000" dirty="0" err="1"/>
              <a:t>Quality</a:t>
            </a:r>
            <a:r>
              <a:rPr lang="it-IT" sz="2000" dirty="0"/>
              <a:t> System)</a:t>
            </a:r>
          </a:p>
          <a:p>
            <a:pPr lvl="2" algn="just"/>
            <a:r>
              <a:rPr lang="it-IT" sz="1600" dirty="0"/>
              <a:t>Produzione del prodotto</a:t>
            </a:r>
          </a:p>
          <a:p>
            <a:pPr lvl="2" algn="just"/>
            <a:r>
              <a:rPr lang="it-IT" sz="1600" dirty="0"/>
              <a:t>Stabilire e mantenere uno stato di controllo</a:t>
            </a:r>
          </a:p>
          <a:p>
            <a:pPr lvl="2" algn="just"/>
            <a:r>
              <a:rPr lang="it-IT" sz="1600" dirty="0"/>
              <a:t>Facilitare il miglioramento continuo</a:t>
            </a:r>
          </a:p>
          <a:p>
            <a:pPr lvl="1" algn="just"/>
            <a:r>
              <a:rPr lang="it-IT" sz="2000" dirty="0"/>
              <a:t>Certificato MRA dei lotti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E9CA2F-A73F-FD44-AEF7-707B0AF47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AA48-5453-5B48-96FF-5AAAD0E30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Guida EU alle GMP – annessi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9F830-45CC-8642-B08C-8B7BF154B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Vi sono poi </a:t>
            </a:r>
            <a:r>
              <a:rPr lang="it-IT" sz="2400" b="1" dirty="0"/>
              <a:t>19 annessi </a:t>
            </a:r>
            <a:r>
              <a:rPr lang="it-IT" sz="2400" dirty="0"/>
              <a:t>che sono dedicati ad aree specifiche:</a:t>
            </a:r>
          </a:p>
          <a:p>
            <a:endParaRPr lang="it-IT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758F48-0D42-6B4B-B2B7-943F601A7A6A}"/>
              </a:ext>
            </a:extLst>
          </p:cNvPr>
          <p:cNvSpPr/>
          <p:nvPr/>
        </p:nvSpPr>
        <p:spPr>
          <a:xfrm>
            <a:off x="338958" y="2767576"/>
            <a:ext cx="58122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it-IT" dirty="0"/>
              <a:t>Produzione di prodotti medicinali sterili;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dirty="0"/>
              <a:t>Produzione di medicinali biologici per uso umano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dirty="0"/>
              <a:t>Produzione di </a:t>
            </a:r>
            <a:r>
              <a:rPr lang="it-IT" dirty="0" err="1"/>
              <a:t>radiofarmaci</a:t>
            </a:r>
            <a:r>
              <a:rPr lang="it-IT" dirty="0"/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dirty="0"/>
              <a:t>Produzione di medicinali di origine animale (esclusi i prodotti immunologici);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dirty="0"/>
              <a:t>Produzione di medicinali di origine animale immunologici;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dirty="0"/>
              <a:t>Produzione di gas medicinali;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dirty="0"/>
              <a:t>Produzione di prodotti medicinali vegetali;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dirty="0"/>
              <a:t>Campionamento di materie prime e materiale di confezionamento;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dirty="0"/>
              <a:t>Produzione di liquidi, creme, pomate;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749384-B13D-0647-A207-82A42B2EE2C9}"/>
              </a:ext>
            </a:extLst>
          </p:cNvPr>
          <p:cNvSpPr/>
          <p:nvPr/>
        </p:nvSpPr>
        <p:spPr>
          <a:xfrm>
            <a:off x="6265479" y="2710426"/>
            <a:ext cx="581090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10"/>
            </a:pPr>
            <a:r>
              <a:rPr lang="it-IT" dirty="0"/>
              <a:t>Produzione di aerosol per inalazione;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it-IT" dirty="0"/>
              <a:t>Sistemi computerizzati;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it-IT" dirty="0"/>
              <a:t>Uso di radiazioni ionizzanti nella produzione di prodotti medicinali;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it-IT" dirty="0"/>
              <a:t>GMP per prodotti medicinali per sperimentazione;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it-IT" dirty="0"/>
              <a:t>Produzione di prodotti derivati da sangue o plasma umano;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it-IT" dirty="0"/>
              <a:t>Qualificazione e validazione;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it-IT" dirty="0"/>
              <a:t>Certificazione di una Persona Qualificata e rilascio dei lotti;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it-IT" dirty="0"/>
              <a:t>Rilascio parametrico;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it-IT" dirty="0"/>
              <a:t>GMP per sostanze attive farmaceutiche;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it-IT" dirty="0"/>
              <a:t>Campioni di riferimento.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0DA4E94-6D89-C441-A43D-83A87442E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19"/>
    </mc:Choice>
    <mc:Fallback xmlns="">
      <p:transition spd="slow" advTm="68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0B9E-0E5D-5043-B2B3-47889B151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Quality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relationship</a:t>
            </a:r>
            <a:endParaRPr lang="it-IT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BF4F093-A8D2-E14D-8037-6573D9333F9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-857250" y="188277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A95C5E8-9E53-B64C-BFAD-E2613F1C2710}"/>
              </a:ext>
            </a:extLst>
          </p:cNvPr>
          <p:cNvSpPr/>
          <p:nvPr/>
        </p:nvSpPr>
        <p:spPr>
          <a:xfrm>
            <a:off x="8020050" y="510276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it-IT" sz="2000" b="1" dirty="0"/>
              <a:t>Prodotto finale:</a:t>
            </a:r>
          </a:p>
          <a:p>
            <a:pPr lvl="1">
              <a:buClr>
                <a:srgbClr val="00FA00"/>
              </a:buClr>
              <a:buFont typeface="Wingdings" pitchFamily="2" charset="2"/>
              <a:buChar char="ü"/>
            </a:pPr>
            <a:r>
              <a:rPr lang="it-IT" sz="2000" b="1" dirty="0"/>
              <a:t>Sicuro</a:t>
            </a:r>
          </a:p>
          <a:p>
            <a:pPr lvl="1">
              <a:buClr>
                <a:srgbClr val="00FA00"/>
              </a:buClr>
              <a:buFont typeface="Wingdings" pitchFamily="2" charset="2"/>
              <a:buChar char="ü"/>
            </a:pPr>
            <a:r>
              <a:rPr lang="it-IT" sz="2000" b="1" dirty="0"/>
              <a:t>Puro </a:t>
            </a:r>
          </a:p>
          <a:p>
            <a:pPr lvl="1">
              <a:buClr>
                <a:srgbClr val="00FA00"/>
              </a:buClr>
              <a:buFont typeface="Wingdings" pitchFamily="2" charset="2"/>
              <a:buChar char="ü"/>
            </a:pPr>
            <a:r>
              <a:rPr lang="it-IT" sz="2000" b="1" dirty="0"/>
              <a:t>Efficace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B9ED96-13B3-CE48-8BBB-965B4EED3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76"/>
    </mc:Choice>
    <mc:Fallback xmlns="">
      <p:transition spd="slow" advTm="11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49341-5B08-1347-835D-42676327E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Quality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assurance</a:t>
            </a:r>
            <a:r>
              <a:rPr lang="it-IT" b="1" dirty="0">
                <a:solidFill>
                  <a:srgbClr val="FF0000"/>
                </a:solidFill>
              </a:rPr>
              <a:t> (QA)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8935163-16E7-454C-A35A-EEB3D5A1863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-331905" y="1385887"/>
          <a:ext cx="12855810" cy="531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5588FB-351E-F145-98E5-046F846E1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99"/>
    </mc:Choice>
    <mc:Fallback xmlns="">
      <p:transition spd="slow" advTm="109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9D30-8EA7-EE48-B6A5-DFEA265D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Quality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assurance</a:t>
            </a:r>
            <a:r>
              <a:rPr lang="it-IT" b="1" dirty="0">
                <a:solidFill>
                  <a:srgbClr val="FF0000"/>
                </a:solidFill>
              </a:rPr>
              <a:t> (QA)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F0209-FDEF-734A-9AC5-F8F2DBC2C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Assicura: </a:t>
            </a:r>
          </a:p>
          <a:p>
            <a:pPr lvl="1"/>
            <a:r>
              <a:rPr lang="it-IT" dirty="0"/>
              <a:t>Progettazione e sviluppo dei medicinali seguendo i principi GMP;</a:t>
            </a:r>
          </a:p>
          <a:p>
            <a:pPr lvl="1"/>
            <a:r>
              <a:rPr lang="it-IT" dirty="0"/>
              <a:t>Operazioni di produzione e controllo sono chiaramente specificato e adottano i principi GMP;</a:t>
            </a:r>
          </a:p>
          <a:p>
            <a:pPr lvl="1"/>
            <a:r>
              <a:rPr lang="it-IT" dirty="0"/>
              <a:t>Responsabilità manageriali sono chiaramente specificate;</a:t>
            </a:r>
          </a:p>
          <a:p>
            <a:pPr lvl="1"/>
            <a:r>
              <a:rPr lang="it-IT" dirty="0"/>
              <a:t>Fabbricazione, fornitura e uso corretto delle materie prime e del materiale da confezionamento.</a:t>
            </a:r>
          </a:p>
          <a:p>
            <a:endParaRPr lang="it-IT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9F2F7E-3A34-2746-8370-73C5434FB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9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05"/>
    </mc:Choice>
    <mc:Fallback xmlns="">
      <p:transition spd="slow" advTm="90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387F8-F80F-7B41-83CC-B73DB1BC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2058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GMP – definizione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9D58BDA-4611-A948-8E08-14D0D142754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-934278" y="1502558"/>
          <a:ext cx="11075504" cy="5644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3B5EE03-8FAD-EB41-9927-1BEFB1CA3E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4252" y="1502558"/>
            <a:ext cx="3061252" cy="30612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72B7E3-FCF1-0C46-85E2-8C0CB6597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90"/>
    </mc:Choice>
    <mc:Fallback xmlns="">
      <p:transition spd="slow" advTm="8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913C-9D0D-FE40-9CAE-D8D14ED3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Good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Documentation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Practices</a:t>
            </a:r>
            <a:r>
              <a:rPr lang="it-IT" b="1" dirty="0">
                <a:solidFill>
                  <a:srgbClr val="FF0000"/>
                </a:solidFill>
              </a:rPr>
              <a:t> – GDP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47436-27C8-2945-9380-4992441CC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b="1" dirty="0"/>
              <a:t>Definizione: </a:t>
            </a:r>
          </a:p>
          <a:p>
            <a:pPr algn="just"/>
            <a:endParaRPr lang="it-IT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B61096-B67A-C843-860E-8720542101A9}"/>
              </a:ext>
            </a:extLst>
          </p:cNvPr>
          <p:cNvSpPr/>
          <p:nvPr/>
        </p:nvSpPr>
        <p:spPr>
          <a:xfrm>
            <a:off x="838200" y="2623607"/>
            <a:ext cx="10515600" cy="1200329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bg1"/>
              </a:gs>
              <a:gs pos="100000">
                <a:schemeClr val="accent4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just"/>
            <a:r>
              <a:rPr lang="it-IT" sz="2400" i="1" dirty="0"/>
              <a:t>Pratiche di buona documentazione (cartacea, elettronica e ibrida) per soddisfare i requisiti regolatori sempre più critici di affidabilità della documentazione (data </a:t>
            </a:r>
            <a:r>
              <a:rPr lang="it-IT" sz="2400" i="1" dirty="0" err="1"/>
              <a:t>integrity</a:t>
            </a:r>
            <a:r>
              <a:rPr lang="it-IT" sz="2400" i="1" dirty="0">
                <a:sym typeface="Wingdings" pitchFamily="2" charset="2"/>
              </a:rPr>
              <a:t> </a:t>
            </a:r>
            <a:r>
              <a:rPr lang="it-IT" sz="2400" i="1" dirty="0"/>
              <a:t>ALCOA)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4962F0-3D33-4340-AB70-3426FFF6AD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132"/>
          <a:stretch/>
        </p:blipFill>
        <p:spPr>
          <a:xfrm flipH="1">
            <a:off x="9361170" y="4321334"/>
            <a:ext cx="1794510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8A1914-1870-EF42-A6AA-16E8D372F696}"/>
              </a:ext>
            </a:extLst>
          </p:cNvPr>
          <p:cNvSpPr txBox="1"/>
          <p:nvPr/>
        </p:nvSpPr>
        <p:spPr>
          <a:xfrm>
            <a:off x="838200" y="4187061"/>
            <a:ext cx="475027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Registri dei lotti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Specifiche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Registri delle Validazioni &amp; Qualificazioni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Registri delle calibrazioni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SOP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Log delle macchine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Metodi analitici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Procedure (fabbricazione, processo)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0FF2B9-BEFE-5B4D-A66F-8C70BACD5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15"/>
    </mc:Choice>
    <mc:Fallback xmlns="">
      <p:transition spd="slow" advTm="25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C2D63-9765-B040-AA66-E91D38C2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Perché seguire le GMP?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039CF-187F-1440-B062-137C46AC0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72745" cy="4351338"/>
          </a:xfrm>
        </p:spPr>
        <p:txBody>
          <a:bodyPr>
            <a:normAutofit/>
          </a:bodyPr>
          <a:lstStyle/>
          <a:p>
            <a:r>
              <a:rPr lang="it-IT" sz="2400" dirty="0"/>
              <a:t>Assicura la costruzione della qualità del prodotto finale.</a:t>
            </a:r>
          </a:p>
          <a:p>
            <a:r>
              <a:rPr lang="it-IT" sz="2400" dirty="0"/>
              <a:t>Concetto di “assicurazione” e </a:t>
            </a:r>
            <a:r>
              <a:rPr lang="it-IT" sz="2400" b="1" dirty="0"/>
              <a:t>non solo di “controllo” </a:t>
            </a:r>
            <a:r>
              <a:rPr lang="it-IT" sz="2400" dirty="0"/>
              <a:t>della qualità.</a:t>
            </a:r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Ottenere il prodotto finale che sia: </a:t>
            </a:r>
          </a:p>
          <a:p>
            <a:pPr lvl="1">
              <a:buClr>
                <a:srgbClr val="00FA00"/>
              </a:buClr>
              <a:buFont typeface="Wingdings" pitchFamily="2" charset="2"/>
              <a:buChar char="ü"/>
            </a:pPr>
            <a:r>
              <a:rPr lang="it-IT" sz="2000" b="1" dirty="0"/>
              <a:t>Sicuro</a:t>
            </a:r>
          </a:p>
          <a:p>
            <a:pPr lvl="1">
              <a:buClr>
                <a:srgbClr val="00FA00"/>
              </a:buClr>
              <a:buFont typeface="Wingdings" pitchFamily="2" charset="2"/>
              <a:buChar char="ü"/>
            </a:pPr>
            <a:r>
              <a:rPr lang="it-IT" sz="2000" b="1" dirty="0"/>
              <a:t>Puro </a:t>
            </a:r>
          </a:p>
          <a:p>
            <a:pPr lvl="1">
              <a:buClr>
                <a:srgbClr val="00FA00"/>
              </a:buClr>
              <a:buFont typeface="Wingdings" pitchFamily="2" charset="2"/>
              <a:buChar char="ü"/>
            </a:pPr>
            <a:r>
              <a:rPr lang="it-IT" sz="2000" b="1" dirty="0"/>
              <a:t>Efficace </a:t>
            </a:r>
          </a:p>
          <a:p>
            <a:endParaRPr lang="it-IT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C91FE-36A0-4143-AD69-5149C4E90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295" y="1773040"/>
            <a:ext cx="1727443" cy="1884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06067B-E767-454C-B08B-FFF69B6B9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718" y="4026255"/>
            <a:ext cx="2372454" cy="1781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15217E-994E-8F48-91FE-7F964D6E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5849" y="4941174"/>
            <a:ext cx="1737152" cy="15016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1E8024-EB30-2147-BE6C-B80635FE5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6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76"/>
    </mc:Choice>
    <mc:Fallback xmlns="">
      <p:transition spd="slow" advTm="8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3CA6C-D4D3-6A47-BCFE-1ED4E890B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Storia delle GMP – EU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51A4E-8EA8-7148-BBF7-3787AF602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6451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1932 Farmacopea Britannica, che introduce per la prima volta il “Test di Sterilità”</a:t>
            </a:r>
          </a:p>
          <a:p>
            <a:r>
              <a:rPr lang="it-IT" sz="2400" dirty="0"/>
              <a:t>1959 Prima grande tragedia dovuta all’assunzione di un farmaco: la </a:t>
            </a:r>
            <a:r>
              <a:rPr lang="it-IT" sz="2400" dirty="0" err="1"/>
              <a:t>Talidomide</a:t>
            </a:r>
            <a:endParaRPr lang="it-IT" sz="2400" dirty="0"/>
          </a:p>
          <a:p>
            <a:r>
              <a:rPr lang="it-IT" sz="2400" dirty="0"/>
              <a:t>1963 Formazione della Commissione per la Sicurezza del Farmaco (CSD)</a:t>
            </a:r>
          </a:p>
          <a:p>
            <a:r>
              <a:rPr lang="it-IT" sz="2400" b="1" dirty="0"/>
              <a:t>1965 Pubblicazione della 1^ Farmacopea Europea</a:t>
            </a:r>
          </a:p>
          <a:p>
            <a:r>
              <a:rPr lang="it-IT" sz="2400" dirty="0"/>
              <a:t>1965 Pubblicazione della Direttiva Comunitaria 65/65</a:t>
            </a:r>
          </a:p>
          <a:p>
            <a:pPr lvl="1"/>
            <a:r>
              <a:rPr lang="it-IT" sz="2000" dirty="0"/>
              <a:t>definizione delle proprietà mediche dei prodotti e l’obbligo della licenza a vendere</a:t>
            </a:r>
          </a:p>
          <a:p>
            <a:pPr lvl="1"/>
            <a:r>
              <a:rPr lang="it-IT" sz="2000" dirty="0"/>
              <a:t>sospensione della licenza a vendere per motivi di sicurezza, qualità o efficacia</a:t>
            </a:r>
          </a:p>
          <a:p>
            <a:pPr lvl="1"/>
            <a:r>
              <a:rPr lang="it-IT" sz="2000" dirty="0"/>
              <a:t>obbligo del “foglietto illustrativo” e del confezionamento</a:t>
            </a:r>
          </a:p>
          <a:p>
            <a:r>
              <a:rPr lang="it-IT" sz="2400" b="1" dirty="0"/>
              <a:t>1975 Pubblicazione della Direttiva Comunitaria 75/319</a:t>
            </a:r>
          </a:p>
          <a:p>
            <a:pPr lvl="1"/>
            <a:r>
              <a:rPr lang="it-IT" sz="2000" dirty="0"/>
              <a:t>obbligo della “</a:t>
            </a:r>
            <a:r>
              <a:rPr lang="it-IT" sz="2000" dirty="0" err="1"/>
              <a:t>Qualified</a:t>
            </a:r>
            <a:r>
              <a:rPr lang="it-IT" sz="2000" dirty="0"/>
              <a:t> </a:t>
            </a:r>
            <a:r>
              <a:rPr lang="it-IT" sz="2000" dirty="0" err="1"/>
              <a:t>Person</a:t>
            </a:r>
            <a:r>
              <a:rPr lang="it-IT" sz="2000" dirty="0"/>
              <a:t>”</a:t>
            </a:r>
          </a:p>
          <a:p>
            <a:pPr lvl="1"/>
            <a:r>
              <a:rPr lang="it-IT" sz="2000" dirty="0"/>
              <a:t>commissione per le proprietà mediche dei prodotti</a:t>
            </a:r>
          </a:p>
          <a:p>
            <a:pPr lvl="1"/>
            <a:r>
              <a:rPr lang="it-IT" sz="2000" dirty="0"/>
              <a:t>ispezione dei siti produttivi da parte delle autorità competenti</a:t>
            </a:r>
          </a:p>
          <a:p>
            <a:pPr lvl="1"/>
            <a:r>
              <a:rPr lang="it-IT" sz="2000" dirty="0"/>
              <a:t>autorizzazione alla produzione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CE706-1A6A-DB4F-B25B-74C9D3064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6666" y="4448049"/>
            <a:ext cx="2520769" cy="23091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E41CDF-9863-BE4F-8306-80194FA5A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623"/>
    </mc:Choice>
    <mc:Fallback xmlns="">
      <p:transition spd="slow" advTm="300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AD9A3-C794-9E42-895B-64E32B0F0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Storia delle GMP – USA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69C9C-4EC5-624D-BB98-8190B9B53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1906 National </a:t>
            </a:r>
            <a:r>
              <a:rPr lang="it-IT" sz="2400" dirty="0" err="1"/>
              <a:t>Food</a:t>
            </a:r>
            <a:r>
              <a:rPr lang="it-IT" sz="2400" dirty="0"/>
              <a:t> and </a:t>
            </a:r>
            <a:r>
              <a:rPr lang="it-IT" sz="2400" dirty="0" err="1"/>
              <a:t>Drugs</a:t>
            </a:r>
            <a:r>
              <a:rPr lang="it-IT" sz="2400" dirty="0"/>
              <a:t> </a:t>
            </a:r>
            <a:r>
              <a:rPr lang="it-IT" sz="2400" dirty="0" err="1"/>
              <a:t>Act</a:t>
            </a:r>
            <a:endParaRPr lang="it-IT" sz="2400" dirty="0"/>
          </a:p>
          <a:p>
            <a:pPr lvl="1"/>
            <a:r>
              <a:rPr lang="it-IT" sz="2000" dirty="0"/>
              <a:t>include tutte i medicinali e le preparazioni</a:t>
            </a:r>
          </a:p>
          <a:p>
            <a:pPr lvl="1"/>
            <a:r>
              <a:rPr lang="it-IT" sz="2000" dirty="0"/>
              <a:t>forza, qualità o purezza definiti da appositi test</a:t>
            </a:r>
          </a:p>
          <a:p>
            <a:r>
              <a:rPr lang="it-IT" sz="2400" dirty="0"/>
              <a:t>1937 Tragedia dovuta all’assunzione del cosiddetto “elisir </a:t>
            </a:r>
            <a:r>
              <a:rPr lang="it-IT" sz="2400" dirty="0" err="1"/>
              <a:t>sulfanilamide</a:t>
            </a:r>
            <a:r>
              <a:rPr lang="it-IT" sz="2400" dirty="0"/>
              <a:t>”</a:t>
            </a:r>
          </a:p>
          <a:p>
            <a:r>
              <a:rPr lang="it-IT" sz="2400" dirty="0"/>
              <a:t>1938 Federal </a:t>
            </a:r>
            <a:r>
              <a:rPr lang="it-IT" sz="2400" dirty="0" err="1"/>
              <a:t>Food</a:t>
            </a:r>
            <a:r>
              <a:rPr lang="it-IT" sz="2400" dirty="0"/>
              <a:t>, </a:t>
            </a:r>
            <a:r>
              <a:rPr lang="it-IT" sz="2400" dirty="0" err="1"/>
              <a:t>Drug</a:t>
            </a:r>
            <a:r>
              <a:rPr lang="it-IT" sz="2400" dirty="0"/>
              <a:t> and </a:t>
            </a:r>
            <a:r>
              <a:rPr lang="it-IT" sz="2400" dirty="0" err="1"/>
              <a:t>Cosmetic</a:t>
            </a:r>
            <a:r>
              <a:rPr lang="it-IT" sz="2400" dirty="0"/>
              <a:t> </a:t>
            </a:r>
            <a:r>
              <a:rPr lang="it-IT" sz="2400" dirty="0" err="1"/>
              <a:t>Act</a:t>
            </a:r>
            <a:endParaRPr lang="it-IT" sz="2400" dirty="0"/>
          </a:p>
          <a:p>
            <a:r>
              <a:rPr lang="it-IT" sz="2400" dirty="0"/>
              <a:t>1961 Tragedia dovuta all’assunzione di un farmaco: la </a:t>
            </a:r>
            <a:r>
              <a:rPr lang="it-IT" sz="2400" dirty="0" err="1"/>
              <a:t>Talidomide</a:t>
            </a:r>
            <a:endParaRPr lang="it-IT" sz="2400" dirty="0"/>
          </a:p>
          <a:p>
            <a:r>
              <a:rPr lang="it-IT" sz="2400" b="1" dirty="0"/>
              <a:t>1962 Emendamenti al Federal </a:t>
            </a:r>
            <a:r>
              <a:rPr lang="it-IT" sz="2400" b="1" dirty="0" err="1"/>
              <a:t>Food</a:t>
            </a:r>
            <a:r>
              <a:rPr lang="it-IT" sz="2400" b="1" dirty="0"/>
              <a:t>, </a:t>
            </a:r>
            <a:r>
              <a:rPr lang="it-IT" sz="2400" b="1" dirty="0" err="1"/>
              <a:t>Drug</a:t>
            </a:r>
            <a:r>
              <a:rPr lang="it-IT" sz="2400" b="1" dirty="0"/>
              <a:t> and </a:t>
            </a:r>
            <a:r>
              <a:rPr lang="it-IT" sz="2400" b="1" dirty="0" err="1"/>
              <a:t>Cosmetic</a:t>
            </a:r>
            <a:r>
              <a:rPr lang="it-IT" sz="2400" b="1" dirty="0"/>
              <a:t> </a:t>
            </a:r>
            <a:r>
              <a:rPr lang="it-IT" sz="2400" b="1" dirty="0" err="1"/>
              <a:t>Act</a:t>
            </a:r>
            <a:endParaRPr lang="it-IT" sz="2400" b="1" dirty="0"/>
          </a:p>
          <a:p>
            <a:pPr lvl="1"/>
            <a:r>
              <a:rPr lang="it-IT" sz="2000" dirty="0"/>
              <a:t>autorizzazione preventiva da parte della FDA</a:t>
            </a:r>
          </a:p>
          <a:p>
            <a:pPr lvl="1"/>
            <a:r>
              <a:rPr lang="it-IT" sz="2000" dirty="0"/>
              <a:t>test di efficacia </a:t>
            </a:r>
            <a:r>
              <a:rPr lang="it-IT" sz="2000" dirty="0" err="1"/>
              <a:t>pre</a:t>
            </a:r>
            <a:r>
              <a:rPr lang="it-IT" sz="2000" dirty="0"/>
              <a:t>-vendita</a:t>
            </a:r>
          </a:p>
          <a:p>
            <a:pPr lvl="1"/>
            <a:r>
              <a:rPr lang="it-IT" sz="2000" dirty="0"/>
              <a:t>registrazioni degli stabilimenti produttivi</a:t>
            </a:r>
          </a:p>
          <a:p>
            <a:pPr lvl="1"/>
            <a:r>
              <a:rPr lang="it-IT" sz="2000" dirty="0"/>
              <a:t>ispezioni previste ogni due anni</a:t>
            </a:r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134EF-2C12-C947-B7A5-76F13162B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6666" y="4448049"/>
            <a:ext cx="2520769" cy="23091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E7DF1B-FC45-9F4A-BF0E-7B6D82900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48"/>
    </mc:Choice>
    <mc:Fallback xmlns="">
      <p:transition spd="slow" advTm="252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A8C3E-E77B-A745-BAB9-50C211A6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Guida EU alle GMP – parte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F2A83-3908-FB4F-82E2-EC8CC1370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Contiene </a:t>
            </a:r>
            <a:r>
              <a:rPr lang="it-IT" sz="2400" b="1" dirty="0"/>
              <a:t>9 capitoli</a:t>
            </a:r>
            <a:r>
              <a:rPr lang="it-IT" sz="2400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/>
              <a:t>Gestione della qualità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/>
              <a:t>Personale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/>
              <a:t>Locali e macchine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/>
              <a:t>Documentazione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/>
              <a:t>Produzione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/>
              <a:t>Controllo Qualità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/>
              <a:t>Produzione ed analisi conto terzi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/>
              <a:t>Reclami e richiamo del prodotto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 err="1"/>
              <a:t>Autoispezioni</a:t>
            </a:r>
            <a:endParaRPr lang="it-IT" sz="2000" dirty="0"/>
          </a:p>
          <a:p>
            <a:endParaRPr lang="it-IT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5949BB-995D-5044-A859-652D836AC6A7}"/>
              </a:ext>
            </a:extLst>
          </p:cNvPr>
          <p:cNvSpPr/>
          <p:nvPr/>
        </p:nvSpPr>
        <p:spPr>
          <a:xfrm>
            <a:off x="5444538" y="5807631"/>
            <a:ext cx="5767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5"/>
              </a:rPr>
              <a:t>https://ec.europa.eu/health/documents/eudralex/vol-4_en</a:t>
            </a:r>
            <a:endParaRPr lang="it-IT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53E749-3A13-8846-9FAE-E77A5B6A7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46"/>
    </mc:Choice>
    <mc:Fallback xmlns="">
      <p:transition spd="slow" advTm="84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95865-5753-6C47-87A9-909EFD4A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Guida EU alle GMP – parte II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07C47-2943-5144-A1BF-1269B9764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Impone nuovi obblighi ai produttori delle materie prime per utilizzare esclusivamente sostanze attive che sono state fabbricate seguendo le norme GMP per materiali di partenza.</a:t>
            </a:r>
          </a:p>
          <a:p>
            <a:pPr algn="just"/>
            <a:r>
              <a:rPr lang="it-IT" sz="2400" dirty="0"/>
              <a:t>Scopo: </a:t>
            </a:r>
          </a:p>
          <a:p>
            <a:pPr lvl="1" algn="just"/>
            <a:r>
              <a:rPr lang="it-IT" sz="2000" dirty="0"/>
              <a:t>Fornire linee guida GMP per la fabbricazione di sostanze attive;</a:t>
            </a:r>
          </a:p>
          <a:p>
            <a:pPr lvl="1" algn="just"/>
            <a:r>
              <a:rPr lang="it-IT" sz="2000" dirty="0"/>
              <a:t>Soddisfare i requisiti di qualità e purezza. 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Operazioni di:</a:t>
            </a:r>
          </a:p>
          <a:p>
            <a:pPr lvl="1" algn="just"/>
            <a:r>
              <a:rPr lang="it-IT" sz="2000" dirty="0"/>
              <a:t>Ricezione della materia prima, produzione, confezionamento, </a:t>
            </a:r>
            <a:r>
              <a:rPr lang="it-IT" sz="2000" dirty="0" err="1"/>
              <a:t>riconfezionamento</a:t>
            </a:r>
            <a:r>
              <a:rPr lang="it-IT" sz="2000" dirty="0"/>
              <a:t>, etichettatura, </a:t>
            </a:r>
            <a:r>
              <a:rPr lang="it-IT" sz="2000" dirty="0" err="1"/>
              <a:t>rietichettatura</a:t>
            </a:r>
            <a:r>
              <a:rPr lang="it-IT" sz="2000" dirty="0"/>
              <a:t>, controllo qualità, rilascio, stoccaggio e distribuzione di sostanze attive e relativi controlli.</a:t>
            </a:r>
          </a:p>
          <a:p>
            <a:pPr algn="just"/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37A12B-463A-D046-9FBC-6F10D0F39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84"/>
    </mc:Choice>
    <mc:Fallback xmlns="">
      <p:transition spd="slow" advTm="124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033BDB-AA14-A143-AF2B-C09068C09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b="1" dirty="0">
                <a:solidFill>
                  <a:schemeClr val="bg1">
                    <a:lumMod val="85000"/>
                  </a:schemeClr>
                </a:solidFill>
              </a:rPr>
              <a:t>Documenti relativi alle GMP:</a:t>
            </a:r>
            <a:endParaRPr lang="it-IT" sz="2400" dirty="0">
              <a:solidFill>
                <a:schemeClr val="bg1">
                  <a:lumMod val="85000"/>
                </a:schemeClr>
              </a:solidFill>
            </a:endParaRPr>
          </a:p>
          <a:p>
            <a:pPr lvl="1" algn="just"/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Site Master File</a:t>
            </a:r>
          </a:p>
          <a:p>
            <a:pPr lvl="1" algn="just"/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ICH Q9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</a:rPr>
              <a:t>Quality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</a:rPr>
              <a:t>Risk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 Management (Analisi del Rischio)</a:t>
            </a:r>
          </a:p>
          <a:p>
            <a:pPr lvl="2" algn="just"/>
            <a:r>
              <a:rPr lang="it-IT" sz="1600" dirty="0">
                <a:solidFill>
                  <a:schemeClr val="bg1">
                    <a:lumMod val="85000"/>
                  </a:schemeClr>
                </a:solidFill>
              </a:rPr>
              <a:t>Conoscenze scientifiche e protezione del paziente</a:t>
            </a:r>
          </a:p>
          <a:p>
            <a:pPr lvl="2" algn="just"/>
            <a:r>
              <a:rPr lang="it-IT" sz="1600" dirty="0">
                <a:solidFill>
                  <a:schemeClr val="bg1">
                    <a:lumMod val="85000"/>
                  </a:schemeClr>
                </a:solidFill>
              </a:rPr>
              <a:t>Impegno, formalità e documentazione = livelli di rischio</a:t>
            </a:r>
            <a:endParaRPr lang="it-IT" sz="2000" dirty="0">
              <a:solidFill>
                <a:schemeClr val="bg1">
                  <a:lumMod val="85000"/>
                </a:schemeClr>
              </a:solidFill>
            </a:endParaRPr>
          </a:p>
          <a:p>
            <a:pPr lvl="1" algn="just"/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ICH Q10 sul sistema di qualità farmaceutico (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</a:rPr>
              <a:t>Pharmaceutical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</a:rPr>
              <a:t>Quality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 System)</a:t>
            </a:r>
          </a:p>
          <a:p>
            <a:pPr lvl="2" algn="just"/>
            <a:r>
              <a:rPr lang="it-IT" sz="1600" dirty="0">
                <a:solidFill>
                  <a:schemeClr val="bg1">
                    <a:lumMod val="85000"/>
                  </a:schemeClr>
                </a:solidFill>
              </a:rPr>
              <a:t>Produzione del prodotto</a:t>
            </a:r>
          </a:p>
          <a:p>
            <a:pPr lvl="2" algn="just"/>
            <a:r>
              <a:rPr lang="it-IT" sz="1600" dirty="0">
                <a:solidFill>
                  <a:schemeClr val="bg1">
                    <a:lumMod val="85000"/>
                  </a:schemeClr>
                </a:solidFill>
              </a:rPr>
              <a:t>Stabilire e mantenere uno stato di controllo</a:t>
            </a:r>
          </a:p>
          <a:p>
            <a:pPr lvl="2" algn="just"/>
            <a:r>
              <a:rPr lang="it-IT" sz="1600" dirty="0">
                <a:solidFill>
                  <a:schemeClr val="bg1">
                    <a:lumMod val="85000"/>
                  </a:schemeClr>
                </a:solidFill>
              </a:rPr>
              <a:t>Facilitare il miglioramento continuo</a:t>
            </a:r>
          </a:p>
          <a:p>
            <a:pPr lvl="1" algn="just"/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Certificato MRA dei lotti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CB4DF9-9040-704E-BA31-01093F2CE0AB}"/>
              </a:ext>
            </a:extLst>
          </p:cNvPr>
          <p:cNvCxnSpPr>
            <a:cxnSpLocks/>
          </p:cNvCxnSpPr>
          <p:nvPr/>
        </p:nvCxnSpPr>
        <p:spPr>
          <a:xfrm flipH="1" flipV="1">
            <a:off x="10393026" y="5244689"/>
            <a:ext cx="439097" cy="33996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01B5D8-4F77-D54A-84BC-07ECDC73619F}"/>
              </a:ext>
            </a:extLst>
          </p:cNvPr>
          <p:cNvCxnSpPr>
            <a:cxnSpLocks/>
          </p:cNvCxnSpPr>
          <p:nvPr/>
        </p:nvCxnSpPr>
        <p:spPr>
          <a:xfrm flipV="1">
            <a:off x="7216726" y="5954877"/>
            <a:ext cx="261944" cy="40350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1AD5E17-9E5E-F44A-805A-F29D56008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580" y="1627152"/>
            <a:ext cx="5318657" cy="354023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254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E2D4E7-86B3-5540-867D-A4D10EA2F5FD}"/>
              </a:ext>
            </a:extLst>
          </p:cNvPr>
          <p:cNvSpPr txBox="1"/>
          <p:nvPr/>
        </p:nvSpPr>
        <p:spPr>
          <a:xfrm>
            <a:off x="1069303" y="5213312"/>
            <a:ext cx="1005339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NOTA TECNICA: per la slide successiva, per favore, uscite dalla modalità «slide show» e premete «Play» vicino al segno del volume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A9A93-99B4-3540-BC49-C09432CEB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70" t="26292" r="23794" b="25956"/>
          <a:stretch/>
        </p:blipFill>
        <p:spPr>
          <a:xfrm>
            <a:off x="7216726" y="6065991"/>
            <a:ext cx="701955" cy="60685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59B17EF-2C5E-0843-920D-DEC0C5DD05C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FF0000"/>
                </a:solidFill>
              </a:rPr>
              <a:t>Guida EU alle GMP – parte III</a:t>
            </a:r>
          </a:p>
        </p:txBody>
      </p:sp>
    </p:spTree>
    <p:extLst>
      <p:ext uri="{BB962C8B-B14F-4D97-AF65-F5344CB8AC3E}">
        <p14:creationId xmlns:p14="http://schemas.microsoft.com/office/powerpoint/2010/main" val="3211360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892</Words>
  <Application>Microsoft Macintosh PowerPoint</Application>
  <PresentationFormat>Widescreen</PresentationFormat>
  <Paragraphs>165</Paragraphs>
  <Slides>14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PowerPoint Presentation</vt:lpstr>
      <vt:lpstr>GMP – definizione </vt:lpstr>
      <vt:lpstr>Good Documentation Practices – GDP</vt:lpstr>
      <vt:lpstr>Perché seguire le GMP?</vt:lpstr>
      <vt:lpstr>Storia delle GMP – EU </vt:lpstr>
      <vt:lpstr>Storia delle GMP – USA </vt:lpstr>
      <vt:lpstr>Guida EU alle GMP – parte I</vt:lpstr>
      <vt:lpstr>Guida EU alle GMP – parte II</vt:lpstr>
      <vt:lpstr>PowerPoint Presentation</vt:lpstr>
      <vt:lpstr>Guida EU alle GMP – parte III</vt:lpstr>
      <vt:lpstr>Guida EU alle GMP – annessi </vt:lpstr>
      <vt:lpstr>Quality relationship</vt:lpstr>
      <vt:lpstr>Quality assurance (QA)</vt:lpstr>
      <vt:lpstr>Quality assurance (QA)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suzana.aulic@icgeb.org</dc:creator>
  <cp:lastModifiedBy>suzana.aulic@icgeb.org</cp:lastModifiedBy>
  <cp:revision>2</cp:revision>
  <dcterms:created xsi:type="dcterms:W3CDTF">2020-04-30T14:46:53Z</dcterms:created>
  <dcterms:modified xsi:type="dcterms:W3CDTF">2020-05-04T15:09:01Z</dcterms:modified>
</cp:coreProperties>
</file>