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9" r:id="rId2"/>
    <p:sldId id="280" r:id="rId3"/>
    <p:sldId id="290" r:id="rId4"/>
    <p:sldId id="291" r:id="rId5"/>
    <p:sldId id="292" r:id="rId6"/>
    <p:sldId id="293" r:id="rId7"/>
    <p:sldId id="294" r:id="rId8"/>
    <p:sldId id="408" r:id="rId9"/>
    <p:sldId id="295" r:id="rId10"/>
    <p:sldId id="296" r:id="rId11"/>
    <p:sldId id="281" r:id="rId12"/>
    <p:sldId id="298" r:id="rId13"/>
    <p:sldId id="29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6717"/>
  </p:normalViewPr>
  <p:slideViewPr>
    <p:cSldViewPr snapToGrid="0" snapToObjects="1">
      <p:cViewPr varScale="1">
        <p:scale>
          <a:sx n="75" d="100"/>
          <a:sy n="75" d="100"/>
        </p:scale>
        <p:origin x="19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8E5BE-E99F-BE42-BA7C-5EC61782621E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3C6D67-C49E-C74B-A76B-36F7FC69246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dirty="0"/>
            <a:t>Istruzioni (indicazioni, requisiti)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dirty="0"/>
        </a:p>
      </dgm:t>
    </dgm:pt>
    <dgm:pt modelId="{5A894659-C842-5847-A309-36763388DD22}" type="parTrans" cxnId="{59C51406-B2F3-D542-AF2E-93427BAC5280}">
      <dgm:prSet/>
      <dgm:spPr/>
      <dgm:t>
        <a:bodyPr/>
        <a:lstStyle/>
        <a:p>
          <a:endParaRPr lang="en-US"/>
        </a:p>
      </dgm:t>
    </dgm:pt>
    <dgm:pt modelId="{51DB076F-53D0-544B-8090-390DCACAC2C2}" type="sibTrans" cxnId="{59C51406-B2F3-D542-AF2E-93427BAC5280}">
      <dgm:prSet/>
      <dgm:spPr/>
      <dgm:t>
        <a:bodyPr/>
        <a:lstStyle/>
        <a:p>
          <a:endParaRPr lang="en-US"/>
        </a:p>
      </dgm:t>
    </dgm:pt>
    <dgm:pt modelId="{1DEC1D8D-1695-B44E-A235-A01F634EE739}">
      <dgm:prSet/>
      <dgm:spPr/>
      <dgm:t>
        <a:bodyPr/>
        <a:lstStyle/>
        <a:p>
          <a:endParaRPr lang="it-IT" dirty="0"/>
        </a:p>
      </dgm:t>
    </dgm:pt>
    <dgm:pt modelId="{E64AAC17-02B6-BB4A-88A4-F4C93098B6F8}" type="parTrans" cxnId="{227D4B49-2B25-0F43-AD7D-760760DD41E6}">
      <dgm:prSet/>
      <dgm:spPr/>
      <dgm:t>
        <a:bodyPr/>
        <a:lstStyle/>
        <a:p>
          <a:endParaRPr lang="en-US"/>
        </a:p>
      </dgm:t>
    </dgm:pt>
    <dgm:pt modelId="{FDA078BB-5ECF-664A-9424-D5F0C5897C43}" type="sibTrans" cxnId="{227D4B49-2B25-0F43-AD7D-760760DD41E6}">
      <dgm:prSet/>
      <dgm:spPr/>
      <dgm:t>
        <a:bodyPr/>
        <a:lstStyle/>
        <a:p>
          <a:endParaRPr lang="en-US"/>
        </a:p>
      </dgm:t>
    </dgm:pt>
    <dgm:pt modelId="{7262368F-BC35-6943-85B3-07D7EC32D066}">
      <dgm:prSet/>
      <dgm:spPr/>
      <dgm:t>
        <a:bodyPr/>
        <a:lstStyle/>
        <a:p>
          <a:endParaRPr lang="it-IT" dirty="0"/>
        </a:p>
      </dgm:t>
    </dgm:pt>
    <dgm:pt modelId="{1D9193D5-70F2-1D47-9092-0F4ACA9523D8}" type="parTrans" cxnId="{2680927A-943D-2343-87D3-67DC8603486E}">
      <dgm:prSet/>
      <dgm:spPr/>
      <dgm:t>
        <a:bodyPr/>
        <a:lstStyle/>
        <a:p>
          <a:endParaRPr lang="en-US"/>
        </a:p>
      </dgm:t>
    </dgm:pt>
    <dgm:pt modelId="{77675C68-53E1-8747-8890-4FDA10EF85F0}" type="sibTrans" cxnId="{2680927A-943D-2343-87D3-67DC8603486E}">
      <dgm:prSet/>
      <dgm:spPr/>
      <dgm:t>
        <a:bodyPr/>
        <a:lstStyle/>
        <a:p>
          <a:endParaRPr lang="en-US"/>
        </a:p>
      </dgm:t>
    </dgm:pt>
    <dgm:pt modelId="{004C84DE-50C1-CD46-B15B-841DB2116718}">
      <dgm:prSet/>
      <dgm:spPr/>
      <dgm:t>
        <a:bodyPr/>
        <a:lstStyle/>
        <a:p>
          <a:endParaRPr lang="it-IT" dirty="0"/>
        </a:p>
      </dgm:t>
    </dgm:pt>
    <dgm:pt modelId="{B95E993A-31B0-0B46-A2CF-083015A294AA}" type="parTrans" cxnId="{0395E426-DE5A-5247-BA05-1D4F5D41B105}">
      <dgm:prSet/>
      <dgm:spPr/>
      <dgm:t>
        <a:bodyPr/>
        <a:lstStyle/>
        <a:p>
          <a:endParaRPr lang="en-US"/>
        </a:p>
      </dgm:t>
    </dgm:pt>
    <dgm:pt modelId="{55897E21-E3C8-0240-8B7C-B821661980AB}" type="sibTrans" cxnId="{0395E426-DE5A-5247-BA05-1D4F5D41B105}">
      <dgm:prSet/>
      <dgm:spPr/>
      <dgm:t>
        <a:bodyPr/>
        <a:lstStyle/>
        <a:p>
          <a:endParaRPr lang="en-US"/>
        </a:p>
      </dgm:t>
    </dgm:pt>
    <dgm:pt modelId="{DC74405B-35CA-7241-A818-D8D8AED31DC6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dirty="0"/>
            <a:t>Registrazioni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dirty="0"/>
            <a:t>rapporti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dirty="0"/>
        </a:p>
      </dgm:t>
    </dgm:pt>
    <dgm:pt modelId="{3C355FC4-5F6D-1F40-B0EF-7FD2BE86BC3C}" type="parTrans" cxnId="{88F61F3D-7C99-5640-B2F1-FB427FC13DC1}">
      <dgm:prSet/>
      <dgm:spPr/>
      <dgm:t>
        <a:bodyPr/>
        <a:lstStyle/>
        <a:p>
          <a:endParaRPr lang="en-US"/>
        </a:p>
      </dgm:t>
    </dgm:pt>
    <dgm:pt modelId="{FBDA35D2-A1A6-8341-A990-CD0BC8DC08A9}" type="sibTrans" cxnId="{88F61F3D-7C99-5640-B2F1-FB427FC13DC1}">
      <dgm:prSet/>
      <dgm:spPr/>
      <dgm:t>
        <a:bodyPr/>
        <a:lstStyle/>
        <a:p>
          <a:endParaRPr lang="en-US"/>
        </a:p>
      </dgm:t>
    </dgm:pt>
    <dgm:pt modelId="{6702A97D-A17B-DE48-BB1E-45F175AF4A49}" type="pres">
      <dgm:prSet presAssocID="{5058E5BE-E99F-BE42-BA7C-5EC61782621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2F830343-6CB5-6148-8D31-5675CB39F8BB}" type="pres">
      <dgm:prSet presAssocID="{5058E5BE-E99F-BE42-BA7C-5EC61782621E}" presName="cycle" presStyleCnt="0"/>
      <dgm:spPr/>
    </dgm:pt>
    <dgm:pt modelId="{C370D872-CD38-C543-B9CF-690666CA69F4}" type="pres">
      <dgm:prSet presAssocID="{5058E5BE-E99F-BE42-BA7C-5EC61782621E}" presName="centerShape" presStyleCnt="0"/>
      <dgm:spPr/>
    </dgm:pt>
    <dgm:pt modelId="{8F0C7AB2-BC0C-124B-9765-74A75BFC2E50}" type="pres">
      <dgm:prSet presAssocID="{5058E5BE-E99F-BE42-BA7C-5EC61782621E}" presName="connSite" presStyleLbl="node1" presStyleIdx="0" presStyleCnt="3"/>
      <dgm:spPr/>
    </dgm:pt>
    <dgm:pt modelId="{A038AE62-48A5-AD46-8C99-6F50465616AE}" type="pres">
      <dgm:prSet presAssocID="{5058E5BE-E99F-BE42-BA7C-5EC61782621E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D98CBC7-972D-AF45-8918-366B042E4CE8}" type="pres">
      <dgm:prSet presAssocID="{5A894659-C842-5847-A309-36763388DD22}" presName="Name25" presStyleLbl="parChTrans1D1" presStyleIdx="0" presStyleCnt="2"/>
      <dgm:spPr/>
    </dgm:pt>
    <dgm:pt modelId="{E6158C8F-4ACA-3641-8A22-A44AF7A5D03B}" type="pres">
      <dgm:prSet presAssocID="{223C6D67-C49E-C74B-A76B-36F7FC692462}" presName="node" presStyleCnt="0"/>
      <dgm:spPr/>
    </dgm:pt>
    <dgm:pt modelId="{A740664B-D2D9-164E-A03D-880E96DE786C}" type="pres">
      <dgm:prSet presAssocID="{223C6D67-C49E-C74B-A76B-36F7FC692462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C0474753-1E37-B74B-9F0C-55985F27FD1E}" type="pres">
      <dgm:prSet presAssocID="{223C6D67-C49E-C74B-A76B-36F7FC692462}" presName="childNode" presStyleLbl="revTx" presStyleIdx="0" presStyleCnt="1">
        <dgm:presLayoutVars>
          <dgm:bulletEnabled val="1"/>
        </dgm:presLayoutVars>
      </dgm:prSet>
      <dgm:spPr/>
    </dgm:pt>
    <dgm:pt modelId="{63E09A70-6A2D-A048-8D9F-9C60AA0066CD}" type="pres">
      <dgm:prSet presAssocID="{3C355FC4-5F6D-1F40-B0EF-7FD2BE86BC3C}" presName="Name25" presStyleLbl="parChTrans1D1" presStyleIdx="1" presStyleCnt="2"/>
      <dgm:spPr/>
    </dgm:pt>
    <dgm:pt modelId="{B1DE6DA2-FE36-D949-86DE-3B9EE626E7EB}" type="pres">
      <dgm:prSet presAssocID="{DC74405B-35CA-7241-A818-D8D8AED31DC6}" presName="node" presStyleCnt="0"/>
      <dgm:spPr/>
    </dgm:pt>
    <dgm:pt modelId="{9EF86450-4D18-A94B-90F2-E6FDF9B402AC}" type="pres">
      <dgm:prSet presAssocID="{DC74405B-35CA-7241-A818-D8D8AED31DC6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56CC7250-9E08-A244-A565-FC3B56DFF0CD}" type="pres">
      <dgm:prSet presAssocID="{DC74405B-35CA-7241-A818-D8D8AED31DC6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59C51406-B2F3-D542-AF2E-93427BAC5280}" srcId="{5058E5BE-E99F-BE42-BA7C-5EC61782621E}" destId="{223C6D67-C49E-C74B-A76B-36F7FC692462}" srcOrd="0" destOrd="0" parTransId="{5A894659-C842-5847-A309-36763388DD22}" sibTransId="{51DB076F-53D0-544B-8090-390DCACAC2C2}"/>
    <dgm:cxn modelId="{0395E426-DE5A-5247-BA05-1D4F5D41B105}" srcId="{DC74405B-35CA-7241-A818-D8D8AED31DC6}" destId="{004C84DE-50C1-CD46-B15B-841DB2116718}" srcOrd="1" destOrd="0" parTransId="{B95E993A-31B0-0B46-A2CF-083015A294AA}" sibTransId="{55897E21-E3C8-0240-8B7C-B821661980AB}"/>
    <dgm:cxn modelId="{88F61F3D-7C99-5640-B2F1-FB427FC13DC1}" srcId="{5058E5BE-E99F-BE42-BA7C-5EC61782621E}" destId="{DC74405B-35CA-7241-A818-D8D8AED31DC6}" srcOrd="1" destOrd="0" parTransId="{3C355FC4-5F6D-1F40-B0EF-7FD2BE86BC3C}" sibTransId="{FBDA35D2-A1A6-8341-A990-CD0BC8DC08A9}"/>
    <dgm:cxn modelId="{F6502F45-BED7-DF42-A45A-09589F3C02F2}" type="presOf" srcId="{3C355FC4-5F6D-1F40-B0EF-7FD2BE86BC3C}" destId="{63E09A70-6A2D-A048-8D9F-9C60AA0066CD}" srcOrd="0" destOrd="0" presId="urn:microsoft.com/office/officeart/2005/8/layout/radial2"/>
    <dgm:cxn modelId="{227D4B49-2B25-0F43-AD7D-760760DD41E6}" srcId="{DC74405B-35CA-7241-A818-D8D8AED31DC6}" destId="{1DEC1D8D-1695-B44E-A235-A01F634EE739}" srcOrd="0" destOrd="0" parTransId="{E64AAC17-02B6-BB4A-88A4-F4C93098B6F8}" sibTransId="{FDA078BB-5ECF-664A-9424-D5F0C5897C43}"/>
    <dgm:cxn modelId="{CD8B7D51-88AF-054B-886E-D6E4CFB9A6FA}" type="presOf" srcId="{5058E5BE-E99F-BE42-BA7C-5EC61782621E}" destId="{6702A97D-A17B-DE48-BB1E-45F175AF4A49}" srcOrd="0" destOrd="0" presId="urn:microsoft.com/office/officeart/2005/8/layout/radial2"/>
    <dgm:cxn modelId="{F78B6277-EBCD-2941-A234-BCE662BB3A63}" type="presOf" srcId="{5A894659-C842-5847-A309-36763388DD22}" destId="{2D98CBC7-972D-AF45-8918-366B042E4CE8}" srcOrd="0" destOrd="0" presId="urn:microsoft.com/office/officeart/2005/8/layout/radial2"/>
    <dgm:cxn modelId="{2680927A-943D-2343-87D3-67DC8603486E}" srcId="{DC74405B-35CA-7241-A818-D8D8AED31DC6}" destId="{7262368F-BC35-6943-85B3-07D7EC32D066}" srcOrd="2" destOrd="0" parTransId="{1D9193D5-70F2-1D47-9092-0F4ACA9523D8}" sibTransId="{77675C68-53E1-8747-8890-4FDA10EF85F0}"/>
    <dgm:cxn modelId="{8F865985-F441-8245-9A42-7CEC41F4BF62}" type="presOf" srcId="{7262368F-BC35-6943-85B3-07D7EC32D066}" destId="{56CC7250-9E08-A244-A565-FC3B56DFF0CD}" srcOrd="0" destOrd="2" presId="urn:microsoft.com/office/officeart/2005/8/layout/radial2"/>
    <dgm:cxn modelId="{3C6F1A9A-93CE-3546-990F-4539CF8A6794}" type="presOf" srcId="{004C84DE-50C1-CD46-B15B-841DB2116718}" destId="{56CC7250-9E08-A244-A565-FC3B56DFF0CD}" srcOrd="0" destOrd="1" presId="urn:microsoft.com/office/officeart/2005/8/layout/radial2"/>
    <dgm:cxn modelId="{085161D4-0510-DC4E-9198-F73A1FF55FA9}" type="presOf" srcId="{1DEC1D8D-1695-B44E-A235-A01F634EE739}" destId="{56CC7250-9E08-A244-A565-FC3B56DFF0CD}" srcOrd="0" destOrd="0" presId="urn:microsoft.com/office/officeart/2005/8/layout/radial2"/>
    <dgm:cxn modelId="{9DFA5CDA-6E51-6541-A452-CD2F2F9D2884}" type="presOf" srcId="{DC74405B-35CA-7241-A818-D8D8AED31DC6}" destId="{9EF86450-4D18-A94B-90F2-E6FDF9B402AC}" srcOrd="0" destOrd="0" presId="urn:microsoft.com/office/officeart/2005/8/layout/radial2"/>
    <dgm:cxn modelId="{D58AD6EE-F75A-6B48-A3B5-1713927C207B}" type="presOf" srcId="{223C6D67-C49E-C74B-A76B-36F7FC692462}" destId="{A740664B-D2D9-164E-A03D-880E96DE786C}" srcOrd="0" destOrd="0" presId="urn:microsoft.com/office/officeart/2005/8/layout/radial2"/>
    <dgm:cxn modelId="{3AFEA286-98E1-3A4D-8F28-A5C00111D72B}" type="presParOf" srcId="{6702A97D-A17B-DE48-BB1E-45F175AF4A49}" destId="{2F830343-6CB5-6148-8D31-5675CB39F8BB}" srcOrd="0" destOrd="0" presId="urn:microsoft.com/office/officeart/2005/8/layout/radial2"/>
    <dgm:cxn modelId="{6156AFDB-5FBF-724F-A11F-9F65A793CE55}" type="presParOf" srcId="{2F830343-6CB5-6148-8D31-5675CB39F8BB}" destId="{C370D872-CD38-C543-B9CF-690666CA69F4}" srcOrd="0" destOrd="0" presId="urn:microsoft.com/office/officeart/2005/8/layout/radial2"/>
    <dgm:cxn modelId="{0996F1D5-0E3A-9C40-B228-F4DD7B25F6D5}" type="presParOf" srcId="{C370D872-CD38-C543-B9CF-690666CA69F4}" destId="{8F0C7AB2-BC0C-124B-9765-74A75BFC2E50}" srcOrd="0" destOrd="0" presId="urn:microsoft.com/office/officeart/2005/8/layout/radial2"/>
    <dgm:cxn modelId="{6BC1F292-8530-E442-B0B6-5D4387E336CB}" type="presParOf" srcId="{C370D872-CD38-C543-B9CF-690666CA69F4}" destId="{A038AE62-48A5-AD46-8C99-6F50465616AE}" srcOrd="1" destOrd="0" presId="urn:microsoft.com/office/officeart/2005/8/layout/radial2"/>
    <dgm:cxn modelId="{890763BD-F56F-5C46-8FEB-C76BF49BC051}" type="presParOf" srcId="{2F830343-6CB5-6148-8D31-5675CB39F8BB}" destId="{2D98CBC7-972D-AF45-8918-366B042E4CE8}" srcOrd="1" destOrd="0" presId="urn:microsoft.com/office/officeart/2005/8/layout/radial2"/>
    <dgm:cxn modelId="{A6C525D6-AE7A-3549-A4D9-935F90CA6D4A}" type="presParOf" srcId="{2F830343-6CB5-6148-8D31-5675CB39F8BB}" destId="{E6158C8F-4ACA-3641-8A22-A44AF7A5D03B}" srcOrd="2" destOrd="0" presId="urn:microsoft.com/office/officeart/2005/8/layout/radial2"/>
    <dgm:cxn modelId="{E9874298-734E-0D4C-BAFC-616CF3E85EAB}" type="presParOf" srcId="{E6158C8F-4ACA-3641-8A22-A44AF7A5D03B}" destId="{A740664B-D2D9-164E-A03D-880E96DE786C}" srcOrd="0" destOrd="0" presId="urn:microsoft.com/office/officeart/2005/8/layout/radial2"/>
    <dgm:cxn modelId="{A41FABDB-7F88-B746-8C49-A20ED00E7234}" type="presParOf" srcId="{E6158C8F-4ACA-3641-8A22-A44AF7A5D03B}" destId="{C0474753-1E37-B74B-9F0C-55985F27FD1E}" srcOrd="1" destOrd="0" presId="urn:microsoft.com/office/officeart/2005/8/layout/radial2"/>
    <dgm:cxn modelId="{078C38A3-3C6C-874B-8648-898AEA5B717E}" type="presParOf" srcId="{2F830343-6CB5-6148-8D31-5675CB39F8BB}" destId="{63E09A70-6A2D-A048-8D9F-9C60AA0066CD}" srcOrd="3" destOrd="0" presId="urn:microsoft.com/office/officeart/2005/8/layout/radial2"/>
    <dgm:cxn modelId="{2C1C0A6B-2422-1941-B210-7E1D04983FBD}" type="presParOf" srcId="{2F830343-6CB5-6148-8D31-5675CB39F8BB}" destId="{B1DE6DA2-FE36-D949-86DE-3B9EE626E7EB}" srcOrd="4" destOrd="0" presId="urn:microsoft.com/office/officeart/2005/8/layout/radial2"/>
    <dgm:cxn modelId="{28DD3C27-BF87-4B4A-B99E-FE902896B948}" type="presParOf" srcId="{B1DE6DA2-FE36-D949-86DE-3B9EE626E7EB}" destId="{9EF86450-4D18-A94B-90F2-E6FDF9B402AC}" srcOrd="0" destOrd="0" presId="urn:microsoft.com/office/officeart/2005/8/layout/radial2"/>
    <dgm:cxn modelId="{28400BA8-829A-4548-BA4D-7C99B194C5DC}" type="presParOf" srcId="{B1DE6DA2-FE36-D949-86DE-3B9EE626E7EB}" destId="{56CC7250-9E08-A244-A565-FC3B56DFF0C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585A8C-6A52-1A41-BCF2-603C4982B4D7}" type="doc">
      <dgm:prSet loTypeId="urn:microsoft.com/office/officeart/2005/8/layout/radial4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9C979EA-3BB0-B54D-AD32-27C8D3502551}">
      <dgm:prSet/>
      <dgm:spPr/>
      <dgm:t>
        <a:bodyPr/>
        <a:lstStyle/>
        <a:p>
          <a:r>
            <a:rPr lang="it-IT" dirty="0"/>
            <a:t>Proprietà dei buoni documenti</a:t>
          </a:r>
        </a:p>
      </dgm:t>
    </dgm:pt>
    <dgm:pt modelId="{682AEB40-FCA5-E949-911B-60E71D4BF864}" type="parTrans" cxnId="{067A7C33-2888-A846-A4E5-818CDAE75866}">
      <dgm:prSet/>
      <dgm:spPr/>
      <dgm:t>
        <a:bodyPr/>
        <a:lstStyle/>
        <a:p>
          <a:endParaRPr lang="en-US"/>
        </a:p>
      </dgm:t>
    </dgm:pt>
    <dgm:pt modelId="{498D8DFA-01BA-EA4D-9FD6-A8B321E8F2A0}" type="sibTrans" cxnId="{067A7C33-2888-A846-A4E5-818CDAE75866}">
      <dgm:prSet/>
      <dgm:spPr/>
      <dgm:t>
        <a:bodyPr/>
        <a:lstStyle/>
        <a:p>
          <a:endParaRPr lang="en-US"/>
        </a:p>
      </dgm:t>
    </dgm:pt>
    <dgm:pt modelId="{D2D6FDB2-4DE0-D043-865F-ABA4C7A242C9}">
      <dgm:prSet/>
      <dgm:spPr/>
      <dgm:t>
        <a:bodyPr/>
        <a:lstStyle/>
        <a:p>
          <a:r>
            <a:rPr lang="it-IT" b="1" i="1" dirty="0"/>
            <a:t>Identificabili</a:t>
          </a:r>
        </a:p>
      </dgm:t>
    </dgm:pt>
    <dgm:pt modelId="{99510208-BA5A-5446-8BDC-7800378339EF}" type="parTrans" cxnId="{31FD084E-65C8-9247-A183-4C13B85045DF}">
      <dgm:prSet/>
      <dgm:spPr/>
      <dgm:t>
        <a:bodyPr/>
        <a:lstStyle/>
        <a:p>
          <a:endParaRPr lang="en-US"/>
        </a:p>
      </dgm:t>
    </dgm:pt>
    <dgm:pt modelId="{97B68A80-6767-5D4F-8DE3-A5E4A100C0FE}" type="sibTrans" cxnId="{31FD084E-65C8-9247-A183-4C13B85045DF}">
      <dgm:prSet/>
      <dgm:spPr/>
      <dgm:t>
        <a:bodyPr/>
        <a:lstStyle/>
        <a:p>
          <a:endParaRPr lang="en-US"/>
        </a:p>
      </dgm:t>
    </dgm:pt>
    <dgm:pt modelId="{6805F2B9-E2B0-5F4D-A160-79C9B20ECCD0}">
      <dgm:prSet/>
      <dgm:spPr/>
      <dgm:t>
        <a:bodyPr/>
        <a:lstStyle/>
        <a:p>
          <a:r>
            <a:rPr lang="it-IT" b="1" i="1" dirty="0"/>
            <a:t>Necessari</a:t>
          </a:r>
          <a:r>
            <a:rPr lang="it-IT" b="1" dirty="0"/>
            <a:t> </a:t>
          </a:r>
        </a:p>
      </dgm:t>
    </dgm:pt>
    <dgm:pt modelId="{6BA46719-0BA6-5B47-9AD9-75FD0A6E08AD}" type="parTrans" cxnId="{92692FDA-1AFE-FB47-8F7F-B3F2F3B9E6DF}">
      <dgm:prSet/>
      <dgm:spPr/>
      <dgm:t>
        <a:bodyPr/>
        <a:lstStyle/>
        <a:p>
          <a:endParaRPr lang="en-US"/>
        </a:p>
      </dgm:t>
    </dgm:pt>
    <dgm:pt modelId="{787A8479-648F-1A47-97C9-D6A929772C3F}" type="sibTrans" cxnId="{92692FDA-1AFE-FB47-8F7F-B3F2F3B9E6DF}">
      <dgm:prSet/>
      <dgm:spPr/>
      <dgm:t>
        <a:bodyPr/>
        <a:lstStyle/>
        <a:p>
          <a:endParaRPr lang="en-US"/>
        </a:p>
      </dgm:t>
    </dgm:pt>
    <dgm:pt modelId="{BD74E4C1-1973-A44B-A41B-54EA94010E10}">
      <dgm:prSet/>
      <dgm:spPr/>
      <dgm:t>
        <a:bodyPr/>
        <a:lstStyle/>
        <a:p>
          <a:r>
            <a:rPr lang="it-IT" b="1" i="1" dirty="0"/>
            <a:t>Disponibili</a:t>
          </a:r>
          <a:r>
            <a:rPr lang="it-IT" b="1" dirty="0"/>
            <a:t> </a:t>
          </a:r>
        </a:p>
      </dgm:t>
    </dgm:pt>
    <dgm:pt modelId="{9F66D0AE-7810-A746-91E1-9258F19AAAE4}" type="parTrans" cxnId="{FD910437-2116-9E46-8491-4F2681B2398D}">
      <dgm:prSet/>
      <dgm:spPr/>
      <dgm:t>
        <a:bodyPr/>
        <a:lstStyle/>
        <a:p>
          <a:endParaRPr lang="en-US"/>
        </a:p>
      </dgm:t>
    </dgm:pt>
    <dgm:pt modelId="{37DD4C03-A939-1C4E-88CF-EC8921034C3D}" type="sibTrans" cxnId="{FD910437-2116-9E46-8491-4F2681B2398D}">
      <dgm:prSet/>
      <dgm:spPr/>
      <dgm:t>
        <a:bodyPr/>
        <a:lstStyle/>
        <a:p>
          <a:endParaRPr lang="en-US"/>
        </a:p>
      </dgm:t>
    </dgm:pt>
    <dgm:pt modelId="{012913AF-77BE-6241-8BB4-5B6FDBA29899}" type="pres">
      <dgm:prSet presAssocID="{24585A8C-6A52-1A41-BCF2-603C4982B4D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1ADD5A-C32E-FB4D-8CEF-6314888B2EDA}" type="pres">
      <dgm:prSet presAssocID="{D9C979EA-3BB0-B54D-AD32-27C8D3502551}" presName="centerShape" presStyleLbl="node0" presStyleIdx="0" presStyleCnt="1"/>
      <dgm:spPr/>
    </dgm:pt>
    <dgm:pt modelId="{E41C5941-B703-B24B-94E7-9FA52BF35C17}" type="pres">
      <dgm:prSet presAssocID="{99510208-BA5A-5446-8BDC-7800378339EF}" presName="parTrans" presStyleLbl="bgSibTrans2D1" presStyleIdx="0" presStyleCnt="3"/>
      <dgm:spPr/>
    </dgm:pt>
    <dgm:pt modelId="{09CE7417-2AB0-0449-994A-55B6FB3238BE}" type="pres">
      <dgm:prSet presAssocID="{D2D6FDB2-4DE0-D043-865F-ABA4C7A242C9}" presName="node" presStyleLbl="node1" presStyleIdx="0" presStyleCnt="3">
        <dgm:presLayoutVars>
          <dgm:bulletEnabled val="1"/>
        </dgm:presLayoutVars>
      </dgm:prSet>
      <dgm:spPr/>
    </dgm:pt>
    <dgm:pt modelId="{E041EE88-9C92-0A46-AEBD-77115A6C9E3E}" type="pres">
      <dgm:prSet presAssocID="{6BA46719-0BA6-5B47-9AD9-75FD0A6E08AD}" presName="parTrans" presStyleLbl="bgSibTrans2D1" presStyleIdx="1" presStyleCnt="3"/>
      <dgm:spPr/>
    </dgm:pt>
    <dgm:pt modelId="{33ACF739-4D66-7D4A-827D-C3D223848C0F}" type="pres">
      <dgm:prSet presAssocID="{6805F2B9-E2B0-5F4D-A160-79C9B20ECCD0}" presName="node" presStyleLbl="node1" presStyleIdx="1" presStyleCnt="3">
        <dgm:presLayoutVars>
          <dgm:bulletEnabled val="1"/>
        </dgm:presLayoutVars>
      </dgm:prSet>
      <dgm:spPr/>
    </dgm:pt>
    <dgm:pt modelId="{0573520D-DDE9-3542-AF6C-FA27EC9372D3}" type="pres">
      <dgm:prSet presAssocID="{9F66D0AE-7810-A746-91E1-9258F19AAAE4}" presName="parTrans" presStyleLbl="bgSibTrans2D1" presStyleIdx="2" presStyleCnt="3"/>
      <dgm:spPr/>
    </dgm:pt>
    <dgm:pt modelId="{49F84472-1DF8-5D4F-BFA6-B922EBA422DD}" type="pres">
      <dgm:prSet presAssocID="{BD74E4C1-1973-A44B-A41B-54EA94010E10}" presName="node" presStyleLbl="node1" presStyleIdx="2" presStyleCnt="3">
        <dgm:presLayoutVars>
          <dgm:bulletEnabled val="1"/>
        </dgm:presLayoutVars>
      </dgm:prSet>
      <dgm:spPr/>
    </dgm:pt>
  </dgm:ptLst>
  <dgm:cxnLst>
    <dgm:cxn modelId="{D66B1B0B-83EB-7D45-B542-80D44D06C79D}" type="presOf" srcId="{D9C979EA-3BB0-B54D-AD32-27C8D3502551}" destId="{621ADD5A-C32E-FB4D-8CEF-6314888B2EDA}" srcOrd="0" destOrd="0" presId="urn:microsoft.com/office/officeart/2005/8/layout/radial4"/>
    <dgm:cxn modelId="{1EDEBB1C-6783-B543-A2A5-06EA190E5550}" type="presOf" srcId="{D2D6FDB2-4DE0-D043-865F-ABA4C7A242C9}" destId="{09CE7417-2AB0-0449-994A-55B6FB3238BE}" srcOrd="0" destOrd="0" presId="urn:microsoft.com/office/officeart/2005/8/layout/radial4"/>
    <dgm:cxn modelId="{E61FD21F-A97D-BA4B-9FFF-9613EDA455ED}" type="presOf" srcId="{99510208-BA5A-5446-8BDC-7800378339EF}" destId="{E41C5941-B703-B24B-94E7-9FA52BF35C17}" srcOrd="0" destOrd="0" presId="urn:microsoft.com/office/officeart/2005/8/layout/radial4"/>
    <dgm:cxn modelId="{067A7C33-2888-A846-A4E5-818CDAE75866}" srcId="{24585A8C-6A52-1A41-BCF2-603C4982B4D7}" destId="{D9C979EA-3BB0-B54D-AD32-27C8D3502551}" srcOrd="0" destOrd="0" parTransId="{682AEB40-FCA5-E949-911B-60E71D4BF864}" sibTransId="{498D8DFA-01BA-EA4D-9FD6-A8B321E8F2A0}"/>
    <dgm:cxn modelId="{FD910437-2116-9E46-8491-4F2681B2398D}" srcId="{D9C979EA-3BB0-B54D-AD32-27C8D3502551}" destId="{BD74E4C1-1973-A44B-A41B-54EA94010E10}" srcOrd="2" destOrd="0" parTransId="{9F66D0AE-7810-A746-91E1-9258F19AAAE4}" sibTransId="{37DD4C03-A939-1C4E-88CF-EC8921034C3D}"/>
    <dgm:cxn modelId="{31FD084E-65C8-9247-A183-4C13B85045DF}" srcId="{D9C979EA-3BB0-B54D-AD32-27C8D3502551}" destId="{D2D6FDB2-4DE0-D043-865F-ABA4C7A242C9}" srcOrd="0" destOrd="0" parTransId="{99510208-BA5A-5446-8BDC-7800378339EF}" sibTransId="{97B68A80-6767-5D4F-8DE3-A5E4A100C0FE}"/>
    <dgm:cxn modelId="{34E4557B-8C57-5049-BB5B-88F66499DD8C}" type="presOf" srcId="{BD74E4C1-1973-A44B-A41B-54EA94010E10}" destId="{49F84472-1DF8-5D4F-BFA6-B922EBA422DD}" srcOrd="0" destOrd="0" presId="urn:microsoft.com/office/officeart/2005/8/layout/radial4"/>
    <dgm:cxn modelId="{2458B6A4-DD2C-BC44-89F3-5E65E75FC3AF}" type="presOf" srcId="{6805F2B9-E2B0-5F4D-A160-79C9B20ECCD0}" destId="{33ACF739-4D66-7D4A-827D-C3D223848C0F}" srcOrd="0" destOrd="0" presId="urn:microsoft.com/office/officeart/2005/8/layout/radial4"/>
    <dgm:cxn modelId="{579C85BE-C891-A147-B185-B16282B9856C}" type="presOf" srcId="{9F66D0AE-7810-A746-91E1-9258F19AAAE4}" destId="{0573520D-DDE9-3542-AF6C-FA27EC9372D3}" srcOrd="0" destOrd="0" presId="urn:microsoft.com/office/officeart/2005/8/layout/radial4"/>
    <dgm:cxn modelId="{87D3E7C2-AC79-F845-A8AD-921850EAF8FF}" type="presOf" srcId="{24585A8C-6A52-1A41-BCF2-603C4982B4D7}" destId="{012913AF-77BE-6241-8BB4-5B6FDBA29899}" srcOrd="0" destOrd="0" presId="urn:microsoft.com/office/officeart/2005/8/layout/radial4"/>
    <dgm:cxn modelId="{92692FDA-1AFE-FB47-8F7F-B3F2F3B9E6DF}" srcId="{D9C979EA-3BB0-B54D-AD32-27C8D3502551}" destId="{6805F2B9-E2B0-5F4D-A160-79C9B20ECCD0}" srcOrd="1" destOrd="0" parTransId="{6BA46719-0BA6-5B47-9AD9-75FD0A6E08AD}" sibTransId="{787A8479-648F-1A47-97C9-D6A929772C3F}"/>
    <dgm:cxn modelId="{C6A780E7-3F28-EE4B-971F-557A8458CCB1}" type="presOf" srcId="{6BA46719-0BA6-5B47-9AD9-75FD0A6E08AD}" destId="{E041EE88-9C92-0A46-AEBD-77115A6C9E3E}" srcOrd="0" destOrd="0" presId="urn:microsoft.com/office/officeart/2005/8/layout/radial4"/>
    <dgm:cxn modelId="{B7596EA7-D33C-3D47-814F-7243F49BB016}" type="presParOf" srcId="{012913AF-77BE-6241-8BB4-5B6FDBA29899}" destId="{621ADD5A-C32E-FB4D-8CEF-6314888B2EDA}" srcOrd="0" destOrd="0" presId="urn:microsoft.com/office/officeart/2005/8/layout/radial4"/>
    <dgm:cxn modelId="{6DB1D168-FB60-B14C-903C-2432DA907B85}" type="presParOf" srcId="{012913AF-77BE-6241-8BB4-5B6FDBA29899}" destId="{E41C5941-B703-B24B-94E7-9FA52BF35C17}" srcOrd="1" destOrd="0" presId="urn:microsoft.com/office/officeart/2005/8/layout/radial4"/>
    <dgm:cxn modelId="{7C137C50-47F4-4B4F-9201-1E9E27402003}" type="presParOf" srcId="{012913AF-77BE-6241-8BB4-5B6FDBA29899}" destId="{09CE7417-2AB0-0449-994A-55B6FB3238BE}" srcOrd="2" destOrd="0" presId="urn:microsoft.com/office/officeart/2005/8/layout/radial4"/>
    <dgm:cxn modelId="{5B865CCA-340A-134D-B2B7-1963F82EA04B}" type="presParOf" srcId="{012913AF-77BE-6241-8BB4-5B6FDBA29899}" destId="{E041EE88-9C92-0A46-AEBD-77115A6C9E3E}" srcOrd="3" destOrd="0" presId="urn:microsoft.com/office/officeart/2005/8/layout/radial4"/>
    <dgm:cxn modelId="{63AABCBA-8F52-FA48-9C48-223AD4988F4F}" type="presParOf" srcId="{012913AF-77BE-6241-8BB4-5B6FDBA29899}" destId="{33ACF739-4D66-7D4A-827D-C3D223848C0F}" srcOrd="4" destOrd="0" presId="urn:microsoft.com/office/officeart/2005/8/layout/radial4"/>
    <dgm:cxn modelId="{4514A8E8-926F-DB4B-8C68-14758DCF1EBA}" type="presParOf" srcId="{012913AF-77BE-6241-8BB4-5B6FDBA29899}" destId="{0573520D-DDE9-3542-AF6C-FA27EC9372D3}" srcOrd="5" destOrd="0" presId="urn:microsoft.com/office/officeart/2005/8/layout/radial4"/>
    <dgm:cxn modelId="{47A469C6-551C-E74A-B605-36F9ED6CBCAD}" type="presParOf" srcId="{012913AF-77BE-6241-8BB4-5B6FDBA29899}" destId="{49F84472-1DF8-5D4F-BFA6-B922EBA422D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09A70-6A2D-A048-8D9F-9C60AA0066CD}">
      <dsp:nvSpPr>
        <dsp:cNvPr id="0" name=""/>
        <dsp:cNvSpPr/>
      </dsp:nvSpPr>
      <dsp:spPr>
        <a:xfrm rot="1769342">
          <a:off x="3930084" y="2895814"/>
          <a:ext cx="808380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808380" y="2355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8CBC7-972D-AF45-8918-366B042E4CE8}">
      <dsp:nvSpPr>
        <dsp:cNvPr id="0" name=""/>
        <dsp:cNvSpPr/>
      </dsp:nvSpPr>
      <dsp:spPr>
        <a:xfrm rot="19830658">
          <a:off x="3930084" y="1408414"/>
          <a:ext cx="808380" cy="47109"/>
        </a:xfrm>
        <a:custGeom>
          <a:avLst/>
          <a:gdLst/>
          <a:ahLst/>
          <a:cxnLst/>
          <a:rect l="0" t="0" r="0" b="0"/>
          <a:pathLst>
            <a:path>
              <a:moveTo>
                <a:pt x="0" y="23554"/>
              </a:moveTo>
              <a:lnTo>
                <a:pt x="808380" y="2355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8AE62-48A5-AD46-8C99-6F50465616AE}">
      <dsp:nvSpPr>
        <dsp:cNvPr id="0" name=""/>
        <dsp:cNvSpPr/>
      </dsp:nvSpPr>
      <dsp:spPr>
        <a:xfrm>
          <a:off x="1643137" y="799604"/>
          <a:ext cx="2752129" cy="27521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40664B-D2D9-164E-A03D-880E96DE786C}">
      <dsp:nvSpPr>
        <dsp:cNvPr id="0" name=""/>
        <dsp:cNvSpPr/>
      </dsp:nvSpPr>
      <dsp:spPr>
        <a:xfrm>
          <a:off x="4579140" y="938"/>
          <a:ext cx="1651277" cy="1651277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kern="1200" dirty="0"/>
            <a:t>Istruzioni (indicazioni, requisiti)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 dirty="0"/>
        </a:p>
      </dsp:txBody>
      <dsp:txXfrm>
        <a:off x="4820964" y="242762"/>
        <a:ext cx="1167629" cy="1167629"/>
      </dsp:txXfrm>
    </dsp:sp>
    <dsp:sp modelId="{9EF86450-4D18-A94B-90F2-E6FDF9B402AC}">
      <dsp:nvSpPr>
        <dsp:cNvPr id="0" name=""/>
        <dsp:cNvSpPr/>
      </dsp:nvSpPr>
      <dsp:spPr>
        <a:xfrm>
          <a:off x="4579140" y="2699122"/>
          <a:ext cx="1651277" cy="1651277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kern="1200" dirty="0"/>
            <a:t>Registrazioni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kern="1200" dirty="0"/>
            <a:t>rapporti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4820964" y="2940946"/>
        <a:ext cx="1167629" cy="1167629"/>
      </dsp:txXfrm>
    </dsp:sp>
    <dsp:sp modelId="{56CC7250-9E08-A244-A565-FC3B56DFF0CD}">
      <dsp:nvSpPr>
        <dsp:cNvPr id="0" name=""/>
        <dsp:cNvSpPr/>
      </dsp:nvSpPr>
      <dsp:spPr>
        <a:xfrm>
          <a:off x="6395546" y="2699122"/>
          <a:ext cx="2476916" cy="1651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3500" kern="1200" dirty="0"/>
        </a:p>
      </dsp:txBody>
      <dsp:txXfrm>
        <a:off x="6395546" y="2699122"/>
        <a:ext cx="2476916" cy="1651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ADD5A-C32E-FB4D-8CEF-6314888B2EDA}">
      <dsp:nvSpPr>
        <dsp:cNvPr id="0" name=""/>
        <dsp:cNvSpPr/>
      </dsp:nvSpPr>
      <dsp:spPr>
        <a:xfrm>
          <a:off x="4265184" y="2364917"/>
          <a:ext cx="1985230" cy="19852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Proprietà dei buoni documenti</a:t>
          </a:r>
        </a:p>
      </dsp:txBody>
      <dsp:txXfrm>
        <a:off x="4555914" y="2655647"/>
        <a:ext cx="1403770" cy="1403770"/>
      </dsp:txXfrm>
    </dsp:sp>
    <dsp:sp modelId="{E41C5941-B703-B24B-94E7-9FA52BF35C17}">
      <dsp:nvSpPr>
        <dsp:cNvPr id="0" name=""/>
        <dsp:cNvSpPr/>
      </dsp:nvSpPr>
      <dsp:spPr>
        <a:xfrm rot="12900000">
          <a:off x="2988885" y="2018372"/>
          <a:ext cx="1520825" cy="56579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CE7417-2AB0-0449-994A-55B6FB3238BE}">
      <dsp:nvSpPr>
        <dsp:cNvPr id="0" name=""/>
        <dsp:cNvSpPr/>
      </dsp:nvSpPr>
      <dsp:spPr>
        <a:xfrm>
          <a:off x="2183419" y="1110725"/>
          <a:ext cx="1885968" cy="1508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i="1" kern="1200" dirty="0"/>
            <a:t>Identificabili</a:t>
          </a:r>
        </a:p>
      </dsp:txBody>
      <dsp:txXfrm>
        <a:off x="2227610" y="1154916"/>
        <a:ext cx="1797586" cy="1420393"/>
      </dsp:txXfrm>
    </dsp:sp>
    <dsp:sp modelId="{E041EE88-9C92-0A46-AEBD-77115A6C9E3E}">
      <dsp:nvSpPr>
        <dsp:cNvPr id="0" name=""/>
        <dsp:cNvSpPr/>
      </dsp:nvSpPr>
      <dsp:spPr>
        <a:xfrm rot="16200000">
          <a:off x="4497387" y="1233095"/>
          <a:ext cx="1520825" cy="56579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CF739-4D66-7D4A-827D-C3D223848C0F}">
      <dsp:nvSpPr>
        <dsp:cNvPr id="0" name=""/>
        <dsp:cNvSpPr/>
      </dsp:nvSpPr>
      <dsp:spPr>
        <a:xfrm>
          <a:off x="4314815" y="1190"/>
          <a:ext cx="1885968" cy="1508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i="1" kern="1200" dirty="0"/>
            <a:t>Necessari</a:t>
          </a:r>
          <a:r>
            <a:rPr lang="it-IT" sz="2500" b="1" kern="1200" dirty="0"/>
            <a:t> </a:t>
          </a:r>
        </a:p>
      </dsp:txBody>
      <dsp:txXfrm>
        <a:off x="4359006" y="45381"/>
        <a:ext cx="1797586" cy="1420393"/>
      </dsp:txXfrm>
    </dsp:sp>
    <dsp:sp modelId="{0573520D-DDE9-3542-AF6C-FA27EC9372D3}">
      <dsp:nvSpPr>
        <dsp:cNvPr id="0" name=""/>
        <dsp:cNvSpPr/>
      </dsp:nvSpPr>
      <dsp:spPr>
        <a:xfrm rot="19500000">
          <a:off x="6005889" y="2018372"/>
          <a:ext cx="1520825" cy="56579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F84472-1DF8-5D4F-BFA6-B922EBA422DD}">
      <dsp:nvSpPr>
        <dsp:cNvPr id="0" name=""/>
        <dsp:cNvSpPr/>
      </dsp:nvSpPr>
      <dsp:spPr>
        <a:xfrm>
          <a:off x="6446211" y="1110725"/>
          <a:ext cx="1885968" cy="1508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i="1" kern="1200" dirty="0"/>
            <a:t>Disponibili</a:t>
          </a:r>
          <a:r>
            <a:rPr lang="it-IT" sz="2500" b="1" kern="1200" dirty="0"/>
            <a:t> </a:t>
          </a:r>
        </a:p>
      </dsp:txBody>
      <dsp:txXfrm>
        <a:off x="6490402" y="1154916"/>
        <a:ext cx="1797586" cy="1420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B3147-DE00-C94F-8785-ABCE31806A7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505B-B711-2F42-A268-017349D6C95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64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3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956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1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79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57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60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17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88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31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41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50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2EEC-B55C-2F49-BA12-A9DCF4E2A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8441B-66D6-FB47-A04B-AD35549A1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D71AB-FB1A-8C43-9BC7-D870BC9C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3CAC8-261D-444D-A413-275EAF3A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15283-6FAD-834B-8AF6-BC27B75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49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2AA0-C560-8C4E-B565-BDB5F19C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5C0C8-4E13-B146-9660-85C0F3F97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79827-B0A1-5A4F-A031-CE2A3586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8AE9E-B35E-5D43-AF42-D889611DA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E737C-3F0D-464E-8796-23CEBAC1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7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3C48D-2225-C245-8AF1-4489DF7B5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D9342-EDE2-524C-B53F-F78779A1D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6A4AB-CA7B-BC41-9A97-69D10789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9C5E-280E-2144-9BFE-6D0D9D32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CC3A7-C1A7-444D-B2B9-5FC70BFB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40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CF6C-FAF9-8B42-91B9-BF49A884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93720-1F2D-C245-95C8-CAB8CA279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E0A7D-9C52-E74A-9AA1-BF58255E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2DD12-CE3A-D04E-9F53-2D7933FF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898A-8ACD-324B-B562-45604E23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19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8988-E9D4-2B4F-8ADC-5DB1F955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0D0DE-E926-2B49-A9E7-E06850B2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7EC8-7097-6546-B441-824D5E34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828D8-B430-D14C-BFB8-CCE1DE0D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5C257-758B-CF42-A171-21600124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52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0008-51B9-6A4F-A043-2DBAD80D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3887-19E8-464B-8C64-BF6F396A7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D2AA8-4104-6B48-927C-CF4DA8506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3F27C-EA0F-674B-A54D-BFB11111F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DDBCB-D425-8A46-BC31-7CF27D82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44ADA-02C5-894A-B6E7-34A5D68C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72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6AC6-0446-C74D-B341-19184123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72E7F-3696-3A4F-97CC-8EAE2FCCF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A5EA2-3BA5-E74C-879E-D60DA4C60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7AAFF-2021-5D46-9408-3829EC5C5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003C7-5553-8C4E-852D-982397FCB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EFB7B-0A82-1846-9C8D-7D344F97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31535-6A71-6A45-B38D-4BD60918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BF512-9B5B-AB43-8AF8-E7D972D1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11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EFE67-DA1D-6E4E-9791-2A4A58A3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E1911-D46E-2F45-A6E1-7D9F0F57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0EFA1-B46D-0449-84AA-270179A7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896FD-74C3-A843-BC1E-8C309A63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00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9E7B3-BFC7-D748-8AA9-B0D6D51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4330E-87C3-2A48-A625-BEEB1C17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12A72-99EA-0941-AA16-386FB66E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57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4AF5-D8A8-F34B-A082-29E91A56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BE9FE-0B0B-8E49-A3CC-28DDEC03A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CA8A4-F65B-0244-AC19-A8A0ECD0B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C19B-B316-4949-B114-EB42A478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ADEC2-4F04-EB42-93DA-3890F2A5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3A9EF-016A-0141-A4F3-DD973267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87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660C-F6E0-FF4F-AD56-6689E538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3CBBD-765B-B14E-842C-3FCDBBAF3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A728B-0E95-E34C-B8C8-C5F87B7D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2A5A5-9052-E74D-B335-0EB3800A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AAE47-E4BF-754D-B15E-F9D9F62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36D46-67FC-3C43-9DEF-B61FFE40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93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E57F5-9623-814F-97A3-91E7B2076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4C24D-B890-3445-BDD8-76158519E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F05EA-F469-CB42-B6D1-F8A02F08A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1415-3694-C345-BBB1-0DA212837211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F0C92-D36E-184E-8085-9C998F1E8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B94A3-1AE1-F447-8A4B-44C35761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767A-12ED-1A40-94C0-39756D56270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6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4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Documentazione</a:t>
            </a:r>
          </a:p>
          <a:p>
            <a:pPr marL="0" indent="0" algn="ctr">
              <a:buNone/>
            </a:pPr>
            <a:r>
              <a:rPr lang="it-IT" sz="3600" i="1" dirty="0"/>
              <a:t>"Se non è scritto, non esiste"</a:t>
            </a:r>
          </a:p>
          <a:p>
            <a:pPr marL="0" indent="0" algn="ctr">
              <a:buNone/>
            </a:pPr>
            <a:endParaRPr lang="it-IT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BC39D-C82A-334B-A671-DB24BE879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570" y="410090"/>
            <a:ext cx="1609811" cy="16098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2B139E-EE07-7E40-B9E6-22B327F9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82"/>
    </mc:Choice>
    <mc:Fallback xmlns="">
      <p:transition spd="slow" advTm="7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79A3-CC7F-0F48-8E91-9514B62A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Approvazione SOP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01A44-F5F2-B248-82EA-BE6E2F899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Training</a:t>
            </a:r>
          </a:p>
          <a:p>
            <a:r>
              <a:rPr lang="it-IT" sz="2400" dirty="0"/>
              <a:t>Nel periodo intercorrente tra l’approvazione di una procedura e la sua entrata in vigore, ciascuna funzione destinataria partecipa ad un corso di addestramento, tenuto dal redattore della Procedura stessa (o da altro docente qualificato), in cui vengono illustrati i contenuti della SOP.</a:t>
            </a:r>
          </a:p>
          <a:p>
            <a:r>
              <a:rPr lang="it-IT" sz="2400" dirty="0"/>
              <a:t>Il riscontro delle attività di addestramento deve essere registrato.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10C3E-7BEE-6746-850B-6B4B26164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458" y="365125"/>
            <a:ext cx="3051501" cy="17069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B65EF4-642F-AE49-807F-15E7F89BF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06"/>
    </mc:Choice>
    <mc:Fallback xmlns="">
      <p:transition spd="slow" advTm="179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5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Produzione</a:t>
            </a:r>
          </a:p>
          <a:p>
            <a:pPr marL="0" indent="0" algn="ctr">
              <a:buNone/>
            </a:pPr>
            <a:endParaRPr lang="it-IT" sz="4400" dirty="0"/>
          </a:p>
          <a:p>
            <a:pPr marL="0" indent="0" algn="ctr">
              <a:buNone/>
            </a:pPr>
            <a:endParaRPr lang="it-IT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100E7-EEF2-5643-9A9D-5E307A0FA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675" y="739776"/>
            <a:ext cx="1708403" cy="21716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71A606-6AAF-8143-ABAC-58015DBA2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0"/>
    </mc:Choice>
    <mc:Fallback xmlns="">
      <p:transition spd="slow" advTm="3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D78B-4DDE-3D43-AC15-C92E7EB2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Produzione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70D8-BAA8-CA4E-9A9F-202918833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02636" cy="4838411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Seguire procedure definite in modo chiaro che rispettano le norme GMP. </a:t>
            </a:r>
          </a:p>
          <a:p>
            <a:pPr algn="just"/>
            <a:r>
              <a:rPr lang="it-IT" sz="2400" dirty="0"/>
              <a:t>Obiettivo finale:</a:t>
            </a:r>
          </a:p>
          <a:p>
            <a:pPr lvl="1" algn="just"/>
            <a:r>
              <a:rPr lang="it-IT" sz="2000" dirty="0"/>
              <a:t>Ottenere un prodotto di qualità richiesta,</a:t>
            </a:r>
          </a:p>
          <a:p>
            <a:pPr lvl="1" algn="just"/>
            <a:r>
              <a:rPr lang="it-IT" sz="2000" dirty="0"/>
              <a:t>Conforme alle autorizzazioni di produzione e commercializzazione.  </a:t>
            </a:r>
            <a:endParaRPr lang="it-IT" sz="2400" dirty="0"/>
          </a:p>
          <a:p>
            <a:pPr algn="just"/>
            <a:r>
              <a:rPr lang="it-IT" sz="2400" dirty="0"/>
              <a:t>Eseguita e supervisionata da parte di persone competenti.</a:t>
            </a:r>
          </a:p>
          <a:p>
            <a:pPr algn="just"/>
            <a:r>
              <a:rPr lang="it-IT" sz="2400" dirty="0"/>
              <a:t>Rischio mix-up o cross-</a:t>
            </a:r>
            <a:r>
              <a:rPr lang="it-IT" sz="2400" dirty="0" err="1"/>
              <a:t>contamination</a:t>
            </a:r>
            <a:r>
              <a:rPr lang="it-IT" sz="2400" dirty="0"/>
              <a:t>, e/o rischio microbiologico. </a:t>
            </a:r>
          </a:p>
          <a:p>
            <a:pPr algn="just"/>
            <a:r>
              <a:rPr lang="it-IT" sz="2400" dirty="0"/>
              <a:t>Qualsiasi deviazione da istruzioni o procedure dovrebbe essere evitata per quanto possibile.</a:t>
            </a:r>
          </a:p>
          <a:p>
            <a:pPr algn="just"/>
            <a:r>
              <a:rPr lang="it-IT" sz="2400" dirty="0"/>
              <a:t>Se accade, la QP dovrebbe approvarla per iscritto (con coinvolgimento del dipartimento QC). </a:t>
            </a:r>
          </a:p>
          <a:p>
            <a:pPr algn="just"/>
            <a:r>
              <a:rPr lang="it-IT" sz="2400" dirty="0"/>
              <a:t>L'accesso ai locali di produzione dovrebbe essere limitato al personale autorizzato.</a:t>
            </a:r>
          </a:p>
          <a:p>
            <a:pPr algn="just"/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8EA16-7F39-AC40-B1F7-243913BCA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381" y="186242"/>
            <a:ext cx="1683328" cy="16833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15DABA-E77D-9C4A-80AA-F126C60C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67"/>
    </mc:Choice>
    <mc:Fallback xmlns="">
      <p:transition spd="slow" advTm="25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2EDC-CCD7-8E4B-ACBB-ED18B82C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Produzione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7B8A6-E746-6842-9CBB-3495AEFA1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it-IT" sz="2400" dirty="0"/>
              <a:t>Prevenzione di cross-contaminazione</a:t>
            </a:r>
          </a:p>
          <a:p>
            <a:r>
              <a:rPr lang="it-IT" sz="2400" dirty="0"/>
              <a:t>Validazione </a:t>
            </a:r>
          </a:p>
          <a:p>
            <a:r>
              <a:rPr lang="it-IT" sz="2400" dirty="0"/>
              <a:t>Materie prime:</a:t>
            </a:r>
          </a:p>
          <a:p>
            <a:pPr lvl="1"/>
            <a:r>
              <a:rPr lang="it-IT" sz="2000" dirty="0"/>
              <a:t>Sostanze attive</a:t>
            </a:r>
          </a:p>
          <a:p>
            <a:pPr lvl="1"/>
            <a:r>
              <a:rPr lang="it-IT" sz="2000" dirty="0"/>
              <a:t>Eccipienti </a:t>
            </a:r>
            <a:endParaRPr lang="it-IT" sz="2400" dirty="0"/>
          </a:p>
          <a:p>
            <a:r>
              <a:rPr lang="it-IT" sz="2400" dirty="0"/>
              <a:t>Operazioni di processing/lavorazione: prodotti intermedi e sfusi.</a:t>
            </a:r>
          </a:p>
          <a:p>
            <a:r>
              <a:rPr lang="it-IT" sz="2400" dirty="0"/>
              <a:t>Materiali da imballaggio</a:t>
            </a:r>
          </a:p>
          <a:p>
            <a:r>
              <a:rPr lang="it-IT" sz="2400" dirty="0"/>
              <a:t>Operazioni di imballaggio</a:t>
            </a:r>
          </a:p>
          <a:p>
            <a:r>
              <a:rPr lang="it-IT" sz="2400" dirty="0"/>
              <a:t>Prodotti finiti</a:t>
            </a:r>
          </a:p>
          <a:p>
            <a:r>
              <a:rPr lang="it-IT" sz="2400" dirty="0"/>
              <a:t>Materiali respinti, recuperati e restituiti</a:t>
            </a:r>
          </a:p>
          <a:p>
            <a:r>
              <a:rPr lang="it-IT" sz="2400" dirty="0"/>
              <a:t>Carenza di prodotto dovuta a vincoli di produzione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D378C-FD4C-DA4E-9211-899F561F2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381" y="186242"/>
            <a:ext cx="1683328" cy="16833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785C28-4BB5-6748-ACBA-94FF535A5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24"/>
    </mc:Choice>
    <mc:Fallback xmlns="">
      <p:transition spd="slow" advTm="70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DF59-1BB1-E346-9C88-E4B4D526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Documentazione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0FE2-BFDB-9E4C-988C-AF1D253FE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Parte essenziale di </a:t>
            </a:r>
            <a:r>
              <a:rPr lang="it-IT" sz="2400" dirty="0" err="1"/>
              <a:t>Quality</a:t>
            </a:r>
            <a:r>
              <a:rPr lang="it-IT" sz="2400" dirty="0"/>
              <a:t> Assurance System.</a:t>
            </a:r>
          </a:p>
          <a:p>
            <a:r>
              <a:rPr lang="it-IT" sz="2400" dirty="0"/>
              <a:t>La chiave per operare in conformità con i requisiti GMP.</a:t>
            </a:r>
          </a:p>
          <a:p>
            <a:r>
              <a:rPr lang="it-IT" sz="2400" dirty="0"/>
              <a:t>Obiettivo:</a:t>
            </a:r>
          </a:p>
          <a:p>
            <a:pPr lvl="1"/>
            <a:r>
              <a:rPr lang="it-IT" sz="2000" dirty="0"/>
              <a:t>Stabilire</a:t>
            </a:r>
          </a:p>
          <a:p>
            <a:pPr lvl="1"/>
            <a:r>
              <a:rPr lang="it-IT" sz="2000" dirty="0"/>
              <a:t>Controllare </a:t>
            </a:r>
          </a:p>
          <a:p>
            <a:pPr lvl="1"/>
            <a:r>
              <a:rPr lang="it-IT" sz="2000" dirty="0"/>
              <a:t>Monitorare </a:t>
            </a:r>
          </a:p>
          <a:p>
            <a:pPr lvl="1"/>
            <a:r>
              <a:rPr lang="it-IT" sz="2000" dirty="0"/>
              <a:t>Registrare </a:t>
            </a:r>
          </a:p>
          <a:p>
            <a:r>
              <a:rPr lang="it-IT" sz="2400" dirty="0"/>
              <a:t>Diverse forme:</a:t>
            </a:r>
          </a:p>
          <a:p>
            <a:pPr lvl="1"/>
            <a:r>
              <a:rPr lang="it-IT" sz="2000" dirty="0"/>
              <a:t>Rapporti</a:t>
            </a:r>
          </a:p>
          <a:p>
            <a:pPr lvl="1"/>
            <a:r>
              <a:rPr lang="it-IT" sz="2000" dirty="0"/>
              <a:t>Quaderno di laboratorio (carta o book elettronico)</a:t>
            </a:r>
          </a:p>
          <a:p>
            <a:pPr lvl="1"/>
            <a:r>
              <a:rPr lang="it-IT" sz="2000" dirty="0"/>
              <a:t>Foto</a:t>
            </a:r>
          </a:p>
          <a:p>
            <a:endParaRPr lang="it-IT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7CC11-0ABC-E149-A549-508D1E0E7FCE}"/>
              </a:ext>
            </a:extLst>
          </p:cNvPr>
          <p:cNvSpPr/>
          <p:nvPr/>
        </p:nvSpPr>
        <p:spPr>
          <a:xfrm>
            <a:off x="2505559" y="5903893"/>
            <a:ext cx="7180882" cy="830997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76000">
                <a:schemeClr val="accent6">
                  <a:satMod val="110000"/>
                  <a:lumMod val="100000"/>
                  <a:shade val="100000"/>
                </a:schemeClr>
              </a:gs>
              <a:gs pos="99000">
                <a:schemeClr val="bg1">
                  <a:lumMod val="95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Fai quello che è scritto, scrivi quello che fai e se non lo scrivi è come se non lo avessi fatto</a:t>
            </a:r>
            <a:endParaRPr lang="it-IT" sz="2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E7CEAE-D758-834E-A0A0-EF7A02D08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75"/>
    </mc:Choice>
    <mc:Fallback xmlns="">
      <p:transition spd="slow" advTm="10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00D1-E79E-C04E-A5D1-24CF1030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39283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Documentazione – due tipi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D53C07-9ADF-6D49-85AA-7B6EC333765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187035" y="183947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695A99-231A-FE49-8281-7148F7656702}"/>
              </a:ext>
            </a:extLst>
          </p:cNvPr>
          <p:cNvSpPr txBox="1"/>
          <p:nvPr/>
        </p:nvSpPr>
        <p:spPr>
          <a:xfrm>
            <a:off x="6497783" y="1839479"/>
            <a:ext cx="29936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Specifiche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Formule di produzione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Istruzioni di elaborazione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Imballaggio e collaudo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SOP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Protocolli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Accordi tecnici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937BB-DDAB-D04F-911C-49413E861848}"/>
              </a:ext>
            </a:extLst>
          </p:cNvPr>
          <p:cNvSpPr txBox="1"/>
          <p:nvPr/>
        </p:nvSpPr>
        <p:spPr>
          <a:xfrm>
            <a:off x="6497783" y="5267487"/>
            <a:ext cx="2314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Registrazioni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Certificati di analisi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/>
              <a:t>Rapporti</a:t>
            </a:r>
            <a:endParaRPr lang="it-IT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41D89A-80A6-1646-ADBB-69317753F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6"/>
    </mc:Choice>
    <mc:Fallback xmlns="">
      <p:transition spd="slow" advTm="23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E3B2-2E1B-2E4E-ABF7-4B560537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Good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Documentation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Practices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2E71-9E22-2042-A01F-30E5A646F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7575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Le voci scritte a mano: </a:t>
            </a:r>
          </a:p>
          <a:p>
            <a:pPr lvl="1"/>
            <a:r>
              <a:rPr lang="it-IT" sz="2000" b="1" i="1" dirty="0"/>
              <a:t>Chiaro, </a:t>
            </a:r>
          </a:p>
          <a:p>
            <a:pPr lvl="1"/>
            <a:r>
              <a:rPr lang="it-IT" sz="2000" b="1" i="1" dirty="0"/>
              <a:t>Leggibile </a:t>
            </a:r>
          </a:p>
          <a:p>
            <a:pPr lvl="1"/>
            <a:r>
              <a:rPr lang="it-IT" sz="2000" b="1" i="1" dirty="0"/>
              <a:t>Indelebile</a:t>
            </a:r>
            <a:r>
              <a:rPr lang="it-IT" sz="2000" dirty="0"/>
              <a:t>.</a:t>
            </a:r>
          </a:p>
          <a:p>
            <a:r>
              <a:rPr lang="it-IT" sz="2400" dirty="0"/>
              <a:t>Registrate dopo aver completato l’operazione con risultato verificato, firma e data in modo tale che tutte le attività significative relative alla fabbricazione del prodotto sia </a:t>
            </a:r>
            <a:r>
              <a:rPr lang="it-IT" sz="2400" b="1" i="1" dirty="0"/>
              <a:t>tracciabile</a:t>
            </a:r>
            <a:r>
              <a:rPr lang="it-IT" sz="2400" dirty="0"/>
              <a:t>.</a:t>
            </a:r>
          </a:p>
          <a:p>
            <a:r>
              <a:rPr lang="it-IT" sz="2400" dirty="0"/>
              <a:t>Qualsiasi modifica apportata alla voce su un documento deve essere firmata e datata; </a:t>
            </a:r>
          </a:p>
          <a:p>
            <a:r>
              <a:rPr lang="it-IT" sz="2400" dirty="0"/>
              <a:t>Le correzioni dovrebbero consentire la lettura delle informazioni originali NO BIANCHETTO). </a:t>
            </a:r>
          </a:p>
          <a:p>
            <a:r>
              <a:rPr lang="it-IT" sz="2400" dirty="0"/>
              <a:t>Anche il motivo della correzione dovrebbe essere registrato.</a:t>
            </a:r>
          </a:p>
          <a:p>
            <a:r>
              <a:rPr lang="it-IT" sz="2400" dirty="0"/>
              <a:t>Regolarmente revisionati e mantenuti aggiornati.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A8451-A864-534D-A950-34075A284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270" y="365125"/>
            <a:ext cx="1623903" cy="16239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59634C-54F1-F943-AC17-113AAC68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32"/>
    </mc:Choice>
    <mc:Fallback xmlns="">
      <p:transition spd="slow" advTm="23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E376-21C5-A443-9E97-E743A5C2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Requisiti per una buona documentazione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71CD3D-39F2-8A4F-A243-5DEFE56A753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C49D04-A40B-DB44-B74D-82FD5CDD5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53"/>
    </mc:Choice>
    <mc:Fallback xmlns="">
      <p:transition spd="slow" advTm="100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50CC-1BC4-714E-A475-8622722B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Standard </a:t>
            </a:r>
            <a:r>
              <a:rPr lang="it-IT" b="1" dirty="0" err="1">
                <a:solidFill>
                  <a:srgbClr val="FF0000"/>
                </a:solidFill>
              </a:rPr>
              <a:t>Operatig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Procedures</a:t>
            </a:r>
            <a:r>
              <a:rPr lang="it-IT" b="1" dirty="0">
                <a:solidFill>
                  <a:srgbClr val="FF0000"/>
                </a:solidFill>
              </a:rPr>
              <a:t> – SOP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72371-2894-0E41-B545-AA65F02A4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/>
              <a:t>Sono direttive scritte, dettagliate, che </a:t>
            </a:r>
            <a:r>
              <a:rPr lang="it-IT" sz="2400" b="1" i="1" dirty="0"/>
              <a:t>danno le istruzioni </a:t>
            </a:r>
            <a:r>
              <a:rPr lang="it-IT" sz="2400" dirty="0"/>
              <a:t>per eseguire tutte le operazioni rilevanti svolte in azienda.</a:t>
            </a:r>
          </a:p>
          <a:p>
            <a:r>
              <a:rPr lang="it-IT" sz="2400" dirty="0"/>
              <a:t>Descrivono le attività, le funzioni e le interazioni richieste all’interno dei reparti, tra i diversi reparti e verso l’esterno, per l’esecuzione di uno specifico compito.</a:t>
            </a:r>
          </a:p>
          <a:p>
            <a:r>
              <a:rPr lang="it-IT" sz="2400" dirty="0"/>
              <a:t>Devono essere usati come documenti di riferimento:</a:t>
            </a:r>
          </a:p>
          <a:p>
            <a:pPr lvl="1"/>
            <a:r>
              <a:rPr lang="it-IT" sz="2000" dirty="0"/>
              <a:t>Per rendere operative le linee guida, </a:t>
            </a:r>
          </a:p>
          <a:p>
            <a:pPr lvl="1"/>
            <a:r>
              <a:rPr lang="it-IT" sz="2000" dirty="0"/>
              <a:t>Come strumento per l’addestramento.</a:t>
            </a:r>
          </a:p>
          <a:p>
            <a:r>
              <a:rPr lang="it-IT" sz="2400" dirty="0"/>
              <a:t>Devono avere il giusto livello di dettaglio:</a:t>
            </a:r>
          </a:p>
          <a:p>
            <a:pPr lvl="1"/>
            <a:r>
              <a:rPr lang="it-IT" sz="2000" dirty="0"/>
              <a:t>Consentire alla persona che ha ricevuto l’addestramento di eseguire correttamente il compito assegnato;</a:t>
            </a:r>
          </a:p>
          <a:p>
            <a:pPr lvl="1"/>
            <a:r>
              <a:rPr lang="it-IT" sz="2000" dirty="0"/>
              <a:t>Assicurare costanza nell’esecuzione di una operazione. </a:t>
            </a:r>
          </a:p>
          <a:p>
            <a:r>
              <a:rPr lang="it-IT" sz="2400" dirty="0"/>
              <a:t>MA non devono essere eccessivamente lunghe.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EE4EF-F773-F841-B792-0F297B46F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795" y="41708"/>
            <a:ext cx="2195205" cy="16489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ADD43C-B756-2C4E-8F9C-C28DD0F2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28"/>
    </mc:Choice>
    <mc:Fallback xmlns="">
      <p:transition spd="slow" advTm="252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C3994-EA99-2346-A8F5-EB3BB414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Contenuti di una SOP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05FF4-CEAD-9644-902F-63339E2AD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i="1" u="sng" dirty="0"/>
              <a:t>Frontespizio:</a:t>
            </a:r>
          </a:p>
          <a:p>
            <a:pPr lvl="1"/>
            <a:r>
              <a:rPr lang="it-IT" sz="2000" dirty="0"/>
              <a:t>Logo aziendale ( in tutte le intestazioni delle pagine)</a:t>
            </a:r>
          </a:p>
          <a:p>
            <a:pPr lvl="1"/>
            <a:r>
              <a:rPr lang="it-IT" sz="2000" dirty="0"/>
              <a:t>Titolo</a:t>
            </a:r>
          </a:p>
          <a:p>
            <a:pPr lvl="1"/>
            <a:r>
              <a:rPr lang="it-IT" sz="2000" dirty="0"/>
              <a:t>Codice identificativo e numero di edizione</a:t>
            </a:r>
          </a:p>
          <a:p>
            <a:pPr lvl="1"/>
            <a:r>
              <a:rPr lang="it-IT" sz="2000" dirty="0"/>
              <a:t>Data di emissione e di entrata in vigore </a:t>
            </a:r>
          </a:p>
          <a:p>
            <a:pPr lvl="1"/>
            <a:r>
              <a:rPr lang="it-IT" sz="2000" dirty="0"/>
              <a:t>Riferimento alla revisione della SOP precedente </a:t>
            </a:r>
          </a:p>
          <a:p>
            <a:pPr lvl="1"/>
            <a:r>
              <a:rPr lang="it-IT" sz="2000" dirty="0"/>
              <a:t>Nome, firma, data di chi ha elaborato la SOP</a:t>
            </a:r>
          </a:p>
          <a:p>
            <a:pPr lvl="1"/>
            <a:r>
              <a:rPr lang="it-IT" sz="2000" dirty="0"/>
              <a:t>Firme di verifica e approvazione </a:t>
            </a:r>
          </a:p>
          <a:p>
            <a:r>
              <a:rPr lang="it-IT" sz="2400" i="1" u="sng" dirty="0"/>
              <a:t>Storia delle revisioni: </a:t>
            </a:r>
          </a:p>
          <a:p>
            <a:pPr lvl="1"/>
            <a:r>
              <a:rPr lang="it-IT" sz="2000" dirty="0"/>
              <a:t>In questa sezione vengono riepilogate tutte le versioni del documento e le principali modifiche rispetto alla versione precedente.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B9EFB3-6217-4940-88ED-DF6F435C1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82"/>
    </mc:Choice>
    <mc:Fallback xmlns="">
      <p:transition spd="slow" advTm="18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2FB52-E0C5-3344-B358-05ADB437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400" i="1" u="sng" dirty="0">
                <a:solidFill>
                  <a:schemeClr val="bg1">
                    <a:lumMod val="85000"/>
                  </a:schemeClr>
                </a:solidFill>
              </a:rPr>
              <a:t>Paragrafi: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Scopo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descrive brevemente l’obiettivo della procedura cioè le ragioni per le quali si deve applicare. 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Funzioni destinatarie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le funzioni aziendali che sono tenute ad applicare quanto descritto in procedura o che devono essere informate di quanto descritto nella procedura. 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Campo di applicazione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descrive l’ambito in cui si applica la procedura, funzioni ed operazioni che sono oggetto della SOP. 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Definizioni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note di carattere esplicativo relativo ai termini specifici, sigle ed acronimi. 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Modalità operative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descrizione opportunamente articolata delle operazioni e strumentazioni coinvolte nella procedura (questo paragrafo indica “</a:t>
            </a:r>
            <a:r>
              <a:rPr lang="it-IT" sz="2000" i="1" dirty="0">
                <a:solidFill>
                  <a:schemeClr val="bg1">
                    <a:lumMod val="85000"/>
                  </a:schemeClr>
                </a:solidFill>
              </a:rPr>
              <a:t>come si deve fare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”).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Responsabilità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identificazione di figure coinvolte nella gestione di quanto descritto e delle relative competenze. 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Archivio documentazione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identificazione del luogo e dei tempi della conservazione. 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Riferimenti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indicare i riferimenti a normative in vigore o ad altre procedure.</a:t>
            </a:r>
          </a:p>
          <a:p>
            <a:pPr lvl="1"/>
            <a:r>
              <a:rPr lang="it-IT" sz="2000" b="1" dirty="0">
                <a:solidFill>
                  <a:schemeClr val="bg1">
                    <a:lumMod val="85000"/>
                  </a:schemeClr>
                </a:solidFill>
              </a:rPr>
              <a:t>Allegati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: parti di documenti a titolo esemplificativo, diagrammi, disegni illustrativi, etc. </a:t>
            </a:r>
          </a:p>
          <a:p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B4DF9-9040-704E-BA31-01093F2CE0AB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1B5D8-4F77-D54A-84BC-07ECDC73619F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5E17-9E5E-F44A-805A-F29D5600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80" y="1627152"/>
            <a:ext cx="5318657" cy="35402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2D4E7-86B3-5540-867D-A4D10EA2F5FD}"/>
              </a:ext>
            </a:extLst>
          </p:cNvPr>
          <p:cNvSpPr txBox="1"/>
          <p:nvPr/>
        </p:nvSpPr>
        <p:spPr>
          <a:xfrm>
            <a:off x="1069303" y="5213312"/>
            <a:ext cx="100533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NOTA TECNICA: per la slide successiva, per favore, uscite dalla modalità «slide show» e premete «Play» vicino al segno del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A9A93-99B4-3540-BC49-C09432CEB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0" t="26292" r="23794" b="25956"/>
          <a:stretch/>
        </p:blipFill>
        <p:spPr>
          <a:xfrm>
            <a:off x="7216726" y="6065991"/>
            <a:ext cx="701955" cy="6068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59B17EF-2C5E-0843-920D-DEC0C5DD05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Contenuti di una SOP</a:t>
            </a:r>
          </a:p>
        </p:txBody>
      </p:sp>
    </p:spTree>
    <p:extLst>
      <p:ext uri="{BB962C8B-B14F-4D97-AF65-F5344CB8AC3E}">
        <p14:creationId xmlns:p14="http://schemas.microsoft.com/office/powerpoint/2010/main" val="208829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093A-92FF-8042-B56E-E73D2230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Contenuti di una SOP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7E438-B057-AE42-A251-7FD35DB66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/>
          </a:bodyPr>
          <a:lstStyle/>
          <a:p>
            <a:r>
              <a:rPr lang="it-IT" sz="2400" i="1" u="sng" dirty="0"/>
              <a:t>Paragrafi:</a:t>
            </a:r>
          </a:p>
          <a:p>
            <a:pPr lvl="1"/>
            <a:r>
              <a:rPr lang="it-IT" sz="2000" b="1" dirty="0"/>
              <a:t>Scopo</a:t>
            </a:r>
            <a:r>
              <a:rPr lang="it-IT" sz="2000" dirty="0"/>
              <a:t>: descrive brevemente l’obiettivo della procedura cioè le ragioni per le quali si deve applicare. </a:t>
            </a:r>
          </a:p>
          <a:p>
            <a:pPr lvl="1"/>
            <a:r>
              <a:rPr lang="it-IT" sz="2000" b="1" dirty="0"/>
              <a:t>Funzioni destinatarie</a:t>
            </a:r>
            <a:r>
              <a:rPr lang="it-IT" sz="2000" dirty="0"/>
              <a:t>: le funzioni aziendali che sono tenute ad applicare quanto descritto in procedura o che devono essere informate di quanto descritto nella procedura. </a:t>
            </a:r>
          </a:p>
          <a:p>
            <a:pPr lvl="1"/>
            <a:r>
              <a:rPr lang="it-IT" sz="2000" b="1" dirty="0"/>
              <a:t>Campo di applicazione</a:t>
            </a:r>
            <a:r>
              <a:rPr lang="it-IT" sz="2000" dirty="0"/>
              <a:t>: descrive l’ambito in cui si applica la procedura, funzioni ed operazioni che sono oggetto della SOP. </a:t>
            </a:r>
          </a:p>
          <a:p>
            <a:pPr lvl="1"/>
            <a:r>
              <a:rPr lang="it-IT" sz="2000" b="1" dirty="0"/>
              <a:t>Definizioni</a:t>
            </a:r>
            <a:r>
              <a:rPr lang="it-IT" sz="2000" dirty="0"/>
              <a:t>: note di carattere esplicativo relativo ai termini specifici, sigle ed acronimi. </a:t>
            </a:r>
          </a:p>
          <a:p>
            <a:pPr lvl="1"/>
            <a:r>
              <a:rPr lang="it-IT" sz="2000" b="1" dirty="0"/>
              <a:t>Modalità operative</a:t>
            </a:r>
            <a:r>
              <a:rPr lang="it-IT" sz="2000" dirty="0"/>
              <a:t>: descrizione opportunamente articolata delle operazioni e strumentazioni coinvolte nella procedura (questo paragrafo indica “</a:t>
            </a:r>
            <a:r>
              <a:rPr lang="it-IT" sz="2000" i="1" dirty="0"/>
              <a:t>come si deve fare</a:t>
            </a:r>
            <a:r>
              <a:rPr lang="it-IT" sz="2000" dirty="0"/>
              <a:t>”).</a:t>
            </a:r>
          </a:p>
          <a:p>
            <a:pPr lvl="1"/>
            <a:r>
              <a:rPr lang="it-IT" sz="2000" b="1" dirty="0"/>
              <a:t>Responsabilità</a:t>
            </a:r>
            <a:r>
              <a:rPr lang="it-IT" sz="2000" dirty="0"/>
              <a:t>: identificazione di figure coinvolte nella gestione di quanto descritto e delle relative competenze. </a:t>
            </a:r>
          </a:p>
          <a:p>
            <a:pPr lvl="1"/>
            <a:r>
              <a:rPr lang="it-IT" sz="2000" b="1" dirty="0"/>
              <a:t>Archivio documentazione</a:t>
            </a:r>
            <a:r>
              <a:rPr lang="it-IT" sz="2000" dirty="0"/>
              <a:t>: identificazione del luogo e dei tempi della conservazione. </a:t>
            </a:r>
          </a:p>
          <a:p>
            <a:pPr lvl="1"/>
            <a:r>
              <a:rPr lang="it-IT" sz="2000" b="1" dirty="0"/>
              <a:t>Riferimenti</a:t>
            </a:r>
            <a:r>
              <a:rPr lang="it-IT" sz="2000" dirty="0"/>
              <a:t>: indicare i riferimenti a normative in vigore o ad altre procedure.</a:t>
            </a:r>
          </a:p>
          <a:p>
            <a:pPr lvl="1"/>
            <a:r>
              <a:rPr lang="it-IT" sz="2000" b="1" dirty="0"/>
              <a:t>Allegati</a:t>
            </a:r>
            <a:r>
              <a:rPr lang="it-IT" sz="2000" dirty="0"/>
              <a:t>: parti di documenti a titolo esemplificativo, diagrammi, disegni illustrativi, etc. </a:t>
            </a:r>
          </a:p>
          <a:p>
            <a:pPr lvl="1"/>
            <a:endParaRPr lang="it-IT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0FC269-8C7B-0847-9DE7-91D437351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957</Words>
  <Application>Microsoft Macintosh PowerPoint</Application>
  <PresentationFormat>Widescreen</PresentationFormat>
  <Paragraphs>130</Paragraphs>
  <Slides>13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Documentazione </vt:lpstr>
      <vt:lpstr>Documentazione – due tipi </vt:lpstr>
      <vt:lpstr>Good Documentation Practices</vt:lpstr>
      <vt:lpstr>Requisiti per una buona documentazione</vt:lpstr>
      <vt:lpstr>Standard Operatig Procedures – SOP</vt:lpstr>
      <vt:lpstr>Contenuti di una SOP</vt:lpstr>
      <vt:lpstr>PowerPoint Presentation</vt:lpstr>
      <vt:lpstr>Contenuti di una SOP</vt:lpstr>
      <vt:lpstr>Approvazione SOP</vt:lpstr>
      <vt:lpstr>PowerPoint Presentation</vt:lpstr>
      <vt:lpstr>Produzione</vt:lpstr>
      <vt:lpstr>Produzione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suzana.aulic@icgeb.org</dc:creator>
  <cp:lastModifiedBy>suzana.aulic@icgeb.org</cp:lastModifiedBy>
  <cp:revision>4</cp:revision>
  <dcterms:created xsi:type="dcterms:W3CDTF">2020-04-30T16:13:24Z</dcterms:created>
  <dcterms:modified xsi:type="dcterms:W3CDTF">2020-05-04T15:07:23Z</dcterms:modified>
</cp:coreProperties>
</file>