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82" r:id="rId2"/>
    <p:sldId id="300" r:id="rId3"/>
    <p:sldId id="301" r:id="rId4"/>
    <p:sldId id="302" r:id="rId5"/>
    <p:sldId id="303" r:id="rId6"/>
    <p:sldId id="283" r:id="rId7"/>
    <p:sldId id="304" r:id="rId8"/>
    <p:sldId id="284" r:id="rId9"/>
    <p:sldId id="305" r:id="rId10"/>
    <p:sldId id="285" r:id="rId11"/>
    <p:sldId id="306" r:id="rId12"/>
    <p:sldId id="409" r:id="rId13"/>
    <p:sldId id="297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56522"/>
  </p:normalViewPr>
  <p:slideViewPr>
    <p:cSldViewPr snapToGrid="0" snapToObjects="1">
      <p:cViewPr>
        <p:scale>
          <a:sx n="73" d="100"/>
          <a:sy n="73" d="100"/>
        </p:scale>
        <p:origin x="2072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8D8CF2-310E-C04F-A46F-1B094DCC9CD7}" type="doc">
      <dgm:prSet loTypeId="urn:microsoft.com/office/officeart/2009/3/layout/RandomtoResultProcess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4727B22-EB73-5C49-9A99-0614403F7341}">
      <dgm:prSet/>
      <dgm:spPr/>
      <dgm:t>
        <a:bodyPr/>
        <a:lstStyle/>
        <a:p>
          <a:r>
            <a:rPr lang="it-IT" dirty="0"/>
            <a:t>Outsourcing </a:t>
          </a:r>
        </a:p>
      </dgm:t>
    </dgm:pt>
    <dgm:pt modelId="{811E8F36-4700-C447-B400-6B5C89AB6B40}" type="parTrans" cxnId="{62830FE0-D9EB-1342-A544-34E49DB1C05D}">
      <dgm:prSet/>
      <dgm:spPr/>
      <dgm:t>
        <a:bodyPr/>
        <a:lstStyle/>
        <a:p>
          <a:endParaRPr lang="en-US"/>
        </a:p>
      </dgm:t>
    </dgm:pt>
    <dgm:pt modelId="{A522EB04-FC83-C74B-945F-B260A28C9037}" type="sibTrans" cxnId="{62830FE0-D9EB-1342-A544-34E49DB1C05D}">
      <dgm:prSet/>
      <dgm:spPr/>
      <dgm:t>
        <a:bodyPr/>
        <a:lstStyle/>
        <a:p>
          <a:endParaRPr lang="en-US"/>
        </a:p>
      </dgm:t>
    </dgm:pt>
    <dgm:pt modelId="{9628E71D-773A-E040-84D8-13C59DC37E82}">
      <dgm:prSet/>
      <dgm:spPr/>
      <dgm:t>
        <a:bodyPr/>
        <a:lstStyle/>
        <a:p>
          <a:r>
            <a:rPr lang="it-IT" i="1" dirty="0"/>
            <a:t>Definito</a:t>
          </a:r>
        </a:p>
      </dgm:t>
    </dgm:pt>
    <dgm:pt modelId="{E46BDE38-4754-D54B-A1EC-8926B331A85B}" type="parTrans" cxnId="{4CE80D88-144A-C04A-A474-CBA62BD6F22C}">
      <dgm:prSet/>
      <dgm:spPr/>
      <dgm:t>
        <a:bodyPr/>
        <a:lstStyle/>
        <a:p>
          <a:endParaRPr lang="en-US"/>
        </a:p>
      </dgm:t>
    </dgm:pt>
    <dgm:pt modelId="{9CB1D3FF-5398-7547-9615-9F9389A43ED2}" type="sibTrans" cxnId="{4CE80D88-144A-C04A-A474-CBA62BD6F22C}">
      <dgm:prSet/>
      <dgm:spPr/>
      <dgm:t>
        <a:bodyPr/>
        <a:lstStyle/>
        <a:p>
          <a:endParaRPr lang="en-US"/>
        </a:p>
      </dgm:t>
    </dgm:pt>
    <dgm:pt modelId="{347627FF-AB38-BF48-A035-93395473C5F9}">
      <dgm:prSet/>
      <dgm:spPr/>
      <dgm:t>
        <a:bodyPr/>
        <a:lstStyle/>
        <a:p>
          <a:r>
            <a:rPr lang="it-IT" i="1" dirty="0"/>
            <a:t>Concordato</a:t>
          </a:r>
          <a:r>
            <a:rPr lang="it-IT" dirty="0"/>
            <a:t> </a:t>
          </a:r>
        </a:p>
      </dgm:t>
    </dgm:pt>
    <dgm:pt modelId="{86107AEC-D17D-1E4C-BAFB-555D314B0522}" type="parTrans" cxnId="{938514D6-9B16-8945-95B7-17C66BE729DD}">
      <dgm:prSet/>
      <dgm:spPr/>
      <dgm:t>
        <a:bodyPr/>
        <a:lstStyle/>
        <a:p>
          <a:endParaRPr lang="en-US"/>
        </a:p>
      </dgm:t>
    </dgm:pt>
    <dgm:pt modelId="{0C8E8105-8C03-A54A-9DC2-BCA8C95CEAC5}" type="sibTrans" cxnId="{938514D6-9B16-8945-95B7-17C66BE729DD}">
      <dgm:prSet/>
      <dgm:spPr/>
      <dgm:t>
        <a:bodyPr/>
        <a:lstStyle/>
        <a:p>
          <a:endParaRPr lang="en-US"/>
        </a:p>
      </dgm:t>
    </dgm:pt>
    <dgm:pt modelId="{2E7366DA-FCB1-0249-89BF-F7F46504F671}">
      <dgm:prSet/>
      <dgm:spPr/>
      <dgm:t>
        <a:bodyPr/>
        <a:lstStyle/>
        <a:p>
          <a:r>
            <a:rPr lang="it-IT" i="1" dirty="0"/>
            <a:t>Controllato</a:t>
          </a:r>
          <a:r>
            <a:rPr lang="it-IT" dirty="0"/>
            <a:t> </a:t>
          </a:r>
        </a:p>
      </dgm:t>
    </dgm:pt>
    <dgm:pt modelId="{5BFA0315-F7D1-0E42-8D8E-0999D5760055}" type="parTrans" cxnId="{F57CAB84-46AB-F848-A916-620AD80087FE}">
      <dgm:prSet/>
      <dgm:spPr/>
      <dgm:t>
        <a:bodyPr/>
        <a:lstStyle/>
        <a:p>
          <a:endParaRPr lang="en-US"/>
        </a:p>
      </dgm:t>
    </dgm:pt>
    <dgm:pt modelId="{C7134B3D-82BE-B64A-A99C-01E27D6E938D}" type="sibTrans" cxnId="{F57CAB84-46AB-F848-A916-620AD80087FE}">
      <dgm:prSet/>
      <dgm:spPr/>
      <dgm:t>
        <a:bodyPr/>
        <a:lstStyle/>
        <a:p>
          <a:endParaRPr lang="en-US"/>
        </a:p>
      </dgm:t>
    </dgm:pt>
    <dgm:pt modelId="{0F9E374C-C156-3248-8C89-2ACA946F3FF5}">
      <dgm:prSet/>
      <dgm:spPr/>
      <dgm:t>
        <a:bodyPr/>
        <a:lstStyle/>
        <a:p>
          <a:r>
            <a:rPr lang="it-IT" b="1" dirty="0">
              <a:solidFill>
                <a:srgbClr val="FFFF00"/>
              </a:solidFill>
            </a:rPr>
            <a:t>Evitare equivoci </a:t>
          </a:r>
        </a:p>
      </dgm:t>
    </dgm:pt>
    <dgm:pt modelId="{51AA8D36-AC70-4447-822E-A8C389CD0DD5}" type="parTrans" cxnId="{7400AF4D-4306-764E-AE9E-43D49CFFCF35}">
      <dgm:prSet/>
      <dgm:spPr/>
      <dgm:t>
        <a:bodyPr/>
        <a:lstStyle/>
        <a:p>
          <a:endParaRPr lang="en-US"/>
        </a:p>
      </dgm:t>
    </dgm:pt>
    <dgm:pt modelId="{BEA9A008-B956-654C-B5DE-5F22CA103CEB}" type="sibTrans" cxnId="{7400AF4D-4306-764E-AE9E-43D49CFFCF35}">
      <dgm:prSet/>
      <dgm:spPr/>
      <dgm:t>
        <a:bodyPr/>
        <a:lstStyle/>
        <a:p>
          <a:endParaRPr lang="en-US"/>
        </a:p>
      </dgm:t>
    </dgm:pt>
    <dgm:pt modelId="{9AEC73FF-3F2D-204A-B2B5-51AFD25D1726}" type="pres">
      <dgm:prSet presAssocID="{788D8CF2-310E-C04F-A46F-1B094DCC9CD7}" presName="Name0" presStyleCnt="0">
        <dgm:presLayoutVars>
          <dgm:dir/>
          <dgm:animOne val="branch"/>
          <dgm:animLvl val="lvl"/>
        </dgm:presLayoutVars>
      </dgm:prSet>
      <dgm:spPr/>
    </dgm:pt>
    <dgm:pt modelId="{2756419A-D7A2-3047-B4BB-5957162D2317}" type="pres">
      <dgm:prSet presAssocID="{14727B22-EB73-5C49-9A99-0614403F7341}" presName="chaos" presStyleCnt="0"/>
      <dgm:spPr/>
    </dgm:pt>
    <dgm:pt modelId="{2AF909B1-F0ED-5440-B909-22D3926E56E9}" type="pres">
      <dgm:prSet presAssocID="{14727B22-EB73-5C49-9A99-0614403F7341}" presName="parTx1" presStyleLbl="revTx" presStyleIdx="0" presStyleCnt="4"/>
      <dgm:spPr/>
    </dgm:pt>
    <dgm:pt modelId="{CE001F0D-4860-9544-A5E3-184F91A69725}" type="pres">
      <dgm:prSet presAssocID="{14727B22-EB73-5C49-9A99-0614403F7341}" presName="c1" presStyleLbl="node1" presStyleIdx="0" presStyleCnt="19"/>
      <dgm:spPr/>
    </dgm:pt>
    <dgm:pt modelId="{56477E50-0F84-0B42-A2A9-D25833EB4A05}" type="pres">
      <dgm:prSet presAssocID="{14727B22-EB73-5C49-9A99-0614403F7341}" presName="c2" presStyleLbl="node1" presStyleIdx="1" presStyleCnt="19"/>
      <dgm:spPr/>
    </dgm:pt>
    <dgm:pt modelId="{FFFC5BF5-1116-DB42-B87A-2981439A3B3A}" type="pres">
      <dgm:prSet presAssocID="{14727B22-EB73-5C49-9A99-0614403F7341}" presName="c3" presStyleLbl="node1" presStyleIdx="2" presStyleCnt="19"/>
      <dgm:spPr/>
    </dgm:pt>
    <dgm:pt modelId="{3C07AF10-BBCB-CE4B-A6B9-274057899D13}" type="pres">
      <dgm:prSet presAssocID="{14727B22-EB73-5C49-9A99-0614403F7341}" presName="c4" presStyleLbl="node1" presStyleIdx="3" presStyleCnt="19"/>
      <dgm:spPr/>
    </dgm:pt>
    <dgm:pt modelId="{DE380191-4A17-884F-9D79-852F61039C2C}" type="pres">
      <dgm:prSet presAssocID="{14727B22-EB73-5C49-9A99-0614403F7341}" presName="c5" presStyleLbl="node1" presStyleIdx="4" presStyleCnt="19"/>
      <dgm:spPr/>
    </dgm:pt>
    <dgm:pt modelId="{1252DC4F-E3D2-6F4F-94B3-FE9954A848B2}" type="pres">
      <dgm:prSet presAssocID="{14727B22-EB73-5C49-9A99-0614403F7341}" presName="c6" presStyleLbl="node1" presStyleIdx="5" presStyleCnt="19"/>
      <dgm:spPr/>
    </dgm:pt>
    <dgm:pt modelId="{81E9C6C9-369F-A34A-9D4B-4A7E7ED9893E}" type="pres">
      <dgm:prSet presAssocID="{14727B22-EB73-5C49-9A99-0614403F7341}" presName="c7" presStyleLbl="node1" presStyleIdx="6" presStyleCnt="19"/>
      <dgm:spPr/>
    </dgm:pt>
    <dgm:pt modelId="{42508E30-7038-FC49-AEB8-8E0E971B0EE7}" type="pres">
      <dgm:prSet presAssocID="{14727B22-EB73-5C49-9A99-0614403F7341}" presName="c8" presStyleLbl="node1" presStyleIdx="7" presStyleCnt="19"/>
      <dgm:spPr/>
    </dgm:pt>
    <dgm:pt modelId="{C113DD75-3F03-BC41-84C4-719393A48AD1}" type="pres">
      <dgm:prSet presAssocID="{14727B22-EB73-5C49-9A99-0614403F7341}" presName="c9" presStyleLbl="node1" presStyleIdx="8" presStyleCnt="19"/>
      <dgm:spPr/>
    </dgm:pt>
    <dgm:pt modelId="{B33F065D-0761-EE4D-8E3A-E30986E7FEA5}" type="pres">
      <dgm:prSet presAssocID="{14727B22-EB73-5C49-9A99-0614403F7341}" presName="c10" presStyleLbl="node1" presStyleIdx="9" presStyleCnt="19"/>
      <dgm:spPr/>
    </dgm:pt>
    <dgm:pt modelId="{FDC603D9-C45D-F346-820E-6188E146EABB}" type="pres">
      <dgm:prSet presAssocID="{14727B22-EB73-5C49-9A99-0614403F7341}" presName="c11" presStyleLbl="node1" presStyleIdx="10" presStyleCnt="19"/>
      <dgm:spPr/>
    </dgm:pt>
    <dgm:pt modelId="{5D4D7E64-FEF8-AA4D-B918-3C12FD8212E6}" type="pres">
      <dgm:prSet presAssocID="{14727B22-EB73-5C49-9A99-0614403F7341}" presName="c12" presStyleLbl="node1" presStyleIdx="11" presStyleCnt="19"/>
      <dgm:spPr/>
    </dgm:pt>
    <dgm:pt modelId="{9D589D5B-069F-F848-BEFB-DB616BFD1FE0}" type="pres">
      <dgm:prSet presAssocID="{14727B22-EB73-5C49-9A99-0614403F7341}" presName="c13" presStyleLbl="node1" presStyleIdx="12" presStyleCnt="19"/>
      <dgm:spPr/>
    </dgm:pt>
    <dgm:pt modelId="{738C18E4-BAB6-B34C-8A3D-E443F4DD0135}" type="pres">
      <dgm:prSet presAssocID="{14727B22-EB73-5C49-9A99-0614403F7341}" presName="c14" presStyleLbl="node1" presStyleIdx="13" presStyleCnt="19"/>
      <dgm:spPr/>
    </dgm:pt>
    <dgm:pt modelId="{7927B520-36BB-F646-9639-8F97574D4E08}" type="pres">
      <dgm:prSet presAssocID="{14727B22-EB73-5C49-9A99-0614403F7341}" presName="c15" presStyleLbl="node1" presStyleIdx="14" presStyleCnt="19"/>
      <dgm:spPr/>
    </dgm:pt>
    <dgm:pt modelId="{CBD939A3-2331-4F4D-AED6-84AE1D94528A}" type="pres">
      <dgm:prSet presAssocID="{14727B22-EB73-5C49-9A99-0614403F7341}" presName="c16" presStyleLbl="node1" presStyleIdx="15" presStyleCnt="19"/>
      <dgm:spPr/>
    </dgm:pt>
    <dgm:pt modelId="{C675F250-8513-8647-BE77-2082D4A68829}" type="pres">
      <dgm:prSet presAssocID="{14727B22-EB73-5C49-9A99-0614403F7341}" presName="c17" presStyleLbl="node1" presStyleIdx="16" presStyleCnt="19"/>
      <dgm:spPr/>
    </dgm:pt>
    <dgm:pt modelId="{BFAA4DA8-0D7B-F643-9FB2-32612055A43F}" type="pres">
      <dgm:prSet presAssocID="{14727B22-EB73-5C49-9A99-0614403F7341}" presName="c18" presStyleLbl="node1" presStyleIdx="17" presStyleCnt="19"/>
      <dgm:spPr/>
    </dgm:pt>
    <dgm:pt modelId="{80CD3BDB-B6DF-A042-86AC-B69F606CEDEC}" type="pres">
      <dgm:prSet presAssocID="{A522EB04-FC83-C74B-945F-B260A28C9037}" presName="chevronComposite1" presStyleCnt="0"/>
      <dgm:spPr/>
    </dgm:pt>
    <dgm:pt modelId="{C08C4A03-A8CE-F449-A30E-9F4C5C8C0912}" type="pres">
      <dgm:prSet presAssocID="{A522EB04-FC83-C74B-945F-B260A28C9037}" presName="chevron1" presStyleLbl="sibTrans2D1" presStyleIdx="0" presStyleCnt="4"/>
      <dgm:spPr/>
    </dgm:pt>
    <dgm:pt modelId="{6C82BE49-64A1-2040-B977-6AA2DC1EBA58}" type="pres">
      <dgm:prSet presAssocID="{A522EB04-FC83-C74B-945F-B260A28C9037}" presName="spChevron1" presStyleCnt="0"/>
      <dgm:spPr/>
    </dgm:pt>
    <dgm:pt modelId="{E29A03E4-76CF-F54A-B4A2-AED887111B56}" type="pres">
      <dgm:prSet presAssocID="{9628E71D-773A-E040-84D8-13C59DC37E82}" presName="middle" presStyleCnt="0"/>
      <dgm:spPr/>
    </dgm:pt>
    <dgm:pt modelId="{153506CB-5E7E-4E41-9234-A320D1311174}" type="pres">
      <dgm:prSet presAssocID="{9628E71D-773A-E040-84D8-13C59DC37E82}" presName="parTxMid" presStyleLbl="revTx" presStyleIdx="1" presStyleCnt="4"/>
      <dgm:spPr/>
    </dgm:pt>
    <dgm:pt modelId="{389BF938-1491-0D4E-BB6C-32F9D69362C1}" type="pres">
      <dgm:prSet presAssocID="{9628E71D-773A-E040-84D8-13C59DC37E82}" presName="spMid" presStyleCnt="0"/>
      <dgm:spPr/>
    </dgm:pt>
    <dgm:pt modelId="{74072588-1FEC-AD41-9DB9-F0130AC494B0}" type="pres">
      <dgm:prSet presAssocID="{9CB1D3FF-5398-7547-9615-9F9389A43ED2}" presName="chevronComposite1" presStyleCnt="0"/>
      <dgm:spPr/>
    </dgm:pt>
    <dgm:pt modelId="{8CDF71BF-D091-734D-8413-8EA9A7D097B0}" type="pres">
      <dgm:prSet presAssocID="{9CB1D3FF-5398-7547-9615-9F9389A43ED2}" presName="chevron1" presStyleLbl="sibTrans2D1" presStyleIdx="1" presStyleCnt="4"/>
      <dgm:spPr/>
    </dgm:pt>
    <dgm:pt modelId="{EE134F7E-F136-A846-B0E0-6799064A0FD1}" type="pres">
      <dgm:prSet presAssocID="{9CB1D3FF-5398-7547-9615-9F9389A43ED2}" presName="spChevron1" presStyleCnt="0"/>
      <dgm:spPr/>
    </dgm:pt>
    <dgm:pt modelId="{5410A958-B1CA-8E42-9E76-A27E8825480D}" type="pres">
      <dgm:prSet presAssocID="{347627FF-AB38-BF48-A035-93395473C5F9}" presName="middle" presStyleCnt="0"/>
      <dgm:spPr/>
    </dgm:pt>
    <dgm:pt modelId="{32A94500-E5BA-0F4A-9E6F-4B1561C1831B}" type="pres">
      <dgm:prSet presAssocID="{347627FF-AB38-BF48-A035-93395473C5F9}" presName="parTxMid" presStyleLbl="revTx" presStyleIdx="2" presStyleCnt="4"/>
      <dgm:spPr/>
    </dgm:pt>
    <dgm:pt modelId="{8180F1F4-0E68-DC4F-9561-553AD4CC7387}" type="pres">
      <dgm:prSet presAssocID="{347627FF-AB38-BF48-A035-93395473C5F9}" presName="spMid" presStyleCnt="0"/>
      <dgm:spPr/>
    </dgm:pt>
    <dgm:pt modelId="{CF0C655B-BC4D-214D-A405-2DB7868AA1A2}" type="pres">
      <dgm:prSet presAssocID="{0C8E8105-8C03-A54A-9DC2-BCA8C95CEAC5}" presName="chevronComposite1" presStyleCnt="0"/>
      <dgm:spPr/>
    </dgm:pt>
    <dgm:pt modelId="{DF9208B1-26FD-2343-8F52-37AED84C185A}" type="pres">
      <dgm:prSet presAssocID="{0C8E8105-8C03-A54A-9DC2-BCA8C95CEAC5}" presName="chevron1" presStyleLbl="sibTrans2D1" presStyleIdx="2" presStyleCnt="4"/>
      <dgm:spPr/>
    </dgm:pt>
    <dgm:pt modelId="{DCA560A6-48DE-1442-BAB6-C16AC0FA7056}" type="pres">
      <dgm:prSet presAssocID="{0C8E8105-8C03-A54A-9DC2-BCA8C95CEAC5}" presName="spChevron1" presStyleCnt="0"/>
      <dgm:spPr/>
    </dgm:pt>
    <dgm:pt modelId="{FD3946F9-7EF4-CD45-8093-F8CFEA5B6C41}" type="pres">
      <dgm:prSet presAssocID="{2E7366DA-FCB1-0249-89BF-F7F46504F671}" presName="middle" presStyleCnt="0"/>
      <dgm:spPr/>
    </dgm:pt>
    <dgm:pt modelId="{CBEFAF19-02AA-6C40-97F9-795DE4697DDB}" type="pres">
      <dgm:prSet presAssocID="{2E7366DA-FCB1-0249-89BF-F7F46504F671}" presName="parTxMid" presStyleLbl="revTx" presStyleIdx="3" presStyleCnt="4"/>
      <dgm:spPr/>
    </dgm:pt>
    <dgm:pt modelId="{9894E315-E7AA-B742-9F87-C5981FF74D96}" type="pres">
      <dgm:prSet presAssocID="{2E7366DA-FCB1-0249-89BF-F7F46504F671}" presName="spMid" presStyleCnt="0"/>
      <dgm:spPr/>
    </dgm:pt>
    <dgm:pt modelId="{0323ED21-2FCC-194E-86BD-656542D1778F}" type="pres">
      <dgm:prSet presAssocID="{C7134B3D-82BE-B64A-A99C-01E27D6E938D}" presName="chevronComposite1" presStyleCnt="0"/>
      <dgm:spPr/>
    </dgm:pt>
    <dgm:pt modelId="{39878CA7-DCEC-B248-AADD-CC44B1D6EF0C}" type="pres">
      <dgm:prSet presAssocID="{C7134B3D-82BE-B64A-A99C-01E27D6E938D}" presName="chevron1" presStyleLbl="sibTrans2D1" presStyleIdx="3" presStyleCnt="4"/>
      <dgm:spPr/>
    </dgm:pt>
    <dgm:pt modelId="{1A0720E4-6DA5-CC4C-8CEA-E997DA8DDF41}" type="pres">
      <dgm:prSet presAssocID="{C7134B3D-82BE-B64A-A99C-01E27D6E938D}" presName="spChevron1" presStyleCnt="0"/>
      <dgm:spPr/>
    </dgm:pt>
    <dgm:pt modelId="{77E6478F-48FB-0048-92C7-ABA9A7EBFB60}" type="pres">
      <dgm:prSet presAssocID="{0F9E374C-C156-3248-8C89-2ACA946F3FF5}" presName="last" presStyleCnt="0"/>
      <dgm:spPr/>
    </dgm:pt>
    <dgm:pt modelId="{9DA04389-9206-5148-8BB2-7D012C44B2D0}" type="pres">
      <dgm:prSet presAssocID="{0F9E374C-C156-3248-8C89-2ACA946F3FF5}" presName="circleTx" presStyleLbl="node1" presStyleIdx="18" presStyleCnt="19"/>
      <dgm:spPr/>
    </dgm:pt>
    <dgm:pt modelId="{6F1AA3EC-C937-0F4B-8651-D601CBC93FAD}" type="pres">
      <dgm:prSet presAssocID="{0F9E374C-C156-3248-8C89-2ACA946F3FF5}" presName="spN" presStyleCnt="0"/>
      <dgm:spPr/>
    </dgm:pt>
  </dgm:ptLst>
  <dgm:cxnLst>
    <dgm:cxn modelId="{7400AF4D-4306-764E-AE9E-43D49CFFCF35}" srcId="{788D8CF2-310E-C04F-A46F-1B094DCC9CD7}" destId="{0F9E374C-C156-3248-8C89-2ACA946F3FF5}" srcOrd="4" destOrd="0" parTransId="{51AA8D36-AC70-4447-822E-A8C389CD0DD5}" sibTransId="{BEA9A008-B956-654C-B5DE-5F22CA103CEB}"/>
    <dgm:cxn modelId="{42FFA75C-59E3-6E41-A0D0-DB998CB0A822}" type="presOf" srcId="{788D8CF2-310E-C04F-A46F-1B094DCC9CD7}" destId="{9AEC73FF-3F2D-204A-B2B5-51AFD25D1726}" srcOrd="0" destOrd="0" presId="urn:microsoft.com/office/officeart/2009/3/layout/RandomtoResultProcess"/>
    <dgm:cxn modelId="{8CACE95C-61E1-CC4D-BEB9-8231D3E448AA}" type="presOf" srcId="{14727B22-EB73-5C49-9A99-0614403F7341}" destId="{2AF909B1-F0ED-5440-B909-22D3926E56E9}" srcOrd="0" destOrd="0" presId="urn:microsoft.com/office/officeart/2009/3/layout/RandomtoResultProcess"/>
    <dgm:cxn modelId="{9AED9573-7399-8540-971D-3FD9044B51C5}" type="presOf" srcId="{0F9E374C-C156-3248-8C89-2ACA946F3FF5}" destId="{9DA04389-9206-5148-8BB2-7D012C44B2D0}" srcOrd="0" destOrd="0" presId="urn:microsoft.com/office/officeart/2009/3/layout/RandomtoResultProcess"/>
    <dgm:cxn modelId="{F57CAB84-46AB-F848-A916-620AD80087FE}" srcId="{788D8CF2-310E-C04F-A46F-1B094DCC9CD7}" destId="{2E7366DA-FCB1-0249-89BF-F7F46504F671}" srcOrd="3" destOrd="0" parTransId="{5BFA0315-F7D1-0E42-8D8E-0999D5760055}" sibTransId="{C7134B3D-82BE-B64A-A99C-01E27D6E938D}"/>
    <dgm:cxn modelId="{4CE80D88-144A-C04A-A474-CBA62BD6F22C}" srcId="{788D8CF2-310E-C04F-A46F-1B094DCC9CD7}" destId="{9628E71D-773A-E040-84D8-13C59DC37E82}" srcOrd="1" destOrd="0" parTransId="{E46BDE38-4754-D54B-A1EC-8926B331A85B}" sibTransId="{9CB1D3FF-5398-7547-9615-9F9389A43ED2}"/>
    <dgm:cxn modelId="{FB08518B-7EA5-3445-9578-5A0B4C42D4F8}" type="presOf" srcId="{2E7366DA-FCB1-0249-89BF-F7F46504F671}" destId="{CBEFAF19-02AA-6C40-97F9-795DE4697DDB}" srcOrd="0" destOrd="0" presId="urn:microsoft.com/office/officeart/2009/3/layout/RandomtoResultProcess"/>
    <dgm:cxn modelId="{4F21219C-A021-5940-A655-348FFD167D02}" type="presOf" srcId="{9628E71D-773A-E040-84D8-13C59DC37E82}" destId="{153506CB-5E7E-4E41-9234-A320D1311174}" srcOrd="0" destOrd="0" presId="urn:microsoft.com/office/officeart/2009/3/layout/RandomtoResultProcess"/>
    <dgm:cxn modelId="{938514D6-9B16-8945-95B7-17C66BE729DD}" srcId="{788D8CF2-310E-C04F-A46F-1B094DCC9CD7}" destId="{347627FF-AB38-BF48-A035-93395473C5F9}" srcOrd="2" destOrd="0" parTransId="{86107AEC-D17D-1E4C-BAFB-555D314B0522}" sibTransId="{0C8E8105-8C03-A54A-9DC2-BCA8C95CEAC5}"/>
    <dgm:cxn modelId="{62830FE0-D9EB-1342-A544-34E49DB1C05D}" srcId="{788D8CF2-310E-C04F-A46F-1B094DCC9CD7}" destId="{14727B22-EB73-5C49-9A99-0614403F7341}" srcOrd="0" destOrd="0" parTransId="{811E8F36-4700-C447-B400-6B5C89AB6B40}" sibTransId="{A522EB04-FC83-C74B-945F-B260A28C9037}"/>
    <dgm:cxn modelId="{662494E7-F665-0D41-B59C-D86FCFA482B2}" type="presOf" srcId="{347627FF-AB38-BF48-A035-93395473C5F9}" destId="{32A94500-E5BA-0F4A-9E6F-4B1561C1831B}" srcOrd="0" destOrd="0" presId="urn:microsoft.com/office/officeart/2009/3/layout/RandomtoResultProcess"/>
    <dgm:cxn modelId="{9D287B54-1589-4B4A-93DA-6411C03FE7F7}" type="presParOf" srcId="{9AEC73FF-3F2D-204A-B2B5-51AFD25D1726}" destId="{2756419A-D7A2-3047-B4BB-5957162D2317}" srcOrd="0" destOrd="0" presId="urn:microsoft.com/office/officeart/2009/3/layout/RandomtoResultProcess"/>
    <dgm:cxn modelId="{23F7C832-9F23-F94A-A7C0-30027CCC649F}" type="presParOf" srcId="{2756419A-D7A2-3047-B4BB-5957162D2317}" destId="{2AF909B1-F0ED-5440-B909-22D3926E56E9}" srcOrd="0" destOrd="0" presId="urn:microsoft.com/office/officeart/2009/3/layout/RandomtoResultProcess"/>
    <dgm:cxn modelId="{D79EE721-9A52-9E49-AAAC-A224AE5F1876}" type="presParOf" srcId="{2756419A-D7A2-3047-B4BB-5957162D2317}" destId="{CE001F0D-4860-9544-A5E3-184F91A69725}" srcOrd="1" destOrd="0" presId="urn:microsoft.com/office/officeart/2009/3/layout/RandomtoResultProcess"/>
    <dgm:cxn modelId="{F4BAE050-5253-274D-982F-19DEDF40E0D7}" type="presParOf" srcId="{2756419A-D7A2-3047-B4BB-5957162D2317}" destId="{56477E50-0F84-0B42-A2A9-D25833EB4A05}" srcOrd="2" destOrd="0" presId="urn:microsoft.com/office/officeart/2009/3/layout/RandomtoResultProcess"/>
    <dgm:cxn modelId="{B354E365-1E94-D547-B992-67CB53B17F11}" type="presParOf" srcId="{2756419A-D7A2-3047-B4BB-5957162D2317}" destId="{FFFC5BF5-1116-DB42-B87A-2981439A3B3A}" srcOrd="3" destOrd="0" presId="urn:microsoft.com/office/officeart/2009/3/layout/RandomtoResultProcess"/>
    <dgm:cxn modelId="{399EB2EC-D1BE-FB42-880F-DED4897A955E}" type="presParOf" srcId="{2756419A-D7A2-3047-B4BB-5957162D2317}" destId="{3C07AF10-BBCB-CE4B-A6B9-274057899D13}" srcOrd="4" destOrd="0" presId="urn:microsoft.com/office/officeart/2009/3/layout/RandomtoResultProcess"/>
    <dgm:cxn modelId="{A0E92FD6-BA1A-7746-BD75-78C164E8BCE1}" type="presParOf" srcId="{2756419A-D7A2-3047-B4BB-5957162D2317}" destId="{DE380191-4A17-884F-9D79-852F61039C2C}" srcOrd="5" destOrd="0" presId="urn:microsoft.com/office/officeart/2009/3/layout/RandomtoResultProcess"/>
    <dgm:cxn modelId="{BEB3B5D6-516A-994B-97A2-7B7664F6D667}" type="presParOf" srcId="{2756419A-D7A2-3047-B4BB-5957162D2317}" destId="{1252DC4F-E3D2-6F4F-94B3-FE9954A848B2}" srcOrd="6" destOrd="0" presId="urn:microsoft.com/office/officeart/2009/3/layout/RandomtoResultProcess"/>
    <dgm:cxn modelId="{FA79646A-A3C8-7B4E-9A94-A29B111B4B6B}" type="presParOf" srcId="{2756419A-D7A2-3047-B4BB-5957162D2317}" destId="{81E9C6C9-369F-A34A-9D4B-4A7E7ED9893E}" srcOrd="7" destOrd="0" presId="urn:microsoft.com/office/officeart/2009/3/layout/RandomtoResultProcess"/>
    <dgm:cxn modelId="{ABCB5FBE-7436-9348-B676-C930C8915508}" type="presParOf" srcId="{2756419A-D7A2-3047-B4BB-5957162D2317}" destId="{42508E30-7038-FC49-AEB8-8E0E971B0EE7}" srcOrd="8" destOrd="0" presId="urn:microsoft.com/office/officeart/2009/3/layout/RandomtoResultProcess"/>
    <dgm:cxn modelId="{667F5116-8514-D549-8F82-5326F16A0B1F}" type="presParOf" srcId="{2756419A-D7A2-3047-B4BB-5957162D2317}" destId="{C113DD75-3F03-BC41-84C4-719393A48AD1}" srcOrd="9" destOrd="0" presId="urn:microsoft.com/office/officeart/2009/3/layout/RandomtoResultProcess"/>
    <dgm:cxn modelId="{1D79DC6A-B16C-B348-9955-2A928B521686}" type="presParOf" srcId="{2756419A-D7A2-3047-B4BB-5957162D2317}" destId="{B33F065D-0761-EE4D-8E3A-E30986E7FEA5}" srcOrd="10" destOrd="0" presId="urn:microsoft.com/office/officeart/2009/3/layout/RandomtoResultProcess"/>
    <dgm:cxn modelId="{B7C28B94-ECE4-1A41-A9C1-1F2E1DB12174}" type="presParOf" srcId="{2756419A-D7A2-3047-B4BB-5957162D2317}" destId="{FDC603D9-C45D-F346-820E-6188E146EABB}" srcOrd="11" destOrd="0" presId="urn:microsoft.com/office/officeart/2009/3/layout/RandomtoResultProcess"/>
    <dgm:cxn modelId="{D0977354-D27E-9844-997F-61AE781C4388}" type="presParOf" srcId="{2756419A-D7A2-3047-B4BB-5957162D2317}" destId="{5D4D7E64-FEF8-AA4D-B918-3C12FD8212E6}" srcOrd="12" destOrd="0" presId="urn:microsoft.com/office/officeart/2009/3/layout/RandomtoResultProcess"/>
    <dgm:cxn modelId="{3DCC5D7B-A2A8-1A48-AA17-713B2FD66A9B}" type="presParOf" srcId="{2756419A-D7A2-3047-B4BB-5957162D2317}" destId="{9D589D5B-069F-F848-BEFB-DB616BFD1FE0}" srcOrd="13" destOrd="0" presId="urn:microsoft.com/office/officeart/2009/3/layout/RandomtoResultProcess"/>
    <dgm:cxn modelId="{998451E9-6BDD-8C46-953F-8AE7A2D16540}" type="presParOf" srcId="{2756419A-D7A2-3047-B4BB-5957162D2317}" destId="{738C18E4-BAB6-B34C-8A3D-E443F4DD0135}" srcOrd="14" destOrd="0" presId="urn:microsoft.com/office/officeart/2009/3/layout/RandomtoResultProcess"/>
    <dgm:cxn modelId="{BCC7EB02-49EE-AC4F-85D0-36A63EBCF499}" type="presParOf" srcId="{2756419A-D7A2-3047-B4BB-5957162D2317}" destId="{7927B520-36BB-F646-9639-8F97574D4E08}" srcOrd="15" destOrd="0" presId="urn:microsoft.com/office/officeart/2009/3/layout/RandomtoResultProcess"/>
    <dgm:cxn modelId="{8D455A75-BC99-3D4E-8FED-7B8D208C2344}" type="presParOf" srcId="{2756419A-D7A2-3047-B4BB-5957162D2317}" destId="{CBD939A3-2331-4F4D-AED6-84AE1D94528A}" srcOrd="16" destOrd="0" presId="urn:microsoft.com/office/officeart/2009/3/layout/RandomtoResultProcess"/>
    <dgm:cxn modelId="{CE7DE080-AA41-704B-B78C-ABD3DEB31595}" type="presParOf" srcId="{2756419A-D7A2-3047-B4BB-5957162D2317}" destId="{C675F250-8513-8647-BE77-2082D4A68829}" srcOrd="17" destOrd="0" presId="urn:microsoft.com/office/officeart/2009/3/layout/RandomtoResultProcess"/>
    <dgm:cxn modelId="{FABC2459-9CD3-5B4B-931C-B8D88473548D}" type="presParOf" srcId="{2756419A-D7A2-3047-B4BB-5957162D2317}" destId="{BFAA4DA8-0D7B-F643-9FB2-32612055A43F}" srcOrd="18" destOrd="0" presId="urn:microsoft.com/office/officeart/2009/3/layout/RandomtoResultProcess"/>
    <dgm:cxn modelId="{E434BF9B-ECC7-4E4F-BB85-E8DCBEA31720}" type="presParOf" srcId="{9AEC73FF-3F2D-204A-B2B5-51AFD25D1726}" destId="{80CD3BDB-B6DF-A042-86AC-B69F606CEDEC}" srcOrd="1" destOrd="0" presId="urn:microsoft.com/office/officeart/2009/3/layout/RandomtoResultProcess"/>
    <dgm:cxn modelId="{B3CEC618-C0E6-304E-BCC5-CF544901E7A8}" type="presParOf" srcId="{80CD3BDB-B6DF-A042-86AC-B69F606CEDEC}" destId="{C08C4A03-A8CE-F449-A30E-9F4C5C8C0912}" srcOrd="0" destOrd="0" presId="urn:microsoft.com/office/officeart/2009/3/layout/RandomtoResultProcess"/>
    <dgm:cxn modelId="{76E2C472-5766-A74C-AF34-AC794EFE2145}" type="presParOf" srcId="{80CD3BDB-B6DF-A042-86AC-B69F606CEDEC}" destId="{6C82BE49-64A1-2040-B977-6AA2DC1EBA58}" srcOrd="1" destOrd="0" presId="urn:microsoft.com/office/officeart/2009/3/layout/RandomtoResultProcess"/>
    <dgm:cxn modelId="{3CC700E1-8206-8945-9561-C0B3E15DCE3D}" type="presParOf" srcId="{9AEC73FF-3F2D-204A-B2B5-51AFD25D1726}" destId="{E29A03E4-76CF-F54A-B4A2-AED887111B56}" srcOrd="2" destOrd="0" presId="urn:microsoft.com/office/officeart/2009/3/layout/RandomtoResultProcess"/>
    <dgm:cxn modelId="{341C78D5-F4CD-004F-A1BA-30E82847AE87}" type="presParOf" srcId="{E29A03E4-76CF-F54A-B4A2-AED887111B56}" destId="{153506CB-5E7E-4E41-9234-A320D1311174}" srcOrd="0" destOrd="0" presId="urn:microsoft.com/office/officeart/2009/3/layout/RandomtoResultProcess"/>
    <dgm:cxn modelId="{C8028079-7E19-0645-8FC7-F3C2508B4A1E}" type="presParOf" srcId="{E29A03E4-76CF-F54A-B4A2-AED887111B56}" destId="{389BF938-1491-0D4E-BB6C-32F9D69362C1}" srcOrd="1" destOrd="0" presId="urn:microsoft.com/office/officeart/2009/3/layout/RandomtoResultProcess"/>
    <dgm:cxn modelId="{538ECDE4-4381-0E44-9309-A21046ED7537}" type="presParOf" srcId="{9AEC73FF-3F2D-204A-B2B5-51AFD25D1726}" destId="{74072588-1FEC-AD41-9DB9-F0130AC494B0}" srcOrd="3" destOrd="0" presId="urn:microsoft.com/office/officeart/2009/3/layout/RandomtoResultProcess"/>
    <dgm:cxn modelId="{B6ECF16A-2945-4647-A268-3CED9EF25E18}" type="presParOf" srcId="{74072588-1FEC-AD41-9DB9-F0130AC494B0}" destId="{8CDF71BF-D091-734D-8413-8EA9A7D097B0}" srcOrd="0" destOrd="0" presId="urn:microsoft.com/office/officeart/2009/3/layout/RandomtoResultProcess"/>
    <dgm:cxn modelId="{224CDAB3-E6CC-3241-B07D-672556849171}" type="presParOf" srcId="{74072588-1FEC-AD41-9DB9-F0130AC494B0}" destId="{EE134F7E-F136-A846-B0E0-6799064A0FD1}" srcOrd="1" destOrd="0" presId="urn:microsoft.com/office/officeart/2009/3/layout/RandomtoResultProcess"/>
    <dgm:cxn modelId="{B75D44B9-622F-6144-B229-C8E5775C6CE4}" type="presParOf" srcId="{9AEC73FF-3F2D-204A-B2B5-51AFD25D1726}" destId="{5410A958-B1CA-8E42-9E76-A27E8825480D}" srcOrd="4" destOrd="0" presId="urn:microsoft.com/office/officeart/2009/3/layout/RandomtoResultProcess"/>
    <dgm:cxn modelId="{AD4C07B4-8AB8-4441-B447-73AAA6F42799}" type="presParOf" srcId="{5410A958-B1CA-8E42-9E76-A27E8825480D}" destId="{32A94500-E5BA-0F4A-9E6F-4B1561C1831B}" srcOrd="0" destOrd="0" presId="urn:microsoft.com/office/officeart/2009/3/layout/RandomtoResultProcess"/>
    <dgm:cxn modelId="{0BB56F32-E5B8-7D44-A3CC-35C8ECDFB48A}" type="presParOf" srcId="{5410A958-B1CA-8E42-9E76-A27E8825480D}" destId="{8180F1F4-0E68-DC4F-9561-553AD4CC7387}" srcOrd="1" destOrd="0" presId="urn:microsoft.com/office/officeart/2009/3/layout/RandomtoResultProcess"/>
    <dgm:cxn modelId="{BB4CE6C5-37C0-1148-8D70-D7199AA6D56F}" type="presParOf" srcId="{9AEC73FF-3F2D-204A-B2B5-51AFD25D1726}" destId="{CF0C655B-BC4D-214D-A405-2DB7868AA1A2}" srcOrd="5" destOrd="0" presId="urn:microsoft.com/office/officeart/2009/3/layout/RandomtoResultProcess"/>
    <dgm:cxn modelId="{61EA31B4-04A6-6243-BBAD-F6EB65D8DD2A}" type="presParOf" srcId="{CF0C655B-BC4D-214D-A405-2DB7868AA1A2}" destId="{DF9208B1-26FD-2343-8F52-37AED84C185A}" srcOrd="0" destOrd="0" presId="urn:microsoft.com/office/officeart/2009/3/layout/RandomtoResultProcess"/>
    <dgm:cxn modelId="{29294C0D-06C4-4044-979A-7DB9E8FFF2CF}" type="presParOf" srcId="{CF0C655B-BC4D-214D-A405-2DB7868AA1A2}" destId="{DCA560A6-48DE-1442-BAB6-C16AC0FA7056}" srcOrd="1" destOrd="0" presId="urn:microsoft.com/office/officeart/2009/3/layout/RandomtoResultProcess"/>
    <dgm:cxn modelId="{DBEAD904-3ED8-C24A-BB4E-E593A46BE422}" type="presParOf" srcId="{9AEC73FF-3F2D-204A-B2B5-51AFD25D1726}" destId="{FD3946F9-7EF4-CD45-8093-F8CFEA5B6C41}" srcOrd="6" destOrd="0" presId="urn:microsoft.com/office/officeart/2009/3/layout/RandomtoResultProcess"/>
    <dgm:cxn modelId="{C48C5EE8-07EC-8F4C-87B5-A5DD7ECBA774}" type="presParOf" srcId="{FD3946F9-7EF4-CD45-8093-F8CFEA5B6C41}" destId="{CBEFAF19-02AA-6C40-97F9-795DE4697DDB}" srcOrd="0" destOrd="0" presId="urn:microsoft.com/office/officeart/2009/3/layout/RandomtoResultProcess"/>
    <dgm:cxn modelId="{F2429C71-8DD6-A947-8167-E4C09F34C392}" type="presParOf" srcId="{FD3946F9-7EF4-CD45-8093-F8CFEA5B6C41}" destId="{9894E315-E7AA-B742-9F87-C5981FF74D96}" srcOrd="1" destOrd="0" presId="urn:microsoft.com/office/officeart/2009/3/layout/RandomtoResultProcess"/>
    <dgm:cxn modelId="{0405EADF-DA49-F549-890D-0D8B82A7F643}" type="presParOf" srcId="{9AEC73FF-3F2D-204A-B2B5-51AFD25D1726}" destId="{0323ED21-2FCC-194E-86BD-656542D1778F}" srcOrd="7" destOrd="0" presId="urn:microsoft.com/office/officeart/2009/3/layout/RandomtoResultProcess"/>
    <dgm:cxn modelId="{3CAEB3FF-AF8E-7941-9F28-28B2D806EB1A}" type="presParOf" srcId="{0323ED21-2FCC-194E-86BD-656542D1778F}" destId="{39878CA7-DCEC-B248-AADD-CC44B1D6EF0C}" srcOrd="0" destOrd="0" presId="urn:microsoft.com/office/officeart/2009/3/layout/RandomtoResultProcess"/>
    <dgm:cxn modelId="{9C711B56-D50F-3548-A294-40095A8BEFCD}" type="presParOf" srcId="{0323ED21-2FCC-194E-86BD-656542D1778F}" destId="{1A0720E4-6DA5-CC4C-8CEA-E997DA8DDF41}" srcOrd="1" destOrd="0" presId="urn:microsoft.com/office/officeart/2009/3/layout/RandomtoResultProcess"/>
    <dgm:cxn modelId="{624B4F6E-81D0-B143-A699-86D827C98B56}" type="presParOf" srcId="{9AEC73FF-3F2D-204A-B2B5-51AFD25D1726}" destId="{77E6478F-48FB-0048-92C7-ABA9A7EBFB60}" srcOrd="8" destOrd="0" presId="urn:microsoft.com/office/officeart/2009/3/layout/RandomtoResultProcess"/>
    <dgm:cxn modelId="{96C8253C-CB70-4843-B015-D60729511DC4}" type="presParOf" srcId="{77E6478F-48FB-0048-92C7-ABA9A7EBFB60}" destId="{9DA04389-9206-5148-8BB2-7D012C44B2D0}" srcOrd="0" destOrd="0" presId="urn:microsoft.com/office/officeart/2009/3/layout/RandomtoResultProcess"/>
    <dgm:cxn modelId="{896C2012-1E9A-A44F-9322-8526BFF6E819}" type="presParOf" srcId="{77E6478F-48FB-0048-92C7-ABA9A7EBFB60}" destId="{6F1AA3EC-C937-0F4B-8651-D601CBC93F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909B1-F0ED-5440-B909-22D3926E56E9}">
      <dsp:nvSpPr>
        <dsp:cNvPr id="0" name=""/>
        <dsp:cNvSpPr/>
      </dsp:nvSpPr>
      <dsp:spPr>
        <a:xfrm>
          <a:off x="112900" y="1949993"/>
          <a:ext cx="1611967" cy="531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Outsourcing </a:t>
          </a:r>
        </a:p>
      </dsp:txBody>
      <dsp:txXfrm>
        <a:off x="112900" y="1949993"/>
        <a:ext cx="1611967" cy="531216"/>
      </dsp:txXfrm>
    </dsp:sp>
    <dsp:sp modelId="{CE001F0D-4860-9544-A5E3-184F91A69725}">
      <dsp:nvSpPr>
        <dsp:cNvPr id="0" name=""/>
        <dsp:cNvSpPr/>
      </dsp:nvSpPr>
      <dsp:spPr>
        <a:xfrm>
          <a:off x="111068" y="1788430"/>
          <a:ext cx="128224" cy="12822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477E50-0F84-0B42-A2A9-D25833EB4A05}">
      <dsp:nvSpPr>
        <dsp:cNvPr id="0" name=""/>
        <dsp:cNvSpPr/>
      </dsp:nvSpPr>
      <dsp:spPr>
        <a:xfrm>
          <a:off x="200825" y="1608915"/>
          <a:ext cx="128224" cy="128224"/>
        </a:xfrm>
        <a:prstGeom prst="ellipse">
          <a:avLst/>
        </a:prstGeom>
        <a:gradFill rotWithShape="0">
          <a:gsLst>
            <a:gs pos="0">
              <a:schemeClr val="accent4">
                <a:hueOff val="544494"/>
                <a:satOff val="-2265"/>
                <a:lumOff val="5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44494"/>
                <a:satOff val="-2265"/>
                <a:lumOff val="5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44494"/>
                <a:satOff val="-2265"/>
                <a:lumOff val="5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FC5BF5-1116-DB42-B87A-2981439A3B3A}">
      <dsp:nvSpPr>
        <dsp:cNvPr id="0" name=""/>
        <dsp:cNvSpPr/>
      </dsp:nvSpPr>
      <dsp:spPr>
        <a:xfrm>
          <a:off x="416243" y="1644818"/>
          <a:ext cx="201495" cy="201495"/>
        </a:xfrm>
        <a:prstGeom prst="ellipse">
          <a:avLst/>
        </a:prstGeom>
        <a:gradFill rotWithShape="0">
          <a:gsLst>
            <a:gs pos="0">
              <a:schemeClr val="accent4">
                <a:hueOff val="1088988"/>
                <a:satOff val="-4531"/>
                <a:lumOff val="10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88988"/>
                <a:satOff val="-4531"/>
                <a:lumOff val="10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88988"/>
                <a:satOff val="-4531"/>
                <a:lumOff val="10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07AF10-BBCB-CE4B-A6B9-274057899D13}">
      <dsp:nvSpPr>
        <dsp:cNvPr id="0" name=""/>
        <dsp:cNvSpPr/>
      </dsp:nvSpPr>
      <dsp:spPr>
        <a:xfrm>
          <a:off x="595758" y="1447352"/>
          <a:ext cx="128224" cy="128224"/>
        </a:xfrm>
        <a:prstGeom prst="ellipse">
          <a:avLst/>
        </a:prstGeom>
        <a:gradFill rotWithShape="0">
          <a:gsLst>
            <a:gs pos="0">
              <a:schemeClr val="accent4">
                <a:hueOff val="1633482"/>
                <a:satOff val="-6796"/>
                <a:lumOff val="16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633482"/>
                <a:satOff val="-6796"/>
                <a:lumOff val="16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633482"/>
                <a:satOff val="-6796"/>
                <a:lumOff val="16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380191-4A17-884F-9D79-852F61039C2C}">
      <dsp:nvSpPr>
        <dsp:cNvPr id="0" name=""/>
        <dsp:cNvSpPr/>
      </dsp:nvSpPr>
      <dsp:spPr>
        <a:xfrm>
          <a:off x="829126" y="1375546"/>
          <a:ext cx="128224" cy="128224"/>
        </a:xfrm>
        <a:prstGeom prst="ellipse">
          <a:avLst/>
        </a:prstGeom>
        <a:gradFill rotWithShape="0">
          <a:gsLst>
            <a:gs pos="0">
              <a:schemeClr val="accent4">
                <a:hueOff val="2177976"/>
                <a:satOff val="-9062"/>
                <a:lumOff val="21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177976"/>
                <a:satOff val="-9062"/>
                <a:lumOff val="21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177976"/>
                <a:satOff val="-9062"/>
                <a:lumOff val="21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52DC4F-E3D2-6F4F-94B3-FE9954A848B2}">
      <dsp:nvSpPr>
        <dsp:cNvPr id="0" name=""/>
        <dsp:cNvSpPr/>
      </dsp:nvSpPr>
      <dsp:spPr>
        <a:xfrm>
          <a:off x="1116350" y="1501207"/>
          <a:ext cx="128224" cy="128224"/>
        </a:xfrm>
        <a:prstGeom prst="ellipse">
          <a:avLst/>
        </a:prstGeom>
        <a:gradFill rotWithShape="0">
          <a:gsLst>
            <a:gs pos="0">
              <a:schemeClr val="accent4">
                <a:hueOff val="2722470"/>
                <a:satOff val="-11327"/>
                <a:lumOff val="26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722470"/>
                <a:satOff val="-11327"/>
                <a:lumOff val="26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722470"/>
                <a:satOff val="-11327"/>
                <a:lumOff val="26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E9C6C9-369F-A34A-9D4B-4A7E7ED9893E}">
      <dsp:nvSpPr>
        <dsp:cNvPr id="0" name=""/>
        <dsp:cNvSpPr/>
      </dsp:nvSpPr>
      <dsp:spPr>
        <a:xfrm>
          <a:off x="1295864" y="1590964"/>
          <a:ext cx="201495" cy="201495"/>
        </a:xfrm>
        <a:prstGeom prst="ellipse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508E30-7038-FC49-AEB8-8E0E971B0EE7}">
      <dsp:nvSpPr>
        <dsp:cNvPr id="0" name=""/>
        <dsp:cNvSpPr/>
      </dsp:nvSpPr>
      <dsp:spPr>
        <a:xfrm>
          <a:off x="1547185" y="1788430"/>
          <a:ext cx="128224" cy="128224"/>
        </a:xfrm>
        <a:prstGeom prst="ellipse">
          <a:avLst/>
        </a:prstGeom>
        <a:gradFill rotWithShape="0">
          <a:gsLst>
            <a:gs pos="0">
              <a:schemeClr val="accent4">
                <a:hueOff val="3811458"/>
                <a:satOff val="-15858"/>
                <a:lumOff val="37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811458"/>
                <a:satOff val="-15858"/>
                <a:lumOff val="37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811458"/>
                <a:satOff val="-15858"/>
                <a:lumOff val="37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13DD75-3F03-BC41-84C4-719393A48AD1}">
      <dsp:nvSpPr>
        <dsp:cNvPr id="0" name=""/>
        <dsp:cNvSpPr/>
      </dsp:nvSpPr>
      <dsp:spPr>
        <a:xfrm>
          <a:off x="1654894" y="1985896"/>
          <a:ext cx="128224" cy="128224"/>
        </a:xfrm>
        <a:prstGeom prst="ellipse">
          <a:avLst/>
        </a:prstGeom>
        <a:gradFill rotWithShape="0">
          <a:gsLst>
            <a:gs pos="0">
              <a:schemeClr val="accent4">
                <a:hueOff val="4355951"/>
                <a:satOff val="-18123"/>
                <a:lumOff val="42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355951"/>
                <a:satOff val="-18123"/>
                <a:lumOff val="42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355951"/>
                <a:satOff val="-18123"/>
                <a:lumOff val="42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3F065D-0761-EE4D-8E3A-E30986E7FEA5}">
      <dsp:nvSpPr>
        <dsp:cNvPr id="0" name=""/>
        <dsp:cNvSpPr/>
      </dsp:nvSpPr>
      <dsp:spPr>
        <a:xfrm>
          <a:off x="721418" y="1608915"/>
          <a:ext cx="329720" cy="329720"/>
        </a:xfrm>
        <a:prstGeom prst="ellipse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C603D9-C45D-F346-820E-6188E146EABB}">
      <dsp:nvSpPr>
        <dsp:cNvPr id="0" name=""/>
        <dsp:cNvSpPr/>
      </dsp:nvSpPr>
      <dsp:spPr>
        <a:xfrm>
          <a:off x="21311" y="2291071"/>
          <a:ext cx="128224" cy="128224"/>
        </a:xfrm>
        <a:prstGeom prst="ellipse">
          <a:avLst/>
        </a:prstGeom>
        <a:gradFill rotWithShape="0">
          <a:gsLst>
            <a:gs pos="0">
              <a:schemeClr val="accent4">
                <a:hueOff val="5444940"/>
                <a:satOff val="-22654"/>
                <a:lumOff val="53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444940"/>
                <a:satOff val="-22654"/>
                <a:lumOff val="53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444940"/>
                <a:satOff val="-22654"/>
                <a:lumOff val="53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4D7E64-FEF8-AA4D-B918-3C12FD8212E6}">
      <dsp:nvSpPr>
        <dsp:cNvPr id="0" name=""/>
        <dsp:cNvSpPr/>
      </dsp:nvSpPr>
      <dsp:spPr>
        <a:xfrm>
          <a:off x="129020" y="2452634"/>
          <a:ext cx="201495" cy="201495"/>
        </a:xfrm>
        <a:prstGeom prst="ellipse">
          <a:avLst/>
        </a:prstGeom>
        <a:gradFill rotWithShape="0">
          <a:gsLst>
            <a:gs pos="0">
              <a:schemeClr val="accent4">
                <a:hueOff val="5989433"/>
                <a:satOff val="-24919"/>
                <a:lumOff val="58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989433"/>
                <a:satOff val="-24919"/>
                <a:lumOff val="58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989433"/>
                <a:satOff val="-24919"/>
                <a:lumOff val="58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589D5B-069F-F848-BEFB-DB616BFD1FE0}">
      <dsp:nvSpPr>
        <dsp:cNvPr id="0" name=""/>
        <dsp:cNvSpPr/>
      </dsp:nvSpPr>
      <dsp:spPr>
        <a:xfrm>
          <a:off x="398291" y="2596246"/>
          <a:ext cx="293085" cy="293085"/>
        </a:xfrm>
        <a:prstGeom prst="ellipse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8C18E4-BAB6-B34C-8A3D-E443F4DD0135}">
      <dsp:nvSpPr>
        <dsp:cNvPr id="0" name=""/>
        <dsp:cNvSpPr/>
      </dsp:nvSpPr>
      <dsp:spPr>
        <a:xfrm>
          <a:off x="775272" y="2829615"/>
          <a:ext cx="128224" cy="128224"/>
        </a:xfrm>
        <a:prstGeom prst="ellipse">
          <a:avLst/>
        </a:prstGeom>
        <a:gradFill rotWithShape="0">
          <a:gsLst>
            <a:gs pos="0">
              <a:schemeClr val="accent4">
                <a:hueOff val="7078421"/>
                <a:satOff val="-29450"/>
                <a:lumOff val="69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078421"/>
                <a:satOff val="-29450"/>
                <a:lumOff val="69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078421"/>
                <a:satOff val="-29450"/>
                <a:lumOff val="69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27B520-36BB-F646-9639-8F97574D4E08}">
      <dsp:nvSpPr>
        <dsp:cNvPr id="0" name=""/>
        <dsp:cNvSpPr/>
      </dsp:nvSpPr>
      <dsp:spPr>
        <a:xfrm>
          <a:off x="847078" y="2596246"/>
          <a:ext cx="201495" cy="201495"/>
        </a:xfrm>
        <a:prstGeom prst="ellipse">
          <a:avLst/>
        </a:prstGeom>
        <a:gradFill rotWithShape="0">
          <a:gsLst>
            <a:gs pos="0">
              <a:schemeClr val="accent4">
                <a:hueOff val="7622915"/>
                <a:satOff val="-31715"/>
                <a:lumOff val="74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622915"/>
                <a:satOff val="-31715"/>
                <a:lumOff val="74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622915"/>
                <a:satOff val="-31715"/>
                <a:lumOff val="74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D939A3-2331-4F4D-AED6-84AE1D94528A}">
      <dsp:nvSpPr>
        <dsp:cNvPr id="0" name=""/>
        <dsp:cNvSpPr/>
      </dsp:nvSpPr>
      <dsp:spPr>
        <a:xfrm>
          <a:off x="1026593" y="2847566"/>
          <a:ext cx="128224" cy="128224"/>
        </a:xfrm>
        <a:prstGeom prst="ellipse">
          <a:avLst/>
        </a:prstGeom>
        <a:gradFill rotWithShape="0">
          <a:gsLst>
            <a:gs pos="0">
              <a:schemeClr val="accent4">
                <a:hueOff val="8167408"/>
                <a:satOff val="-33981"/>
                <a:lumOff val="80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167408"/>
                <a:satOff val="-33981"/>
                <a:lumOff val="80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167408"/>
                <a:satOff val="-33981"/>
                <a:lumOff val="80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75F250-8513-8647-BE77-2082D4A68829}">
      <dsp:nvSpPr>
        <dsp:cNvPr id="0" name=""/>
        <dsp:cNvSpPr/>
      </dsp:nvSpPr>
      <dsp:spPr>
        <a:xfrm>
          <a:off x="1188156" y="2560343"/>
          <a:ext cx="293085" cy="293085"/>
        </a:xfrm>
        <a:prstGeom prst="ellipse">
          <a:avLst/>
        </a:prstGeom>
        <a:gradFill rotWithShape="0">
          <a:gsLst>
            <a:gs pos="0">
              <a:schemeClr val="accent4">
                <a:hueOff val="8711903"/>
                <a:satOff val="-36246"/>
                <a:lumOff val="85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711903"/>
                <a:satOff val="-36246"/>
                <a:lumOff val="85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711903"/>
                <a:satOff val="-36246"/>
                <a:lumOff val="85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AA4DA8-0D7B-F643-9FB2-32612055A43F}">
      <dsp:nvSpPr>
        <dsp:cNvPr id="0" name=""/>
        <dsp:cNvSpPr/>
      </dsp:nvSpPr>
      <dsp:spPr>
        <a:xfrm>
          <a:off x="1583088" y="2488537"/>
          <a:ext cx="201495" cy="201495"/>
        </a:xfrm>
        <a:prstGeom prst="ellipse">
          <a:avLst/>
        </a:prstGeom>
        <a:gradFill rotWithShape="0">
          <a:gsLst>
            <a:gs pos="0">
              <a:schemeClr val="accent4">
                <a:hueOff val="9256396"/>
                <a:satOff val="-38512"/>
                <a:lumOff val="90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256396"/>
                <a:satOff val="-38512"/>
                <a:lumOff val="90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256396"/>
                <a:satOff val="-38512"/>
                <a:lumOff val="90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A03-A8CE-F449-A30E-9F4C5C8C0912}">
      <dsp:nvSpPr>
        <dsp:cNvPr id="0" name=""/>
        <dsp:cNvSpPr/>
      </dsp:nvSpPr>
      <dsp:spPr>
        <a:xfrm>
          <a:off x="1784584" y="1644520"/>
          <a:ext cx="591764" cy="1129743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3506CB-5E7E-4E41-9234-A320D1311174}">
      <dsp:nvSpPr>
        <dsp:cNvPr id="0" name=""/>
        <dsp:cNvSpPr/>
      </dsp:nvSpPr>
      <dsp:spPr>
        <a:xfrm>
          <a:off x="2376349" y="1645068"/>
          <a:ext cx="1613904" cy="1129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i="1" kern="1200" dirty="0"/>
            <a:t>Definito</a:t>
          </a:r>
        </a:p>
      </dsp:txBody>
      <dsp:txXfrm>
        <a:off x="2376349" y="1645068"/>
        <a:ext cx="1613904" cy="1129733"/>
      </dsp:txXfrm>
    </dsp:sp>
    <dsp:sp modelId="{8CDF71BF-D091-734D-8413-8EA9A7D097B0}">
      <dsp:nvSpPr>
        <dsp:cNvPr id="0" name=""/>
        <dsp:cNvSpPr/>
      </dsp:nvSpPr>
      <dsp:spPr>
        <a:xfrm>
          <a:off x="3990253" y="1644520"/>
          <a:ext cx="591764" cy="1129743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A94500-E5BA-0F4A-9E6F-4B1561C1831B}">
      <dsp:nvSpPr>
        <dsp:cNvPr id="0" name=""/>
        <dsp:cNvSpPr/>
      </dsp:nvSpPr>
      <dsp:spPr>
        <a:xfrm>
          <a:off x="4582018" y="1645068"/>
          <a:ext cx="1613904" cy="1129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i="1" kern="1200" dirty="0"/>
            <a:t>Concordato</a:t>
          </a:r>
          <a:r>
            <a:rPr lang="it-IT" sz="2100" kern="1200" dirty="0"/>
            <a:t> </a:t>
          </a:r>
        </a:p>
      </dsp:txBody>
      <dsp:txXfrm>
        <a:off x="4582018" y="1645068"/>
        <a:ext cx="1613904" cy="1129733"/>
      </dsp:txXfrm>
    </dsp:sp>
    <dsp:sp modelId="{DF9208B1-26FD-2343-8F52-37AED84C185A}">
      <dsp:nvSpPr>
        <dsp:cNvPr id="0" name=""/>
        <dsp:cNvSpPr/>
      </dsp:nvSpPr>
      <dsp:spPr>
        <a:xfrm>
          <a:off x="6195923" y="1644520"/>
          <a:ext cx="591764" cy="1129743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EFAF19-02AA-6C40-97F9-795DE4697DDB}">
      <dsp:nvSpPr>
        <dsp:cNvPr id="0" name=""/>
        <dsp:cNvSpPr/>
      </dsp:nvSpPr>
      <dsp:spPr>
        <a:xfrm>
          <a:off x="6787688" y="1645068"/>
          <a:ext cx="1613904" cy="1129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i="1" kern="1200" dirty="0"/>
            <a:t>Controllato</a:t>
          </a:r>
          <a:r>
            <a:rPr lang="it-IT" sz="2100" kern="1200" dirty="0"/>
            <a:t> </a:t>
          </a:r>
        </a:p>
      </dsp:txBody>
      <dsp:txXfrm>
        <a:off x="6787688" y="1645068"/>
        <a:ext cx="1613904" cy="1129733"/>
      </dsp:txXfrm>
    </dsp:sp>
    <dsp:sp modelId="{39878CA7-DCEC-B248-AADD-CC44B1D6EF0C}">
      <dsp:nvSpPr>
        <dsp:cNvPr id="0" name=""/>
        <dsp:cNvSpPr/>
      </dsp:nvSpPr>
      <dsp:spPr>
        <a:xfrm>
          <a:off x="8401592" y="1644520"/>
          <a:ext cx="591764" cy="1129743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A04389-9206-5148-8BB2-7D012C44B2D0}">
      <dsp:nvSpPr>
        <dsp:cNvPr id="0" name=""/>
        <dsp:cNvSpPr/>
      </dsp:nvSpPr>
      <dsp:spPr>
        <a:xfrm>
          <a:off x="9057913" y="1551155"/>
          <a:ext cx="1371818" cy="1371818"/>
        </a:xfrm>
        <a:prstGeom prst="ellips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>
              <a:solidFill>
                <a:srgbClr val="FFFF00"/>
              </a:solidFill>
            </a:rPr>
            <a:t>Evitare equivoci </a:t>
          </a:r>
        </a:p>
      </dsp:txBody>
      <dsp:txXfrm>
        <a:off x="9258811" y="1752053"/>
        <a:ext cx="970022" cy="970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12E45-00C3-C449-85C8-0CC13627760C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3047F-55A3-D94C-94B3-E5077C38B4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086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252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254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78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01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52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20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327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485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5091F-E931-5841-94C6-ED521FD28D0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28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98363-C579-AB43-96B2-99945A173C5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81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D53F7-8259-D84A-864E-2C06C7A45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31808-9A83-E240-823D-CFFDFD961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2BA8-F469-3841-AB01-208818096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B8A5-5DCB-8B4E-BA27-52FF5D2003B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61C19-FD74-7640-8AF1-43CA1F34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1E812-269C-1843-9000-92091586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6C4C5-31B1-CF42-A028-5E736E9C81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62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5AAA-6754-7740-8034-890C7A14E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80F01-A3FD-D847-841E-DC860C8F6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6E824-BFF8-924A-9E4A-200E4324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B8A5-5DCB-8B4E-BA27-52FF5D2003B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B7DFD-16C1-6746-AAFB-C1111E5E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57CF4-683E-F84F-86C1-AA1C3060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6C4C5-31B1-CF42-A028-5E736E9C81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979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B81866-DE65-3144-91DD-43C3E36E9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5D33A6-CA66-7848-BFD8-A46463776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4F7F6-12AB-824A-9D63-405FA13C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B8A5-5DCB-8B4E-BA27-52FF5D2003B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C19A6-1A2F-7942-AAC3-CDEF3C15B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AD42C-16C9-7147-8789-2BEE20DA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6C4C5-31B1-CF42-A028-5E736E9C81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54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C2C95-8C89-ED4B-903A-425A879D0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4AA97-AF40-9546-BF76-62FF58266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4DF74-217D-1F43-89D4-E564B0909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B8A5-5DCB-8B4E-BA27-52FF5D2003B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C9DFD-C6C0-384B-B442-79C1E559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610F-8F2E-AB46-A2B7-A969932C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6C4C5-31B1-CF42-A028-5E736E9C81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37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1D46-0CA4-9449-A177-2DE314DC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ED95D-5C6E-0A4F-BE9B-B8347DAA4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91697-F0B5-3D40-961E-D68BEF762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B8A5-5DCB-8B4E-BA27-52FF5D2003B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72DEB-0E26-0B4C-A2EE-77EE541C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34C2F-4877-9A4D-B3D5-4C486A3D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6C4C5-31B1-CF42-A028-5E736E9C81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65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E5E7-8AD7-9045-89BA-864AFF86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172B9-F878-D94B-AFE2-C4880E0F3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52CAB6-DED7-2048-91A1-1D85D4817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3F3FD-8112-5E4D-87A0-0D18FFFE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B8A5-5DCB-8B4E-BA27-52FF5D2003B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233A5-4BF3-5C4B-A606-E99DC6FE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08639-CF7C-BC4B-BA43-2B0DF007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6C4C5-31B1-CF42-A028-5E736E9C81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78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8E62-112D-3749-8481-D937E9744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E3BE3-0EB7-EC4F-857A-8DDD67386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69DA1-6A10-2A4F-A23D-4A57AE8F9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9D0BB3-1E35-A849-A2FA-7BCBE0201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856D40-A34B-9F4D-91E8-9FEFDEFDD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DA7A70-4889-B745-AD32-42178EA7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B8A5-5DCB-8B4E-BA27-52FF5D2003B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4AF15-3303-CD40-9706-BC7A9A3C3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B1641-7B43-7B42-A164-CBD67B1F6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6C4C5-31B1-CF42-A028-5E736E9C81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4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9D2F-3A6F-D84B-A3D3-3B73DED5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F680-AAD4-4C4A-85EC-2C8C058D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B8A5-5DCB-8B4E-BA27-52FF5D2003B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64E626-0688-DC48-A0E9-25960FA0F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D2B26-CE70-7648-9FAA-94EFF9E5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6C4C5-31B1-CF42-A028-5E736E9C81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263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45ABCA-814B-9946-942E-DCBA38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B8A5-5DCB-8B4E-BA27-52FF5D2003B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29382-3899-5247-A90C-3BCB143C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89AFD-4B30-0147-A7BB-0710626E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6C4C5-31B1-CF42-A028-5E736E9C81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373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D98D-B74D-0D43-B2D4-0BFE7C0E6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3D75F-06D9-454B-B973-E28E11390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42824-9536-A042-BCD6-1D0E66482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B5A0B-F0C5-F943-946D-7A8D93D5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B8A5-5DCB-8B4E-BA27-52FF5D2003B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79DC0-178F-DD4B-B242-4626F21FE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A5D29-3E68-CB48-AC3E-CDD46675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6C4C5-31B1-CF42-A028-5E736E9C81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2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5680B-47AC-DF45-B98C-38EB31737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8ADD3-0B51-4A44-89C7-562DF5154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6C070-3309-1A49-B1F0-E84104DE6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6BDF-E8A6-6648-BE9E-9488AF281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B8A5-5DCB-8B4E-BA27-52FF5D2003B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AAC00-28B0-AD46-ACFB-4B40796B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46EB3-A62C-E046-B43A-19CDBE4B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6C4C5-31B1-CF42-A028-5E736E9C81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70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42D676-DB7A-3B42-B422-2E3F887C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3285D-7B3D-0149-B9DC-6A50A0087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5BDAF-67E6-3B41-8207-35595AA72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B8A5-5DCB-8B4E-BA27-52FF5D2003B7}" type="datetimeFigureOut">
              <a:rPr lang="it-IT" smtClean="0"/>
              <a:t>04/05/20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894A8-F544-7C4D-B209-AA2C5F67C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610C5-BA9D-4842-8A2A-009632443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6C4C5-31B1-CF42-A028-5E736E9C81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29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63B01A-CC4D-2D4B-9CDC-8BCE70CD2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Capitolo 6 </a:t>
            </a:r>
          </a:p>
          <a:p>
            <a:pPr marL="0" indent="0" algn="ctr">
              <a:buNone/>
            </a:pPr>
            <a:endParaRPr lang="it-IT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Controllo Qualità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7AB851-7603-1042-B2D7-F43A2E56D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236838"/>
            <a:ext cx="2330278" cy="23302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8F2F1B-73E7-ED4F-8AE7-711D5CC78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6"/>
    </mc:Choice>
    <mc:Fallback xmlns="">
      <p:transition spd="slow" advTm="7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63B01A-CC4D-2D4B-9CDC-8BCE70CD2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Capitolo 9 </a:t>
            </a:r>
          </a:p>
          <a:p>
            <a:pPr marL="0" indent="0" algn="ctr">
              <a:buNone/>
            </a:pPr>
            <a:endParaRPr lang="it-IT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4400" b="1" dirty="0" err="1">
                <a:solidFill>
                  <a:srgbClr val="FF0000"/>
                </a:solidFill>
              </a:rPr>
              <a:t>Autoispezione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ACB71D-63B1-C349-8DAA-383627638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977" y="271849"/>
            <a:ext cx="2046695" cy="18164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F41662-33C9-E349-A03A-F1EBD643B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5"/>
    </mc:Choice>
    <mc:Fallback xmlns="">
      <p:transition spd="slow" advTm="14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6F25-620B-EE49-9166-BFB153468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Autoispezione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5BD37-8A7E-2A4B-B607-A2A8C7A8E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62414" cy="4351338"/>
          </a:xfrm>
        </p:spPr>
        <p:txBody>
          <a:bodyPr>
            <a:normAutofit/>
          </a:bodyPr>
          <a:lstStyle/>
          <a:p>
            <a:r>
              <a:rPr lang="it-IT" sz="2400" dirty="0"/>
              <a:t>Principio: </a:t>
            </a:r>
          </a:p>
          <a:p>
            <a:pPr lvl="1"/>
            <a:r>
              <a:rPr lang="it-IT" sz="2000" dirty="0"/>
              <a:t>monitorare l'attuazione e conformità con i principi GMP,</a:t>
            </a:r>
          </a:p>
          <a:p>
            <a:pPr lvl="1"/>
            <a:r>
              <a:rPr lang="it-IT" sz="2000" dirty="0"/>
              <a:t>proporre misure correttive necessarie.</a:t>
            </a:r>
          </a:p>
          <a:p>
            <a:r>
              <a:rPr lang="it-IT" sz="2400" dirty="0"/>
              <a:t>Questioni relative al:</a:t>
            </a:r>
          </a:p>
          <a:p>
            <a:pPr lvl="1"/>
            <a:r>
              <a:rPr lang="it-IT" sz="2000" dirty="0"/>
              <a:t>personale, locali, attrezzature, documentazione, </a:t>
            </a:r>
          </a:p>
          <a:p>
            <a:pPr lvl="1"/>
            <a:r>
              <a:rPr lang="it-IT" sz="2000" dirty="0"/>
              <a:t>produzione, controllo di qualità, distribuzione dei medicinali, </a:t>
            </a:r>
          </a:p>
          <a:p>
            <a:pPr lvl="1"/>
            <a:r>
              <a:rPr lang="it-IT" sz="2000" dirty="0"/>
              <a:t>disposizioni per la gestione dei reclami e ritiri.</a:t>
            </a:r>
          </a:p>
          <a:p>
            <a:r>
              <a:rPr lang="it-IT" sz="2400" dirty="0"/>
              <a:t>QP e da esperti esterni.</a:t>
            </a:r>
          </a:p>
          <a:p>
            <a:r>
              <a:rPr lang="it-IT" sz="2400" dirty="0"/>
              <a:t>Report registrati, e se necessario fornire le misure correttive.</a:t>
            </a:r>
          </a:p>
          <a:p>
            <a:r>
              <a:rPr lang="it-IT" sz="2400" dirty="0"/>
              <a:t>Dovrebbero inoltre essere registrate le dichiarazioni sulle azioni successivamente intraprese.  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7D8565EE-4417-7643-9322-8381A9E1FCC0}"/>
              </a:ext>
            </a:extLst>
          </p:cNvPr>
          <p:cNvSpPr/>
          <p:nvPr/>
        </p:nvSpPr>
        <p:spPr>
          <a:xfrm>
            <a:off x="8259451" y="3281082"/>
            <a:ext cx="310807" cy="102197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5D92A-8646-BA42-A304-C5BCA988AE5A}"/>
              </a:ext>
            </a:extLst>
          </p:cNvPr>
          <p:cNvSpPr txBox="1"/>
          <p:nvPr/>
        </p:nvSpPr>
        <p:spPr>
          <a:xfrm>
            <a:off x="8777177" y="3468904"/>
            <a:ext cx="2645596" cy="646331"/>
          </a:xfrm>
          <a:prstGeom prst="rect">
            <a:avLst/>
          </a:prstGeom>
          <a:solidFill>
            <a:srgbClr val="FF0000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b="1" dirty="0" err="1"/>
              <a:t>Autoispezione</a:t>
            </a:r>
            <a:r>
              <a:rPr lang="it-IT" b="1" dirty="0"/>
              <a:t> PERIODICA</a:t>
            </a:r>
          </a:p>
          <a:p>
            <a:pPr algn="ctr"/>
            <a:r>
              <a:rPr lang="it-IT" b="1" dirty="0"/>
              <a:t>in conformità con QA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483F31-376B-D247-AD58-DE7326177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942354" y="1057835"/>
            <a:ext cx="1718485" cy="1718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45731-06AB-B542-AA32-B50FEACCE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614" y="4880720"/>
            <a:ext cx="2106706" cy="1755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DEDE23-B2C3-E845-A50C-3B88B98BAE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292" t="29386" r="29709" b="28426"/>
          <a:stretch/>
        </p:blipFill>
        <p:spPr>
          <a:xfrm>
            <a:off x="9823350" y="6340770"/>
            <a:ext cx="119004" cy="15300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D47E85B-B9B9-BB49-95F5-ADCCD1E66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9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15"/>
    </mc:Choice>
    <mc:Fallback xmlns="">
      <p:transition spd="slow" advTm="267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2FB52-E0C5-3344-B358-05ADB4379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it-IT" sz="2400" b="1" dirty="0">
                <a:solidFill>
                  <a:schemeClr val="bg1">
                    <a:lumMod val="95000"/>
                  </a:schemeClr>
                </a:solidFill>
              </a:rPr>
              <a:t>SITE MASTER FILE </a:t>
            </a:r>
            <a:r>
              <a:rPr lang="it-IT" sz="2400" dirty="0">
                <a:solidFill>
                  <a:schemeClr val="bg1">
                    <a:lumMod val="95000"/>
                  </a:schemeClr>
                </a:solidFill>
              </a:rPr>
              <a:t>– un documento emesso dai produttori farmaceutici  e contiene informazioni specifiche sulle attività del sito produttivo.</a:t>
            </a:r>
          </a:p>
          <a:p>
            <a:pPr algn="just"/>
            <a:r>
              <a:rPr lang="it-IT" sz="2400" dirty="0">
                <a:solidFill>
                  <a:schemeClr val="bg1">
                    <a:lumMod val="95000"/>
                  </a:schemeClr>
                </a:solidFill>
              </a:rPr>
              <a:t>Deve fornire informazioni precise sulle attività GMP del produttore. </a:t>
            </a:r>
          </a:p>
          <a:p>
            <a:pPr algn="just"/>
            <a:r>
              <a:rPr lang="it-IT" sz="2400" dirty="0">
                <a:solidFill>
                  <a:schemeClr val="bg1">
                    <a:lumMod val="95000"/>
                  </a:schemeClr>
                </a:solidFill>
              </a:rPr>
              <a:t>Sottoposto alle autorità ministeriali </a:t>
            </a:r>
            <a:r>
              <a:rPr lang="it-IT" sz="2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400" dirty="0">
                <a:solidFill>
                  <a:schemeClr val="bg1">
                    <a:lumMod val="95000"/>
                  </a:schemeClr>
                </a:solidFill>
              </a:rPr>
              <a:t>(AIFA, FDA…). </a:t>
            </a:r>
          </a:p>
          <a:p>
            <a:pPr lvl="1" algn="just">
              <a:buFont typeface="Wingdings" pitchFamily="2" charset="2"/>
              <a:buChar char="Ø"/>
            </a:pPr>
            <a:r>
              <a:rPr lang="it-IT" sz="2000" dirty="0">
                <a:solidFill>
                  <a:schemeClr val="bg1">
                    <a:lumMod val="95000"/>
                  </a:schemeClr>
                </a:solidFill>
              </a:rPr>
              <a:t>Frontespizio</a:t>
            </a:r>
          </a:p>
          <a:p>
            <a:pPr lvl="1" algn="just">
              <a:buFont typeface="Wingdings" pitchFamily="2" charset="2"/>
              <a:buChar char="Ø"/>
            </a:pPr>
            <a:r>
              <a:rPr lang="it-IT" sz="2000" dirty="0">
                <a:solidFill>
                  <a:schemeClr val="bg1">
                    <a:lumMod val="95000"/>
                  </a:schemeClr>
                </a:solidFill>
              </a:rPr>
              <a:t>Sezioni interne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Informazioni generali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Sistema di gestione della qualità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Personale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Locali e attrezzature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Documentazione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Produzione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Controllo qualità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Distribuzione reclami e richiamo prodotto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 err="1">
                <a:solidFill>
                  <a:schemeClr val="bg1">
                    <a:lumMod val="95000"/>
                  </a:schemeClr>
                </a:solidFill>
              </a:rPr>
              <a:t>Autoispezioni</a:t>
            </a: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it-IT" sz="2000" dirty="0">
                <a:solidFill>
                  <a:schemeClr val="bg1">
                    <a:lumMod val="95000"/>
                  </a:schemeClr>
                </a:solidFill>
              </a:rPr>
              <a:t>Allegati </a:t>
            </a:r>
          </a:p>
          <a:p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CB4DF9-9040-704E-BA31-01093F2CE0AB}"/>
              </a:ext>
            </a:extLst>
          </p:cNvPr>
          <p:cNvCxnSpPr>
            <a:cxnSpLocks/>
          </p:cNvCxnSpPr>
          <p:nvPr/>
        </p:nvCxnSpPr>
        <p:spPr>
          <a:xfrm flipH="1" flipV="1">
            <a:off x="10393026" y="5244689"/>
            <a:ext cx="439097" cy="33996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01B5D8-4F77-D54A-84BC-07ECDC73619F}"/>
              </a:ext>
            </a:extLst>
          </p:cNvPr>
          <p:cNvCxnSpPr>
            <a:cxnSpLocks/>
          </p:cNvCxnSpPr>
          <p:nvPr/>
        </p:nvCxnSpPr>
        <p:spPr>
          <a:xfrm flipV="1">
            <a:off x="7216726" y="5954877"/>
            <a:ext cx="261944" cy="40350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1AD5E17-9E5E-F44A-805A-F29D5600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580" y="1627152"/>
            <a:ext cx="5318657" cy="354023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254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E2D4E7-86B3-5540-867D-A4D10EA2F5FD}"/>
              </a:ext>
            </a:extLst>
          </p:cNvPr>
          <p:cNvSpPr txBox="1"/>
          <p:nvPr/>
        </p:nvSpPr>
        <p:spPr>
          <a:xfrm>
            <a:off x="1069303" y="5213312"/>
            <a:ext cx="1005339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NOTA TECNICA: per la slide successiva, per favore, uscite dalla modalità «slide show» e premete «Play» vicino al segno del volume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A9A93-99B4-3540-BC49-C09432CEB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70" t="26292" r="23794" b="25956"/>
          <a:stretch/>
        </p:blipFill>
        <p:spPr>
          <a:xfrm>
            <a:off x="7216726" y="6065991"/>
            <a:ext cx="701955" cy="60685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59B17EF-2C5E-0843-920D-DEC0C5DD05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0000"/>
                </a:solidFill>
              </a:rPr>
              <a:t>Documenti relativi alle GMP</a:t>
            </a:r>
          </a:p>
        </p:txBody>
      </p:sp>
    </p:spTree>
    <p:extLst>
      <p:ext uri="{BB962C8B-B14F-4D97-AF65-F5344CB8AC3E}">
        <p14:creationId xmlns:p14="http://schemas.microsoft.com/office/powerpoint/2010/main" val="169978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91FE8-C5DF-6F46-AA99-C028D035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Documenti relativi alle GMP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1CDAF-63E3-2B41-B884-C4BA9475F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2400" b="1" dirty="0"/>
              <a:t>SITE MASTER FILE </a:t>
            </a:r>
            <a:r>
              <a:rPr lang="it-IT" sz="2400" dirty="0"/>
              <a:t>– un documento emesso dai produttori farmaceutici  e contiene informazioni specifiche sulle attività del sito produttivo.</a:t>
            </a:r>
          </a:p>
          <a:p>
            <a:pPr algn="just"/>
            <a:r>
              <a:rPr lang="it-IT" sz="2400" dirty="0"/>
              <a:t>Deve fornire informazioni precise sulle attività GMP del produttore. </a:t>
            </a:r>
          </a:p>
          <a:p>
            <a:pPr algn="just"/>
            <a:r>
              <a:rPr lang="it-IT" sz="2400" dirty="0"/>
              <a:t>Sottoposto alle autorità ministeriali </a:t>
            </a:r>
            <a:r>
              <a:rPr lang="it-IT" sz="2400" b="1" dirty="0"/>
              <a:t> </a:t>
            </a:r>
            <a:r>
              <a:rPr lang="it-IT" sz="2400" dirty="0"/>
              <a:t>(AIFA, FDA…). </a:t>
            </a:r>
          </a:p>
          <a:p>
            <a:pPr lvl="1" algn="just">
              <a:buFont typeface="Wingdings" pitchFamily="2" charset="2"/>
              <a:buChar char="Ø"/>
            </a:pPr>
            <a:r>
              <a:rPr lang="it-IT" sz="2000" dirty="0"/>
              <a:t>Frontespizio</a:t>
            </a:r>
          </a:p>
          <a:p>
            <a:pPr lvl="1" algn="just">
              <a:buFont typeface="Wingdings" pitchFamily="2" charset="2"/>
              <a:buChar char="Ø"/>
            </a:pPr>
            <a:r>
              <a:rPr lang="it-IT" sz="2000" dirty="0"/>
              <a:t>Sezioni interne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/>
              <a:t>Informazioni generali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/>
              <a:t>Sistema di gestione della qualità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/>
              <a:t>Personale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/>
              <a:t>Locali e attrezzature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/>
              <a:t>Documentazione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/>
              <a:t>Produzione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/>
              <a:t>Controllo qualità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/>
              <a:t>Distribuzione reclami e richiamo prodotto </a:t>
            </a:r>
          </a:p>
          <a:p>
            <a:pPr lvl="2" algn="just">
              <a:buFont typeface="Wingdings" pitchFamily="2" charset="2"/>
              <a:buChar char="Ø"/>
            </a:pPr>
            <a:r>
              <a:rPr lang="it-IT" sz="1600" dirty="0" err="1"/>
              <a:t>Autoispezioni</a:t>
            </a:r>
            <a:r>
              <a:rPr lang="it-IT" sz="1600" dirty="0"/>
              <a:t> </a:t>
            </a:r>
            <a:endParaRPr lang="it-IT" sz="2000" dirty="0"/>
          </a:p>
          <a:p>
            <a:pPr lvl="1" algn="just">
              <a:buFont typeface="Wingdings" pitchFamily="2" charset="2"/>
              <a:buChar char="Ø"/>
            </a:pPr>
            <a:r>
              <a:rPr lang="it-IT" sz="2000" dirty="0"/>
              <a:t>Allegati </a:t>
            </a:r>
          </a:p>
          <a:p>
            <a:pPr algn="just"/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EB477E-2FA3-A24C-ABB6-9ACB5D9BE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8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9B5B-D036-744E-B1B7-5661ED30A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Quality</a:t>
            </a:r>
            <a:r>
              <a:rPr lang="it-IT" b="1" dirty="0">
                <a:solidFill>
                  <a:srgbClr val="FF0000"/>
                </a:solidFill>
              </a:rPr>
              <a:t> Control – QC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01B94-0B2A-B84E-B431-4E4668861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it-IT" sz="2400" dirty="0"/>
              <a:t>Riguarda:</a:t>
            </a:r>
          </a:p>
          <a:p>
            <a:pPr lvl="1" algn="just"/>
            <a:r>
              <a:rPr lang="it-IT" sz="2000" dirty="0"/>
              <a:t>il campionamento,</a:t>
            </a:r>
          </a:p>
          <a:p>
            <a:pPr lvl="1" algn="just"/>
            <a:r>
              <a:rPr lang="it-IT" sz="2000" dirty="0"/>
              <a:t>le specifiche,</a:t>
            </a:r>
          </a:p>
          <a:p>
            <a:pPr lvl="1" algn="just"/>
            <a:r>
              <a:rPr lang="it-IT" sz="2000" dirty="0"/>
              <a:t>i test, </a:t>
            </a:r>
          </a:p>
          <a:p>
            <a:pPr algn="just"/>
            <a:r>
              <a:rPr lang="it-IT" sz="2400" dirty="0"/>
              <a:t>Assieme a:</a:t>
            </a:r>
          </a:p>
          <a:p>
            <a:pPr lvl="1" algn="just"/>
            <a:r>
              <a:rPr lang="it-IT" sz="2000" dirty="0"/>
              <a:t>organizzazione,</a:t>
            </a:r>
          </a:p>
          <a:p>
            <a:pPr lvl="1" algn="just"/>
            <a:r>
              <a:rPr lang="it-IT" sz="2000" dirty="0"/>
              <a:t>documentazione,</a:t>
            </a:r>
          </a:p>
          <a:p>
            <a:pPr lvl="1" algn="just"/>
            <a:r>
              <a:rPr lang="it-IT" sz="2000" dirty="0"/>
              <a:t>procedure di rilascio. </a:t>
            </a:r>
          </a:p>
          <a:p>
            <a:pPr marL="0" indent="0" algn="just">
              <a:buNone/>
            </a:pPr>
            <a:r>
              <a:rPr lang="it-IT" sz="2400" i="1" dirty="0"/>
              <a:t>… che assicurano che vengano eseguite le prove necessarie e pertinenti e che i prodotti non sono rilasciati per l'uso, né messi in vendita. </a:t>
            </a:r>
          </a:p>
          <a:p>
            <a:pPr algn="just"/>
            <a:r>
              <a:rPr lang="it-IT" sz="2400" dirty="0"/>
              <a:t>Non riguarda solo le pratiche di laboratorio ma tutte le procedure che riguardano la qualità del prodotto.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17D0-AC62-8A4D-ACF8-6DE82DA90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160" y="1255437"/>
            <a:ext cx="2134290" cy="21342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75AEA8-D9B0-194A-967C-EB2B8937A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76"/>
    </mc:Choice>
    <mc:Fallback xmlns="">
      <p:transition spd="slow" advTm="11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9FD3-E849-3E46-9896-CB60CC57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Elementi fondamentali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36E4D-2AF7-F040-A376-881CB7902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/>
          </a:bodyPr>
          <a:lstStyle/>
          <a:p>
            <a:r>
              <a:rPr lang="it-IT" sz="2400" dirty="0"/>
              <a:t>Dipartimento Controllo di Qualità (QCD)</a:t>
            </a:r>
          </a:p>
          <a:p>
            <a:r>
              <a:rPr lang="it-IT" sz="2400" dirty="0"/>
              <a:t>Fornire risorse adeguate.  </a:t>
            </a:r>
          </a:p>
          <a:p>
            <a:r>
              <a:rPr lang="it-IT" sz="2400" dirty="0"/>
              <a:t>Doveri del QCD: </a:t>
            </a:r>
          </a:p>
          <a:p>
            <a:pPr lvl="1"/>
            <a:r>
              <a:rPr lang="it-IT" sz="2000" dirty="0"/>
              <a:t>stabilire, validare e implementare tutte le procedure di controllo della qualità;</a:t>
            </a:r>
          </a:p>
          <a:p>
            <a:pPr lvl="1"/>
            <a:r>
              <a:rPr lang="it-IT" sz="2000" dirty="0"/>
              <a:t>supervisionare campioni o prodotti di riferimento;</a:t>
            </a:r>
          </a:p>
          <a:p>
            <a:pPr lvl="1"/>
            <a:r>
              <a:rPr lang="it-IT" sz="2000" dirty="0"/>
              <a:t>assicurare la corretta etichettatura dei contenitori; </a:t>
            </a:r>
          </a:p>
          <a:p>
            <a:pPr lvl="1"/>
            <a:r>
              <a:rPr lang="it-IT" sz="2000" dirty="0"/>
              <a:t>garantire il monitoraggio della stabilità dei prodotti; </a:t>
            </a:r>
          </a:p>
          <a:p>
            <a:pPr lvl="1"/>
            <a:r>
              <a:rPr lang="it-IT" sz="2000" dirty="0"/>
              <a:t>partecipare alle indagine sui reclami relativi alla qualità del prodotto.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CB552C-6CE6-9C4A-8A29-EBEF242D6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19"/>
    </mc:Choice>
    <mc:Fallback xmlns="">
      <p:transition spd="slow" advTm="173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5E490-96A0-7442-8123-B17780EA9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Good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Quality</a:t>
            </a:r>
            <a:r>
              <a:rPr lang="it-IT" b="1" dirty="0">
                <a:solidFill>
                  <a:srgbClr val="FF0000"/>
                </a:solidFill>
              </a:rPr>
              <a:t> Control </a:t>
            </a:r>
            <a:r>
              <a:rPr lang="it-IT" b="1" dirty="0" err="1">
                <a:solidFill>
                  <a:srgbClr val="FF0000"/>
                </a:solidFill>
              </a:rPr>
              <a:t>Laboratory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Practice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43CB-26D5-D641-AF16-5E63CD824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Documentazione (Capitolo 4). </a:t>
            </a:r>
          </a:p>
          <a:p>
            <a:pPr lvl="1"/>
            <a:r>
              <a:rPr lang="it-IT" sz="2000" dirty="0"/>
              <a:t>Specifiche; </a:t>
            </a:r>
          </a:p>
          <a:p>
            <a:pPr lvl="1"/>
            <a:r>
              <a:rPr lang="it-IT" sz="2000" dirty="0"/>
              <a:t>Procedure; </a:t>
            </a:r>
          </a:p>
          <a:p>
            <a:pPr lvl="1"/>
            <a:r>
              <a:rPr lang="it-IT" sz="2000" dirty="0"/>
              <a:t>Rapporti e certificati;</a:t>
            </a:r>
          </a:p>
          <a:p>
            <a:pPr lvl="1"/>
            <a:r>
              <a:rPr lang="it-IT" sz="2000" dirty="0"/>
              <a:t>Dati di monitoraggio (aria, acqua);</a:t>
            </a:r>
          </a:p>
          <a:p>
            <a:pPr lvl="1"/>
            <a:r>
              <a:rPr lang="it-IT" sz="2000" dirty="0"/>
              <a:t>Validazione dei metodi. </a:t>
            </a:r>
          </a:p>
          <a:p>
            <a:r>
              <a:rPr lang="it-IT" sz="2400" dirty="0"/>
              <a:t>Campionatura </a:t>
            </a:r>
          </a:p>
          <a:p>
            <a:pPr lvl="1"/>
            <a:r>
              <a:rPr lang="it-IT" sz="2000" dirty="0"/>
              <a:t>Metodi;</a:t>
            </a:r>
          </a:p>
          <a:p>
            <a:pPr lvl="1"/>
            <a:r>
              <a:rPr lang="it-IT" sz="2000" dirty="0"/>
              <a:t>Attrezzatura; </a:t>
            </a:r>
          </a:p>
          <a:p>
            <a:pPr lvl="1"/>
            <a:r>
              <a:rPr lang="it-IT" sz="2000" dirty="0"/>
              <a:t>Quantità (istruzioni se il campione deve essere suddiviso);</a:t>
            </a:r>
          </a:p>
          <a:p>
            <a:pPr lvl="1"/>
            <a:r>
              <a:rPr lang="it-IT" sz="2000" dirty="0"/>
              <a:t>Tipo e condizione del contenitore; </a:t>
            </a:r>
          </a:p>
          <a:p>
            <a:pPr lvl="1"/>
            <a:r>
              <a:rPr lang="it-IT" sz="2000" dirty="0"/>
              <a:t>Identificazione dei contenitori; </a:t>
            </a:r>
          </a:p>
          <a:p>
            <a:pPr lvl="1"/>
            <a:r>
              <a:rPr lang="it-IT" sz="2000" dirty="0"/>
              <a:t>Precauzioni (campioni sterili e/o nocivi);</a:t>
            </a:r>
          </a:p>
          <a:p>
            <a:pPr lvl="1"/>
            <a:r>
              <a:rPr lang="it-IT" sz="2000" dirty="0"/>
              <a:t>Condizioni di stoccaggio; </a:t>
            </a:r>
          </a:p>
          <a:p>
            <a:pPr lvl="1"/>
            <a:r>
              <a:rPr lang="it-IT" sz="2000" dirty="0"/>
              <a:t>Istruzioni per la pulizia e stoccaggio dell’attrezzatura di campionamento.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52551-D341-4641-8431-E6BAF61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3720" y="1825624"/>
            <a:ext cx="1980080" cy="14873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93C0DA-C48B-5A42-AF87-DAF6C9BAF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5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34"/>
    </mc:Choice>
    <mc:Fallback xmlns="">
      <p:transition spd="slow" advTm="195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D17FB-61CF-A44F-9E94-47C45D1E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Good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Quality</a:t>
            </a:r>
            <a:r>
              <a:rPr lang="it-IT" b="1" dirty="0">
                <a:solidFill>
                  <a:srgbClr val="FF0000"/>
                </a:solidFill>
              </a:rPr>
              <a:t> Control </a:t>
            </a:r>
            <a:r>
              <a:rPr lang="it-IT" b="1" dirty="0" err="1">
                <a:solidFill>
                  <a:srgbClr val="FF0000"/>
                </a:solidFill>
              </a:rPr>
              <a:t>Laboratory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Practice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4A66A-60BD-F74C-9BC5-C6766AB63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726271" cy="5032375"/>
          </a:xfrm>
        </p:spPr>
        <p:txBody>
          <a:bodyPr>
            <a:normAutofit/>
          </a:bodyPr>
          <a:lstStyle/>
          <a:p>
            <a:r>
              <a:rPr lang="it-IT" sz="2400" dirty="0"/>
              <a:t>Test</a:t>
            </a:r>
            <a:r>
              <a:rPr lang="it-IT" sz="2400" dirty="0">
                <a:sym typeface="Wingdings" pitchFamily="2" charset="2"/>
              </a:rPr>
              <a:t> (validati):</a:t>
            </a:r>
          </a:p>
          <a:p>
            <a:pPr lvl="1"/>
            <a:r>
              <a:rPr lang="it-IT" sz="2000" dirty="0">
                <a:sym typeface="Wingdings" pitchFamily="2" charset="2"/>
              </a:rPr>
              <a:t>Nome del materiale o prodotto (forma);</a:t>
            </a:r>
          </a:p>
          <a:p>
            <a:pPr lvl="1"/>
            <a:r>
              <a:rPr lang="it-IT" sz="2000" dirty="0">
                <a:sym typeface="Wingdings" pitchFamily="2" charset="2"/>
              </a:rPr>
              <a:t>Numero del lotto (produttore e/o fornitore);</a:t>
            </a:r>
          </a:p>
          <a:p>
            <a:pPr lvl="1"/>
            <a:r>
              <a:rPr lang="it-IT" sz="2000" dirty="0"/>
              <a:t>Riferimenti alle specifiche e procedure di prova pertinenti;</a:t>
            </a:r>
          </a:p>
          <a:p>
            <a:pPr lvl="1"/>
            <a:r>
              <a:rPr lang="it-IT" sz="2000" dirty="0"/>
              <a:t>Risultati dei test, comprese osservazioni e calcoli, e riferimento a eventuali certificati di analisi;</a:t>
            </a:r>
          </a:p>
          <a:p>
            <a:pPr lvl="1"/>
            <a:r>
              <a:rPr lang="it-IT" sz="2000" dirty="0"/>
              <a:t>Data del test;</a:t>
            </a:r>
          </a:p>
          <a:p>
            <a:pPr lvl="1"/>
            <a:r>
              <a:rPr lang="it-IT" sz="2000" dirty="0"/>
              <a:t>Iniziali delle persone che hanno eseguito il test; </a:t>
            </a:r>
          </a:p>
          <a:p>
            <a:pPr lvl="1"/>
            <a:r>
              <a:rPr lang="it-IT" sz="2000" dirty="0"/>
              <a:t>Iniziali delle persone che hanno verificato il test e i calcoli;</a:t>
            </a:r>
          </a:p>
          <a:p>
            <a:pPr lvl="1"/>
            <a:r>
              <a:rPr lang="it-IT" sz="2000" dirty="0"/>
              <a:t>Una chiara dichiarazione di approvazione o rifiuto e la data firma della persona responsabile;</a:t>
            </a:r>
          </a:p>
          <a:p>
            <a:pPr lvl="1"/>
            <a:r>
              <a:rPr lang="it-IT" sz="2000" dirty="0"/>
              <a:t>Riferimento all'apparecchiatura utilizzata.</a:t>
            </a:r>
          </a:p>
          <a:p>
            <a:r>
              <a:rPr lang="it-IT" sz="2400" dirty="0"/>
              <a:t>Stabilità del prodotto:</a:t>
            </a:r>
          </a:p>
          <a:p>
            <a:pPr lvl="1"/>
            <a:r>
              <a:rPr lang="it-IT" sz="2000" dirty="0"/>
              <a:t>Monitoraggio del prodotto finale nel tempo; </a:t>
            </a:r>
          </a:p>
          <a:p>
            <a:pPr lvl="1"/>
            <a:r>
              <a:rPr lang="it-IT" sz="2000" dirty="0"/>
              <a:t>Periodico e dopo cambiamenti significativi nel processo;</a:t>
            </a:r>
          </a:p>
          <a:p>
            <a:pPr lvl="1"/>
            <a:r>
              <a:rPr lang="it-IT" sz="2000" dirty="0"/>
              <a:t>Disponibili alla QP.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F67349-B0E0-E342-B14A-4B1EAE2C1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71"/>
    </mc:Choice>
    <mc:Fallback xmlns="">
      <p:transition spd="slow" advTm="34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63B01A-CC4D-2D4B-9CDC-8BCE70CD2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Capitolo 7 </a:t>
            </a:r>
          </a:p>
          <a:p>
            <a:pPr marL="0" indent="0" algn="ctr">
              <a:buNone/>
            </a:pPr>
            <a:endParaRPr lang="it-IT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Produzione ed analisi conto terzi</a:t>
            </a:r>
          </a:p>
          <a:p>
            <a:pPr marL="0" indent="0" algn="ctr">
              <a:buNone/>
            </a:pPr>
            <a:endParaRPr lang="it-IT" sz="4400" b="1" dirty="0"/>
          </a:p>
          <a:p>
            <a:pPr marL="0" indent="0" algn="ctr">
              <a:buNone/>
            </a:pPr>
            <a:endParaRPr lang="it-IT" sz="4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CE6EB-085F-4240-AA1F-D6469347F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2342" y="234778"/>
            <a:ext cx="2437990" cy="18312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0787EB-FC2E-324C-8DBC-A2DA02720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2"/>
    </mc:Choice>
    <mc:Fallback xmlns="">
      <p:transition spd="slow" advTm="1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6F400-7070-AC4D-A24A-3219E9C3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Contratto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534E098-87CB-274B-A9F1-7D8221698F9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57056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114ED9F-B12F-3E47-94F7-CF9F8B8EEE2D}"/>
              </a:ext>
            </a:extLst>
          </p:cNvPr>
          <p:cNvSpPr/>
          <p:nvPr/>
        </p:nvSpPr>
        <p:spPr>
          <a:xfrm>
            <a:off x="4598894" y="3554207"/>
            <a:ext cx="2994212" cy="646331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chemeClr val="tx1"/>
            </a:solidFill>
            <a:prstDash val="sysDash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br>
              <a:rPr lang="it-IT" b="1" dirty="0"/>
            </a:br>
            <a:r>
              <a:rPr lang="it-IT" b="1" dirty="0">
                <a:solidFill>
                  <a:srgbClr val="222222"/>
                </a:solidFill>
              </a:rPr>
              <a:t>Committente e Contraente </a:t>
            </a:r>
            <a:endParaRPr lang="it-IT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9FF6C-3723-0647-A282-4BAB7FFDE8B0}"/>
              </a:ext>
            </a:extLst>
          </p:cNvPr>
          <p:cNvSpPr txBox="1"/>
          <p:nvPr/>
        </p:nvSpPr>
        <p:spPr>
          <a:xfrm>
            <a:off x="681317" y="5169554"/>
            <a:ext cx="3741409" cy="14773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it-IT" b="1" dirty="0"/>
              <a:t>Responsabilità per i processi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b="1" dirty="0"/>
              <a:t>GMP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b="1" dirty="0"/>
              <a:t>Fornire tutte le informazioni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b="1" dirty="0"/>
              <a:t>Monitora l’operato del Contraente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b="1" dirty="0"/>
              <a:t>Responsabile dei risultati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5D172-8866-894B-89EC-457209615A95}"/>
              </a:ext>
            </a:extLst>
          </p:cNvPr>
          <p:cNvSpPr txBox="1"/>
          <p:nvPr/>
        </p:nvSpPr>
        <p:spPr>
          <a:xfrm>
            <a:off x="7173832" y="5169554"/>
            <a:ext cx="4475392" cy="14773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 algn="r">
              <a:buFont typeface="Wingdings" pitchFamily="2" charset="2"/>
              <a:buChar char="ü"/>
            </a:pPr>
            <a:r>
              <a:rPr lang="it-IT" b="1" dirty="0"/>
              <a:t>In gradi di eseguire il lavoro</a:t>
            </a:r>
          </a:p>
          <a:p>
            <a:pPr marL="285750" indent="-285750" algn="r">
              <a:buFont typeface="Wingdings" pitchFamily="2" charset="2"/>
              <a:buChar char="ü"/>
            </a:pPr>
            <a:r>
              <a:rPr lang="it-IT" b="1" dirty="0"/>
              <a:t>Materiali forniti adatti allo scopo</a:t>
            </a:r>
          </a:p>
          <a:p>
            <a:pPr marL="285750" indent="-285750" algn="r">
              <a:buFont typeface="Wingdings" pitchFamily="2" charset="2"/>
              <a:buChar char="ü"/>
            </a:pPr>
            <a:r>
              <a:rPr lang="it-IT" b="1" dirty="0"/>
              <a:t>Non subappaltare a terzi</a:t>
            </a:r>
          </a:p>
          <a:p>
            <a:pPr marL="285750" indent="-285750" algn="r">
              <a:buFont typeface="Wingdings" pitchFamily="2" charset="2"/>
              <a:buChar char="ü"/>
            </a:pPr>
            <a:r>
              <a:rPr lang="it-IT" b="1" dirty="0"/>
              <a:t>Non apportare modifiche non autorizzate </a:t>
            </a:r>
          </a:p>
          <a:p>
            <a:pPr marL="285750" indent="-285750" algn="r">
              <a:buFont typeface="Wingdings" pitchFamily="2" charset="2"/>
              <a:buChar char="ü"/>
            </a:pPr>
            <a:r>
              <a:rPr lang="it-IT" b="1" dirty="0"/>
              <a:t>Soggetto a ispezioni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3C3860B9-8A62-6E41-B374-2A5CBC5CEDE5}"/>
              </a:ext>
            </a:extLst>
          </p:cNvPr>
          <p:cNvSpPr/>
          <p:nvPr/>
        </p:nvSpPr>
        <p:spPr>
          <a:xfrm rot="18794970">
            <a:off x="7802279" y="4348337"/>
            <a:ext cx="319677" cy="645386"/>
          </a:xfrm>
          <a:prstGeom prst="downArrow">
            <a:avLst>
              <a:gd name="adj1" fmla="val 34471"/>
              <a:gd name="adj2" fmla="val 122575"/>
            </a:avLst>
          </a:prstGeom>
          <a:gradFill>
            <a:gsLst>
              <a:gs pos="0">
                <a:srgbClr val="FFC000"/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</a:gradFill>
          <a:ln w="3175">
            <a:solidFill>
              <a:schemeClr val="tx1"/>
            </a:solidFill>
            <a:prstDash val="sys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95FE0C2F-B5EC-994F-BF1A-D78E5445D97F}"/>
              </a:ext>
            </a:extLst>
          </p:cNvPr>
          <p:cNvSpPr/>
          <p:nvPr/>
        </p:nvSpPr>
        <p:spPr>
          <a:xfrm rot="2641926">
            <a:off x="4098783" y="4342763"/>
            <a:ext cx="319677" cy="645386"/>
          </a:xfrm>
          <a:prstGeom prst="downArrow">
            <a:avLst>
              <a:gd name="adj1" fmla="val 34471"/>
              <a:gd name="adj2" fmla="val 122575"/>
            </a:avLst>
          </a:prstGeom>
          <a:gradFill>
            <a:gsLst>
              <a:gs pos="0">
                <a:srgbClr val="FFC000"/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</a:gradFill>
          <a:ln w="3175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1E1E37-D855-624B-8614-F94EDD252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332"/>
    </mc:Choice>
    <mc:Fallback xmlns="">
      <p:transition spd="slow" advTm="478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63B01A-CC4D-2D4B-9CDC-8BCE70CD2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Capitolo 8</a:t>
            </a:r>
          </a:p>
          <a:p>
            <a:pPr marL="0" indent="0" algn="ctr">
              <a:buNone/>
            </a:pPr>
            <a:endParaRPr lang="it-IT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4400" b="1" dirty="0">
                <a:solidFill>
                  <a:srgbClr val="FF0000"/>
                </a:solidFill>
              </a:rPr>
              <a:t>Reclami e richiamo del prodotto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A7F17-A285-7E47-8D33-4CF26FA63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061" y="469557"/>
            <a:ext cx="1927651" cy="192765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B9D63E-05C1-8342-A601-A9A44BCF0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7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3"/>
    </mc:Choice>
    <mc:Fallback xmlns="">
      <p:transition spd="slow" advTm="17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1345F-DB6A-FC43-A2CE-F6912A84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Reclami, difetti di qualità e richiami di prodotti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7EA4-3834-404B-BC4C-E59C02EB0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Protezione della salute pubblica.</a:t>
            </a:r>
          </a:p>
          <a:p>
            <a:pPr algn="just"/>
            <a:r>
              <a:rPr lang="it-IT" sz="2400" dirty="0"/>
              <a:t>Procedure che mirano a registrare, valutare ed indagare reclami e potenziali difetti di qualità e, se necessario, ritirare il prodotto dalla rete di distribuzione. </a:t>
            </a:r>
          </a:p>
          <a:p>
            <a:pPr algn="just"/>
            <a:r>
              <a:rPr lang="it-IT" sz="2400" dirty="0"/>
              <a:t>Applicare principi di </a:t>
            </a:r>
            <a:r>
              <a:rPr lang="it-IT" sz="2400" dirty="0" err="1"/>
              <a:t>Quality</a:t>
            </a:r>
            <a:r>
              <a:rPr lang="it-IT" sz="2400" dirty="0"/>
              <a:t> </a:t>
            </a:r>
            <a:r>
              <a:rPr lang="it-IT" sz="2400" dirty="0" err="1"/>
              <a:t>Risk</a:t>
            </a:r>
            <a:r>
              <a:rPr lang="it-IT" sz="2400" dirty="0"/>
              <a:t> Management per tale investigazione. </a:t>
            </a:r>
          </a:p>
          <a:p>
            <a:pPr lvl="1" algn="just"/>
            <a:r>
              <a:rPr lang="it-IT" sz="2000" dirty="0"/>
              <a:t>Personale e organizzazione;</a:t>
            </a:r>
          </a:p>
          <a:p>
            <a:pPr lvl="1" algn="just"/>
            <a:r>
              <a:rPr lang="it-IT" sz="2000" dirty="0"/>
              <a:t>Procedure per la gestione e l'indagine dei reclami inclusi possibili difetti di qualità;</a:t>
            </a:r>
          </a:p>
          <a:p>
            <a:pPr lvl="1" algn="just"/>
            <a:r>
              <a:rPr lang="it-IT" sz="2000" dirty="0"/>
              <a:t>Indagine e processo decisionale;</a:t>
            </a:r>
          </a:p>
          <a:p>
            <a:pPr lvl="1" algn="just"/>
            <a:r>
              <a:rPr lang="it-IT" sz="2000" dirty="0"/>
              <a:t>Analisi della causa principale e azioni correttive e preventive;</a:t>
            </a:r>
          </a:p>
          <a:p>
            <a:pPr lvl="1" algn="just"/>
            <a:r>
              <a:rPr lang="it-IT" sz="2000" dirty="0"/>
              <a:t>Richiami sui prodotti e altre potenziali azioni di riduzione del rischio.</a:t>
            </a:r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7E302-C116-0E4B-A9BF-394571D52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5900" y="4216400"/>
            <a:ext cx="2647950" cy="2647950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385B9521-ACE9-DF4C-8C36-D455B7124A1D}"/>
              </a:ext>
            </a:extLst>
          </p:cNvPr>
          <p:cNvSpPr/>
          <p:nvPr/>
        </p:nvSpPr>
        <p:spPr>
          <a:xfrm>
            <a:off x="5611368" y="5190059"/>
            <a:ext cx="269479" cy="54404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7E7FE-1BE1-6A4B-804D-7174CB1ABDE0}"/>
              </a:ext>
            </a:extLst>
          </p:cNvPr>
          <p:cNvSpPr txBox="1"/>
          <p:nvPr/>
        </p:nvSpPr>
        <p:spPr>
          <a:xfrm>
            <a:off x="4657187" y="5842147"/>
            <a:ext cx="2177840" cy="92333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43000">
                <a:srgbClr val="FF0000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5400000" scaled="1"/>
            <a:tileRect/>
          </a:gradFill>
          <a:effectLst>
            <a:softEdge rad="38100"/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Comunicazione</a:t>
            </a:r>
          </a:p>
          <a:p>
            <a:pPr algn="ctr"/>
            <a:r>
              <a:rPr lang="it-IT" b="1" dirty="0"/>
              <a:t> alle</a:t>
            </a:r>
          </a:p>
          <a:p>
            <a:pPr algn="ctr"/>
            <a:r>
              <a:rPr lang="it-IT" b="1" dirty="0"/>
              <a:t> Autorità competenti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C69BCE-8626-F54C-BD3A-89B6851BF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852"/>
    </mc:Choice>
    <mc:Fallback xmlns="">
      <p:transition spd="slow" advTm="39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761</Words>
  <Application>Microsoft Macintosh PowerPoint</Application>
  <PresentationFormat>Widescreen</PresentationFormat>
  <Paragraphs>148</Paragraphs>
  <Slides>13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PowerPoint Presentation</vt:lpstr>
      <vt:lpstr>Quality Control – QC</vt:lpstr>
      <vt:lpstr>Elementi fondamentali</vt:lpstr>
      <vt:lpstr>Good Quality Control Laboratory Practice </vt:lpstr>
      <vt:lpstr>Good Quality Control Laboratory Practice </vt:lpstr>
      <vt:lpstr>PowerPoint Presentation</vt:lpstr>
      <vt:lpstr>Contratto</vt:lpstr>
      <vt:lpstr>PowerPoint Presentation</vt:lpstr>
      <vt:lpstr>Reclami, difetti di qualità e richiami di prodotti</vt:lpstr>
      <vt:lpstr>PowerPoint Presentation</vt:lpstr>
      <vt:lpstr>Autoispezione</vt:lpstr>
      <vt:lpstr>PowerPoint Presentation</vt:lpstr>
      <vt:lpstr>Documenti relativi alle GMP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suzana.aulic@icgeb.org</dc:creator>
  <cp:lastModifiedBy>suzana.aulic@icgeb.org</cp:lastModifiedBy>
  <cp:revision>5</cp:revision>
  <dcterms:created xsi:type="dcterms:W3CDTF">2020-05-04T10:23:30Z</dcterms:created>
  <dcterms:modified xsi:type="dcterms:W3CDTF">2020-05-04T15:05:32Z</dcterms:modified>
</cp:coreProperties>
</file>