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46"/>
  </p:notesMasterIdLst>
  <p:sldIdLst>
    <p:sldId id="338" r:id="rId2"/>
    <p:sldId id="283" r:id="rId3"/>
    <p:sldId id="352" r:id="rId4"/>
    <p:sldId id="284" r:id="rId5"/>
    <p:sldId id="286" r:id="rId6"/>
    <p:sldId id="285" r:id="rId7"/>
    <p:sldId id="353" r:id="rId8"/>
    <p:sldId id="287" r:id="rId9"/>
    <p:sldId id="343" r:id="rId10"/>
    <p:sldId id="288" r:id="rId11"/>
    <p:sldId id="290" r:id="rId12"/>
    <p:sldId id="291" r:id="rId13"/>
    <p:sldId id="293" r:id="rId14"/>
    <p:sldId id="292" r:id="rId15"/>
    <p:sldId id="296" r:id="rId16"/>
    <p:sldId id="295" r:id="rId17"/>
    <p:sldId id="354" r:id="rId18"/>
    <p:sldId id="297" r:id="rId19"/>
    <p:sldId id="299" r:id="rId20"/>
    <p:sldId id="301" r:id="rId21"/>
    <p:sldId id="302" r:id="rId22"/>
    <p:sldId id="304" r:id="rId23"/>
    <p:sldId id="303" r:id="rId24"/>
    <p:sldId id="305" r:id="rId25"/>
    <p:sldId id="307" r:id="rId26"/>
    <p:sldId id="308" r:id="rId27"/>
    <p:sldId id="309" r:id="rId28"/>
    <p:sldId id="355" r:id="rId29"/>
    <p:sldId id="310" r:id="rId30"/>
    <p:sldId id="311" r:id="rId31"/>
    <p:sldId id="312" r:id="rId32"/>
    <p:sldId id="316" r:id="rId33"/>
    <p:sldId id="317" r:id="rId34"/>
    <p:sldId id="318" r:id="rId35"/>
    <p:sldId id="321" r:id="rId36"/>
    <p:sldId id="320" r:id="rId37"/>
    <p:sldId id="322" r:id="rId38"/>
    <p:sldId id="327" r:id="rId39"/>
    <p:sldId id="328" r:id="rId40"/>
    <p:sldId id="331" r:id="rId41"/>
    <p:sldId id="333" r:id="rId42"/>
    <p:sldId id="332" r:id="rId43"/>
    <p:sldId id="345" r:id="rId44"/>
    <p:sldId id="336" r:id="rId45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4"/>
    <p:restoredTop sz="86450"/>
  </p:normalViewPr>
  <p:slideViewPr>
    <p:cSldViewPr>
      <p:cViewPr varScale="1">
        <p:scale>
          <a:sx n="110" d="100"/>
          <a:sy n="110" d="100"/>
        </p:scale>
        <p:origin x="592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3173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8197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200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 smtClean="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F5BED475-AC9E-4033-BA96-D63E9FD452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5DD68AD-0836-4636-A463-C8CA893FC20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55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0D866B0-3A29-4E47-BA61-236655FB150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60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F01A1B0-2A00-4AFF-8980-88AE79129CE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39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750407-AC58-4D96-953E-2F2CF17AB72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D2067D-35CF-463E-96ED-22C6B62E244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01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750407-AC58-4D96-953E-2F2CF17AB72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21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6566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C59618D-4278-46E5-A23C-42C20EA3ADB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42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A743FCE-1833-43D4-A342-7F155698711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983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919F5C8-A311-43DA-9D3A-49F4F2BE3E5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24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1CC78CC-24EA-451A-8222-A7E8D7D654F3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44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184889FE-87D5-4D8E-B518-9247558096DF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85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CBE4E23-C887-4911-AF50-80FCFE57A4D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75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427BDF6-DC02-4004-B8F2-1B390F145C0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064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406C15D-720C-4C23-A8BE-61620888355D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05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B8C6685-22C4-46A6-8AF2-471B605564F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46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A0B4B97-0FC4-4E9B-B22C-0BAB1A85028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67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190AF2C-7E9D-4297-9E55-80C768111820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1878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EC7EF2B-E3E0-4DAF-BB9B-B01903950098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29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08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F68829-AD70-4D65-9534-7D92FB45A6EA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28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974662B3-00DF-4331-A00D-9D18B219CB9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249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2390F76-D038-47CF-B1F0-FA846F32CA6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31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C8252335-6D57-4BB8-B1CD-4E96A3BA63F5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33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517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C08AC0-248E-4BC6-9F2C-D1AEB87556B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1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A8754ED9-BCE1-4CB6-8C4D-344F52A8671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37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467673D1-2D5A-4A1F-BBE3-E508B6A223B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35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33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0194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10AD3CF-0E94-447D-A3A8-BB9F75624B6B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13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31970187-DAAF-4476-BBD7-BFFCA843724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4541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F419F2D-D2F2-4EF8-AFB9-297FD99134B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565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B98036A1-CE3B-4C67-9CD4-53361F0F2D74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39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57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770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708486D4-BE77-4DA0-B980-8C68C4048EA6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38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EE1C77D8-CC99-43EF-8BBF-0EB0E1CED66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793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4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DED113A5-7D02-43F2-9C27-D42603D254C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6589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589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0CF2325-0AEE-4419-8A83-F05C3D4DFD42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44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1740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0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330F7EF-EFB6-4FE7-A840-CDB998E48FC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6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6963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7C08AC0-248E-4BC6-9F2C-D1AEB87556B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7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16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0856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29C1757A-EE62-4405-887B-3412394C142C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8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37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59F80A0E-C453-48F3-A46C-1CB3A54806B1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10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57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03D1F3FC-E25B-4B64-AB87-6915DD028729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11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798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>
              <a:buClrTx/>
              <a:buFontTx/>
              <a:buNone/>
            </a:pPr>
            <a:fld id="{F46E8EA1-7D7D-4D7C-AE0E-B90735CD081E}" type="slidenum">
              <a:rPr lang="it-IT" altLang="it-IT" sz="1200">
                <a:solidFill>
                  <a:srgbClr val="000000"/>
                </a:solidFill>
              </a:rPr>
              <a:pPr>
                <a:buClrTx/>
                <a:buFontTx/>
                <a:buNone/>
              </a:pPr>
              <a:t>12</a:t>
            </a:fld>
            <a:endParaRPr lang="it-IT" altLang="it-IT" sz="1200">
              <a:solidFill>
                <a:srgbClr val="000000"/>
              </a:solidFill>
            </a:endParaRPr>
          </a:p>
        </p:txBody>
      </p:sp>
      <p:sp>
        <p:nvSpPr>
          <p:cNvPr id="819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9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2653F-CB9F-4C8B-A2A1-2928B2B91C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90242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2ED7E-417B-4B8C-9B6D-977E6267F27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511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 rot="5400000" flipV="1">
            <a:off x="7543800" y="173038"/>
            <a:ext cx="0" cy="6858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762000"/>
            <a:ext cx="1971675" cy="5410200"/>
          </a:xfrm>
        </p:spPr>
        <p:txBody>
          <a:bodyPr vert="eaVert" lIns="45720" tIns="91440" rIns="45720" bIns="91440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1" y="762000"/>
            <a:ext cx="5686425" cy="541020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9BF69-AE8D-4CAE-8656-0A8D3CDD65F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811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83099-EC45-47CB-A9BE-EDFBF30782D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091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Freeform 10"/>
          <p:cNvSpPr/>
          <p:nvPr/>
        </p:nvSpPr>
        <p:spPr>
          <a:xfrm>
            <a:off x="4763" y="0"/>
            <a:ext cx="9139237" cy="4572000"/>
          </a:xfrm>
          <a:custGeom>
            <a:avLst/>
            <a:gdLst/>
            <a:ahLst/>
            <a:cxnLst/>
            <a:rect l="l" t="t" r="r" b="b"/>
            <a:pathLst>
              <a:path w="9139239" h="4572001">
                <a:moveTo>
                  <a:pt x="9139239" y="4171458"/>
                </a:moveTo>
                <a:lnTo>
                  <a:pt x="9139239" y="4479120"/>
                </a:lnTo>
                <a:lnTo>
                  <a:pt x="9061857" y="4572001"/>
                </a:lnTo>
                <a:lnTo>
                  <a:pt x="8867616" y="4572001"/>
                </a:lnTo>
                <a:cubicBezTo>
                  <a:pt x="8974940" y="4496648"/>
                  <a:pt x="9059271" y="4392377"/>
                  <a:pt x="9109281" y="4270954"/>
                </a:cubicBezTo>
                <a:close/>
                <a:moveTo>
                  <a:pt x="9139239" y="4017903"/>
                </a:moveTo>
                <a:lnTo>
                  <a:pt x="9139239" y="4146549"/>
                </a:lnTo>
                <a:lnTo>
                  <a:pt x="9061849" y="4168266"/>
                </a:lnTo>
                <a:cubicBezTo>
                  <a:pt x="8867508" y="4236060"/>
                  <a:pt x="8712637" y="4384208"/>
                  <a:pt x="8639677" y="4572001"/>
                </a:cubicBezTo>
                <a:lnTo>
                  <a:pt x="8502130" y="4572001"/>
                </a:lnTo>
                <a:cubicBezTo>
                  <a:pt x="8583823" y="4319597"/>
                  <a:pt x="8787913" y="4120306"/>
                  <a:pt x="9046727" y="4039822"/>
                </a:cubicBezTo>
                <a:close/>
                <a:moveTo>
                  <a:pt x="7620280" y="3999419"/>
                </a:moveTo>
                <a:lnTo>
                  <a:pt x="7637367" y="4001042"/>
                </a:lnTo>
                <a:cubicBezTo>
                  <a:pt x="7669753" y="4001569"/>
                  <a:pt x="7701646" y="4004550"/>
                  <a:pt x="7732829" y="4010107"/>
                </a:cubicBezTo>
                <a:cubicBezTo>
                  <a:pt x="7738405" y="4009688"/>
                  <a:pt x="7743733" y="4010636"/>
                  <a:pt x="7749042" y="4011646"/>
                </a:cubicBezTo>
                <a:lnTo>
                  <a:pt x="7749159" y="4012794"/>
                </a:lnTo>
                <a:cubicBezTo>
                  <a:pt x="8061238" y="4064450"/>
                  <a:pt x="8314467" y="4283539"/>
                  <a:pt x="8407830" y="4572001"/>
                </a:cubicBezTo>
                <a:lnTo>
                  <a:pt x="8270283" y="4572001"/>
                </a:lnTo>
                <a:cubicBezTo>
                  <a:pt x="8186900" y="4357380"/>
                  <a:pt x="7996531" y="4194541"/>
                  <a:pt x="7762529" y="4144250"/>
                </a:cubicBezTo>
                <a:cubicBezTo>
                  <a:pt x="7797023" y="4319651"/>
                  <a:pt x="7899246" y="4471530"/>
                  <a:pt x="8042344" y="4572001"/>
                </a:cubicBezTo>
                <a:lnTo>
                  <a:pt x="7848103" y="4572001"/>
                </a:lnTo>
                <a:cubicBezTo>
                  <a:pt x="7731971" y="4452596"/>
                  <a:pt x="7653409" y="4298519"/>
                  <a:pt x="7629044" y="4127511"/>
                </a:cubicBezTo>
                <a:cubicBezTo>
                  <a:pt x="7628876" y="4127458"/>
                  <a:pt x="7628708" y="4127453"/>
                  <a:pt x="7628538" y="4127448"/>
                </a:cubicBezTo>
                <a:lnTo>
                  <a:pt x="7628000" y="4120772"/>
                </a:lnTo>
                <a:cubicBezTo>
                  <a:pt x="7622941" y="4090522"/>
                  <a:pt x="7620490" y="4059631"/>
                  <a:pt x="7620533" y="4028296"/>
                </a:cubicBezTo>
                <a:cubicBezTo>
                  <a:pt x="7619221" y="4022668"/>
                  <a:pt x="7619162" y="4017001"/>
                  <a:pt x="7619162" y="4011320"/>
                </a:cubicBezTo>
                <a:lnTo>
                  <a:pt x="7619756" y="3999880"/>
                </a:lnTo>
                <a:lnTo>
                  <a:pt x="7620254" y="3999913"/>
                </a:lnTo>
                <a:close/>
                <a:moveTo>
                  <a:pt x="7597529" y="3999419"/>
                </a:moveTo>
                <a:lnTo>
                  <a:pt x="7597555" y="3999913"/>
                </a:lnTo>
                <a:lnTo>
                  <a:pt x="7598053" y="3999880"/>
                </a:lnTo>
                <a:lnTo>
                  <a:pt x="7598647" y="4011320"/>
                </a:lnTo>
                <a:cubicBezTo>
                  <a:pt x="7598647" y="4017001"/>
                  <a:pt x="7598588" y="4022668"/>
                  <a:pt x="7597276" y="4028296"/>
                </a:cubicBezTo>
                <a:cubicBezTo>
                  <a:pt x="7597319" y="4059631"/>
                  <a:pt x="7594868" y="4090522"/>
                  <a:pt x="7589809" y="4120772"/>
                </a:cubicBezTo>
                <a:lnTo>
                  <a:pt x="7589271" y="4127448"/>
                </a:lnTo>
                <a:cubicBezTo>
                  <a:pt x="7589101" y="4127453"/>
                  <a:pt x="7588933" y="4127458"/>
                  <a:pt x="7588765" y="4127511"/>
                </a:cubicBezTo>
                <a:cubicBezTo>
                  <a:pt x="7564400" y="4298519"/>
                  <a:pt x="7485838" y="4452596"/>
                  <a:pt x="7369706" y="4572001"/>
                </a:cubicBezTo>
                <a:lnTo>
                  <a:pt x="7175465" y="4572001"/>
                </a:lnTo>
                <a:cubicBezTo>
                  <a:pt x="7318563" y="4471530"/>
                  <a:pt x="7420786" y="4319651"/>
                  <a:pt x="7455280" y="4144250"/>
                </a:cubicBezTo>
                <a:cubicBezTo>
                  <a:pt x="7221278" y="4194541"/>
                  <a:pt x="7030909" y="4357380"/>
                  <a:pt x="6947526" y="4572001"/>
                </a:cubicBezTo>
                <a:lnTo>
                  <a:pt x="6809978" y="4572001"/>
                </a:lnTo>
                <a:cubicBezTo>
                  <a:pt x="6903341" y="4283539"/>
                  <a:pt x="7156571" y="4064450"/>
                  <a:pt x="7468650" y="4012794"/>
                </a:cubicBezTo>
                <a:lnTo>
                  <a:pt x="7468767" y="4011646"/>
                </a:lnTo>
                <a:cubicBezTo>
                  <a:pt x="7474076" y="4010636"/>
                  <a:pt x="7479404" y="4009688"/>
                  <a:pt x="7484980" y="4010107"/>
                </a:cubicBezTo>
                <a:cubicBezTo>
                  <a:pt x="7516163" y="4004550"/>
                  <a:pt x="7548056" y="4001569"/>
                  <a:pt x="7580442" y="4001042"/>
                </a:cubicBezTo>
                <a:close/>
                <a:moveTo>
                  <a:pt x="5928129" y="3999419"/>
                </a:moveTo>
                <a:lnTo>
                  <a:pt x="5945217" y="4001042"/>
                </a:lnTo>
                <a:cubicBezTo>
                  <a:pt x="5977602" y="4001569"/>
                  <a:pt x="6009495" y="4004550"/>
                  <a:pt x="6040678" y="4010107"/>
                </a:cubicBezTo>
                <a:cubicBezTo>
                  <a:pt x="6046254" y="4009688"/>
                  <a:pt x="6051582" y="4010636"/>
                  <a:pt x="6056891" y="4011646"/>
                </a:cubicBezTo>
                <a:lnTo>
                  <a:pt x="6057008" y="4012794"/>
                </a:lnTo>
                <a:cubicBezTo>
                  <a:pt x="6369087" y="4064450"/>
                  <a:pt x="6622316" y="4283539"/>
                  <a:pt x="6715680" y="4572001"/>
                </a:cubicBezTo>
                <a:lnTo>
                  <a:pt x="6578131" y="4572001"/>
                </a:lnTo>
                <a:cubicBezTo>
                  <a:pt x="6494748" y="4357380"/>
                  <a:pt x="6304380" y="4194541"/>
                  <a:pt x="6070378" y="4144250"/>
                </a:cubicBezTo>
                <a:cubicBezTo>
                  <a:pt x="6104872" y="4319650"/>
                  <a:pt x="6207095" y="4471530"/>
                  <a:pt x="6350192" y="4572001"/>
                </a:cubicBezTo>
                <a:lnTo>
                  <a:pt x="6155952" y="4572001"/>
                </a:lnTo>
                <a:cubicBezTo>
                  <a:pt x="6039820" y="4452596"/>
                  <a:pt x="5961257" y="4298519"/>
                  <a:pt x="5936893" y="4127511"/>
                </a:cubicBezTo>
                <a:cubicBezTo>
                  <a:pt x="5936725" y="4127458"/>
                  <a:pt x="5936557" y="4127453"/>
                  <a:pt x="5936387" y="4127448"/>
                </a:cubicBezTo>
                <a:lnTo>
                  <a:pt x="5935849" y="4120772"/>
                </a:lnTo>
                <a:cubicBezTo>
                  <a:pt x="5930790" y="4090522"/>
                  <a:pt x="5928340" y="4059631"/>
                  <a:pt x="5928382" y="4028296"/>
                </a:cubicBezTo>
                <a:cubicBezTo>
                  <a:pt x="5927070" y="4022668"/>
                  <a:pt x="5927011" y="4017001"/>
                  <a:pt x="5927011" y="4011320"/>
                </a:cubicBezTo>
                <a:lnTo>
                  <a:pt x="5927605" y="3999880"/>
                </a:lnTo>
                <a:lnTo>
                  <a:pt x="5928103" y="3999913"/>
                </a:lnTo>
                <a:close/>
                <a:moveTo>
                  <a:pt x="5905378" y="3999419"/>
                </a:moveTo>
                <a:lnTo>
                  <a:pt x="5905404" y="3999913"/>
                </a:lnTo>
                <a:lnTo>
                  <a:pt x="5905902" y="3999880"/>
                </a:lnTo>
                <a:lnTo>
                  <a:pt x="5906496" y="4011320"/>
                </a:lnTo>
                <a:cubicBezTo>
                  <a:pt x="5906496" y="4017001"/>
                  <a:pt x="5906437" y="4022668"/>
                  <a:pt x="5905125" y="4028296"/>
                </a:cubicBezTo>
                <a:cubicBezTo>
                  <a:pt x="5905167" y="4059631"/>
                  <a:pt x="5902717" y="4090522"/>
                  <a:pt x="5897658" y="4120772"/>
                </a:cubicBezTo>
                <a:lnTo>
                  <a:pt x="5897120" y="4127448"/>
                </a:lnTo>
                <a:cubicBezTo>
                  <a:pt x="5896950" y="4127453"/>
                  <a:pt x="5896782" y="4127458"/>
                  <a:pt x="5896614" y="4127511"/>
                </a:cubicBezTo>
                <a:cubicBezTo>
                  <a:pt x="5872249" y="4298519"/>
                  <a:pt x="5793686" y="4452596"/>
                  <a:pt x="5677555" y="4572001"/>
                </a:cubicBezTo>
                <a:lnTo>
                  <a:pt x="5483314" y="4572001"/>
                </a:lnTo>
                <a:cubicBezTo>
                  <a:pt x="5626412" y="4471530"/>
                  <a:pt x="5728635" y="4319650"/>
                  <a:pt x="5763129" y="4144250"/>
                </a:cubicBezTo>
                <a:cubicBezTo>
                  <a:pt x="5529126" y="4194541"/>
                  <a:pt x="5338758" y="4357380"/>
                  <a:pt x="5255375" y="4572001"/>
                </a:cubicBezTo>
                <a:lnTo>
                  <a:pt x="5117827" y="4572001"/>
                </a:lnTo>
                <a:cubicBezTo>
                  <a:pt x="5211190" y="4283539"/>
                  <a:pt x="5464420" y="4064450"/>
                  <a:pt x="5776499" y="4012794"/>
                </a:cubicBezTo>
                <a:lnTo>
                  <a:pt x="5776616" y="4011646"/>
                </a:lnTo>
                <a:cubicBezTo>
                  <a:pt x="5781926" y="4010636"/>
                  <a:pt x="5787253" y="4009688"/>
                  <a:pt x="5792829" y="4010107"/>
                </a:cubicBezTo>
                <a:cubicBezTo>
                  <a:pt x="5824012" y="4004550"/>
                  <a:pt x="5855905" y="4001569"/>
                  <a:pt x="5888290" y="4001042"/>
                </a:cubicBezTo>
                <a:close/>
                <a:moveTo>
                  <a:pt x="4235979" y="3999419"/>
                </a:moveTo>
                <a:lnTo>
                  <a:pt x="4253065" y="4001042"/>
                </a:lnTo>
                <a:cubicBezTo>
                  <a:pt x="4285451" y="4001569"/>
                  <a:pt x="4317343" y="4004550"/>
                  <a:pt x="4348528" y="4010107"/>
                </a:cubicBezTo>
                <a:cubicBezTo>
                  <a:pt x="4354104" y="4009688"/>
                  <a:pt x="4359431" y="4010636"/>
                  <a:pt x="4364739" y="4011646"/>
                </a:cubicBezTo>
                <a:lnTo>
                  <a:pt x="4364856" y="4012794"/>
                </a:lnTo>
                <a:cubicBezTo>
                  <a:pt x="4676936" y="4064450"/>
                  <a:pt x="4930165" y="4283539"/>
                  <a:pt x="5023528" y="4572001"/>
                </a:cubicBezTo>
                <a:lnTo>
                  <a:pt x="4885980" y="4572001"/>
                </a:lnTo>
                <a:cubicBezTo>
                  <a:pt x="4802597" y="4357380"/>
                  <a:pt x="4612229" y="4194541"/>
                  <a:pt x="4378227" y="4144250"/>
                </a:cubicBezTo>
                <a:cubicBezTo>
                  <a:pt x="4412722" y="4319651"/>
                  <a:pt x="4514944" y="4471530"/>
                  <a:pt x="4658041" y="4572001"/>
                </a:cubicBezTo>
                <a:lnTo>
                  <a:pt x="4463800" y="4572001"/>
                </a:lnTo>
                <a:cubicBezTo>
                  <a:pt x="4347669" y="4452596"/>
                  <a:pt x="4269106" y="4298519"/>
                  <a:pt x="4244741" y="4127511"/>
                </a:cubicBezTo>
                <a:cubicBezTo>
                  <a:pt x="4244574" y="4127458"/>
                  <a:pt x="4244405" y="4127453"/>
                  <a:pt x="4244236" y="4127448"/>
                </a:cubicBezTo>
                <a:lnTo>
                  <a:pt x="4243697" y="4120772"/>
                </a:lnTo>
                <a:cubicBezTo>
                  <a:pt x="4238639" y="4090522"/>
                  <a:pt x="4236188" y="4059631"/>
                  <a:pt x="4236230" y="4028296"/>
                </a:cubicBezTo>
                <a:cubicBezTo>
                  <a:pt x="4234918" y="4022668"/>
                  <a:pt x="4234860" y="4017001"/>
                  <a:pt x="4234860" y="4011320"/>
                </a:cubicBezTo>
                <a:lnTo>
                  <a:pt x="4235454" y="3999880"/>
                </a:lnTo>
                <a:lnTo>
                  <a:pt x="4235952" y="3999913"/>
                </a:lnTo>
                <a:close/>
                <a:moveTo>
                  <a:pt x="4213227" y="3999419"/>
                </a:moveTo>
                <a:lnTo>
                  <a:pt x="4213253" y="3999913"/>
                </a:lnTo>
                <a:lnTo>
                  <a:pt x="4213751" y="3999880"/>
                </a:lnTo>
                <a:lnTo>
                  <a:pt x="4214345" y="4011320"/>
                </a:lnTo>
                <a:cubicBezTo>
                  <a:pt x="4214345" y="4017001"/>
                  <a:pt x="4214286" y="4022668"/>
                  <a:pt x="4212974" y="4028296"/>
                </a:cubicBezTo>
                <a:cubicBezTo>
                  <a:pt x="4213016" y="4059631"/>
                  <a:pt x="4210566" y="4090522"/>
                  <a:pt x="4205507" y="4120772"/>
                </a:cubicBezTo>
                <a:lnTo>
                  <a:pt x="4204969" y="4127448"/>
                </a:lnTo>
                <a:cubicBezTo>
                  <a:pt x="4204799" y="4127453"/>
                  <a:pt x="4204631" y="4127458"/>
                  <a:pt x="4204463" y="4127511"/>
                </a:cubicBezTo>
                <a:cubicBezTo>
                  <a:pt x="4180098" y="4298519"/>
                  <a:pt x="4101535" y="4452596"/>
                  <a:pt x="3985404" y="4572001"/>
                </a:cubicBezTo>
                <a:lnTo>
                  <a:pt x="3791163" y="4572001"/>
                </a:lnTo>
                <a:cubicBezTo>
                  <a:pt x="3934261" y="4471530"/>
                  <a:pt x="4036484" y="4319651"/>
                  <a:pt x="4070978" y="4144250"/>
                </a:cubicBezTo>
                <a:cubicBezTo>
                  <a:pt x="3836975" y="4194541"/>
                  <a:pt x="3646607" y="4357380"/>
                  <a:pt x="3563224" y="4572001"/>
                </a:cubicBezTo>
                <a:lnTo>
                  <a:pt x="3425676" y="4572001"/>
                </a:lnTo>
                <a:cubicBezTo>
                  <a:pt x="3519039" y="4283539"/>
                  <a:pt x="3772269" y="4064450"/>
                  <a:pt x="4084348" y="4012794"/>
                </a:cubicBezTo>
                <a:lnTo>
                  <a:pt x="4084465" y="4011646"/>
                </a:lnTo>
                <a:cubicBezTo>
                  <a:pt x="4089774" y="4010636"/>
                  <a:pt x="4095102" y="4009688"/>
                  <a:pt x="4100678" y="4010107"/>
                </a:cubicBezTo>
                <a:cubicBezTo>
                  <a:pt x="4131861" y="4004550"/>
                  <a:pt x="4163754" y="4001569"/>
                  <a:pt x="4196139" y="4001042"/>
                </a:cubicBezTo>
                <a:close/>
                <a:moveTo>
                  <a:pt x="2543827" y="3999419"/>
                </a:moveTo>
                <a:lnTo>
                  <a:pt x="2560914" y="4001042"/>
                </a:lnTo>
                <a:cubicBezTo>
                  <a:pt x="2593300" y="4001569"/>
                  <a:pt x="2625192" y="4004550"/>
                  <a:pt x="2656376" y="4010107"/>
                </a:cubicBezTo>
                <a:cubicBezTo>
                  <a:pt x="2661952" y="4009688"/>
                  <a:pt x="2667280" y="4010636"/>
                  <a:pt x="2672588" y="4011646"/>
                </a:cubicBezTo>
                <a:lnTo>
                  <a:pt x="2672706" y="4012794"/>
                </a:lnTo>
                <a:cubicBezTo>
                  <a:pt x="2984785" y="4064450"/>
                  <a:pt x="3238014" y="4283539"/>
                  <a:pt x="3331377" y="4572001"/>
                </a:cubicBezTo>
                <a:lnTo>
                  <a:pt x="3193830" y="4572001"/>
                </a:lnTo>
                <a:cubicBezTo>
                  <a:pt x="3110446" y="4357380"/>
                  <a:pt x="2920078" y="4194541"/>
                  <a:pt x="2686076" y="4144250"/>
                </a:cubicBezTo>
                <a:cubicBezTo>
                  <a:pt x="2720570" y="4319650"/>
                  <a:pt x="2822793" y="4471530"/>
                  <a:pt x="2965890" y="4572001"/>
                </a:cubicBezTo>
                <a:lnTo>
                  <a:pt x="2771649" y="4572001"/>
                </a:lnTo>
                <a:cubicBezTo>
                  <a:pt x="2655518" y="4452596"/>
                  <a:pt x="2576955" y="4298519"/>
                  <a:pt x="2552590" y="4127511"/>
                </a:cubicBezTo>
                <a:cubicBezTo>
                  <a:pt x="2552423" y="4127458"/>
                  <a:pt x="2552254" y="4127453"/>
                  <a:pt x="2552085" y="4127448"/>
                </a:cubicBezTo>
                <a:lnTo>
                  <a:pt x="2551547" y="4120772"/>
                </a:lnTo>
                <a:cubicBezTo>
                  <a:pt x="2546488" y="4090522"/>
                  <a:pt x="2544037" y="4059631"/>
                  <a:pt x="2544079" y="4028296"/>
                </a:cubicBezTo>
                <a:cubicBezTo>
                  <a:pt x="2542767" y="4022668"/>
                  <a:pt x="2542709" y="4017001"/>
                  <a:pt x="2542709" y="4011320"/>
                </a:cubicBezTo>
                <a:lnTo>
                  <a:pt x="2543303" y="3999880"/>
                </a:lnTo>
                <a:lnTo>
                  <a:pt x="2543801" y="3999913"/>
                </a:lnTo>
                <a:close/>
                <a:moveTo>
                  <a:pt x="2521076" y="3999419"/>
                </a:moveTo>
                <a:lnTo>
                  <a:pt x="2521102" y="3999913"/>
                </a:lnTo>
                <a:lnTo>
                  <a:pt x="2521600" y="3999880"/>
                </a:lnTo>
                <a:lnTo>
                  <a:pt x="2522194" y="4011320"/>
                </a:lnTo>
                <a:cubicBezTo>
                  <a:pt x="2522194" y="4017001"/>
                  <a:pt x="2522135" y="4022668"/>
                  <a:pt x="2520823" y="4028296"/>
                </a:cubicBezTo>
                <a:cubicBezTo>
                  <a:pt x="2520865" y="4059631"/>
                  <a:pt x="2518415" y="4090522"/>
                  <a:pt x="2513356" y="4120772"/>
                </a:cubicBezTo>
                <a:lnTo>
                  <a:pt x="2512818" y="4127448"/>
                </a:lnTo>
                <a:cubicBezTo>
                  <a:pt x="2512648" y="4127453"/>
                  <a:pt x="2512480" y="4127458"/>
                  <a:pt x="2512312" y="4127511"/>
                </a:cubicBezTo>
                <a:cubicBezTo>
                  <a:pt x="2487947" y="4298519"/>
                  <a:pt x="2409385" y="4452596"/>
                  <a:pt x="2293253" y="4572001"/>
                </a:cubicBezTo>
                <a:lnTo>
                  <a:pt x="2099012" y="4572001"/>
                </a:lnTo>
                <a:cubicBezTo>
                  <a:pt x="2242110" y="4471530"/>
                  <a:pt x="2344333" y="4319651"/>
                  <a:pt x="2378827" y="4144250"/>
                </a:cubicBezTo>
                <a:cubicBezTo>
                  <a:pt x="2144825" y="4194541"/>
                  <a:pt x="1954456" y="4357380"/>
                  <a:pt x="1871073" y="4572001"/>
                </a:cubicBezTo>
                <a:lnTo>
                  <a:pt x="1733525" y="4572001"/>
                </a:lnTo>
                <a:cubicBezTo>
                  <a:pt x="1826888" y="4283539"/>
                  <a:pt x="2080118" y="4064450"/>
                  <a:pt x="2392197" y="4012794"/>
                </a:cubicBezTo>
                <a:lnTo>
                  <a:pt x="2392314" y="4011646"/>
                </a:lnTo>
                <a:cubicBezTo>
                  <a:pt x="2397623" y="4010636"/>
                  <a:pt x="2402951" y="4009688"/>
                  <a:pt x="2408527" y="4010107"/>
                </a:cubicBezTo>
                <a:cubicBezTo>
                  <a:pt x="2439710" y="4004550"/>
                  <a:pt x="2471603" y="4001569"/>
                  <a:pt x="2503988" y="4001042"/>
                </a:cubicBezTo>
                <a:close/>
                <a:moveTo>
                  <a:pt x="851676" y="3999419"/>
                </a:moveTo>
                <a:lnTo>
                  <a:pt x="868763" y="4001042"/>
                </a:lnTo>
                <a:cubicBezTo>
                  <a:pt x="901149" y="4001569"/>
                  <a:pt x="933041" y="4004550"/>
                  <a:pt x="964225" y="4010107"/>
                </a:cubicBezTo>
                <a:cubicBezTo>
                  <a:pt x="969801" y="4009688"/>
                  <a:pt x="975129" y="4010636"/>
                  <a:pt x="980437" y="4011646"/>
                </a:cubicBezTo>
                <a:lnTo>
                  <a:pt x="980555" y="4012794"/>
                </a:lnTo>
                <a:cubicBezTo>
                  <a:pt x="1292634" y="4064450"/>
                  <a:pt x="1545864" y="4283539"/>
                  <a:pt x="1639226" y="4572001"/>
                </a:cubicBezTo>
                <a:lnTo>
                  <a:pt x="1501679" y="4572001"/>
                </a:lnTo>
                <a:cubicBezTo>
                  <a:pt x="1418296" y="4357380"/>
                  <a:pt x="1227927" y="4194541"/>
                  <a:pt x="993925" y="4144250"/>
                </a:cubicBezTo>
                <a:cubicBezTo>
                  <a:pt x="1028419" y="4319651"/>
                  <a:pt x="1130642" y="4471530"/>
                  <a:pt x="1273740" y="4572001"/>
                </a:cubicBezTo>
                <a:lnTo>
                  <a:pt x="1079499" y="4572001"/>
                </a:lnTo>
                <a:cubicBezTo>
                  <a:pt x="963367" y="4452596"/>
                  <a:pt x="884804" y="4298519"/>
                  <a:pt x="860439" y="4127511"/>
                </a:cubicBezTo>
                <a:cubicBezTo>
                  <a:pt x="860272" y="4127458"/>
                  <a:pt x="860103" y="4127453"/>
                  <a:pt x="859934" y="4127448"/>
                </a:cubicBezTo>
                <a:lnTo>
                  <a:pt x="859396" y="4120772"/>
                </a:lnTo>
                <a:cubicBezTo>
                  <a:pt x="854337" y="4090522"/>
                  <a:pt x="851886" y="4059631"/>
                  <a:pt x="851928" y="4028296"/>
                </a:cubicBezTo>
                <a:cubicBezTo>
                  <a:pt x="850616" y="4022668"/>
                  <a:pt x="850558" y="4017001"/>
                  <a:pt x="850558" y="4011320"/>
                </a:cubicBezTo>
                <a:lnTo>
                  <a:pt x="851152" y="3999880"/>
                </a:lnTo>
                <a:lnTo>
                  <a:pt x="851650" y="3999913"/>
                </a:lnTo>
                <a:close/>
                <a:moveTo>
                  <a:pt x="828925" y="3999419"/>
                </a:moveTo>
                <a:lnTo>
                  <a:pt x="828951" y="3999913"/>
                </a:lnTo>
                <a:lnTo>
                  <a:pt x="829449" y="3999880"/>
                </a:lnTo>
                <a:lnTo>
                  <a:pt x="830043" y="4011320"/>
                </a:lnTo>
                <a:cubicBezTo>
                  <a:pt x="830043" y="4017001"/>
                  <a:pt x="829984" y="4022668"/>
                  <a:pt x="828672" y="4028296"/>
                </a:cubicBezTo>
                <a:cubicBezTo>
                  <a:pt x="828714" y="4059631"/>
                  <a:pt x="826264" y="4090522"/>
                  <a:pt x="821205" y="4120772"/>
                </a:cubicBezTo>
                <a:lnTo>
                  <a:pt x="820667" y="4127448"/>
                </a:lnTo>
                <a:cubicBezTo>
                  <a:pt x="820497" y="4127453"/>
                  <a:pt x="820329" y="4127458"/>
                  <a:pt x="820161" y="4127511"/>
                </a:cubicBezTo>
                <a:cubicBezTo>
                  <a:pt x="795796" y="4298519"/>
                  <a:pt x="717234" y="4452596"/>
                  <a:pt x="601102" y="4572001"/>
                </a:cubicBezTo>
                <a:lnTo>
                  <a:pt x="406861" y="4572001"/>
                </a:lnTo>
                <a:cubicBezTo>
                  <a:pt x="549959" y="4471530"/>
                  <a:pt x="652182" y="4319650"/>
                  <a:pt x="686676" y="4144250"/>
                </a:cubicBezTo>
                <a:cubicBezTo>
                  <a:pt x="452674" y="4194541"/>
                  <a:pt x="262305" y="4357380"/>
                  <a:pt x="178922" y="4572001"/>
                </a:cubicBezTo>
                <a:lnTo>
                  <a:pt x="41374" y="4572001"/>
                </a:lnTo>
                <a:cubicBezTo>
                  <a:pt x="134738" y="4283539"/>
                  <a:pt x="387967" y="4064450"/>
                  <a:pt x="700046" y="4012794"/>
                </a:cubicBezTo>
                <a:lnTo>
                  <a:pt x="700163" y="4011646"/>
                </a:lnTo>
                <a:cubicBezTo>
                  <a:pt x="705472" y="4010636"/>
                  <a:pt x="710800" y="4009688"/>
                  <a:pt x="716376" y="4010107"/>
                </a:cubicBezTo>
                <a:cubicBezTo>
                  <a:pt x="747559" y="4004550"/>
                  <a:pt x="779452" y="4001569"/>
                  <a:pt x="811837" y="4001042"/>
                </a:cubicBezTo>
                <a:close/>
                <a:moveTo>
                  <a:pt x="8305836" y="3304913"/>
                </a:moveTo>
                <a:cubicBezTo>
                  <a:pt x="8030646" y="3363591"/>
                  <a:pt x="7815802" y="3576701"/>
                  <a:pt x="7762527" y="3845480"/>
                </a:cubicBezTo>
                <a:cubicBezTo>
                  <a:pt x="8037717" y="3786801"/>
                  <a:pt x="8252560" y="3573691"/>
                  <a:pt x="8305836" y="3304913"/>
                </a:cubicBezTo>
                <a:close/>
                <a:moveTo>
                  <a:pt x="6911971" y="3304913"/>
                </a:moveTo>
                <a:cubicBezTo>
                  <a:pt x="6965247" y="3573691"/>
                  <a:pt x="7180090" y="3786801"/>
                  <a:pt x="7455280" y="3845480"/>
                </a:cubicBezTo>
                <a:cubicBezTo>
                  <a:pt x="7402005" y="3576701"/>
                  <a:pt x="7187161" y="3363591"/>
                  <a:pt x="6911971" y="3304913"/>
                </a:cubicBezTo>
                <a:close/>
                <a:moveTo>
                  <a:pt x="6613685" y="3304913"/>
                </a:moveTo>
                <a:cubicBezTo>
                  <a:pt x="6338495" y="3363591"/>
                  <a:pt x="6123651" y="3576701"/>
                  <a:pt x="6070376" y="3845480"/>
                </a:cubicBezTo>
                <a:cubicBezTo>
                  <a:pt x="6345566" y="3786801"/>
                  <a:pt x="6560409" y="3573691"/>
                  <a:pt x="6613685" y="3304913"/>
                </a:cubicBezTo>
                <a:close/>
                <a:moveTo>
                  <a:pt x="5219820" y="3304913"/>
                </a:moveTo>
                <a:cubicBezTo>
                  <a:pt x="5273096" y="3573691"/>
                  <a:pt x="5487939" y="3786801"/>
                  <a:pt x="5763129" y="3845480"/>
                </a:cubicBezTo>
                <a:cubicBezTo>
                  <a:pt x="5709854" y="3576701"/>
                  <a:pt x="5495010" y="3363591"/>
                  <a:pt x="5219820" y="3304913"/>
                </a:cubicBezTo>
                <a:close/>
                <a:moveTo>
                  <a:pt x="4921534" y="3304913"/>
                </a:moveTo>
                <a:cubicBezTo>
                  <a:pt x="4646344" y="3363591"/>
                  <a:pt x="4431500" y="3576701"/>
                  <a:pt x="4378225" y="3845480"/>
                </a:cubicBezTo>
                <a:cubicBezTo>
                  <a:pt x="4653415" y="3786801"/>
                  <a:pt x="4868259" y="3573691"/>
                  <a:pt x="4921534" y="3304913"/>
                </a:cubicBezTo>
                <a:close/>
                <a:moveTo>
                  <a:pt x="3527669" y="3304913"/>
                </a:moveTo>
                <a:cubicBezTo>
                  <a:pt x="3580945" y="3573691"/>
                  <a:pt x="3795788" y="3786801"/>
                  <a:pt x="4070978" y="3845480"/>
                </a:cubicBezTo>
                <a:cubicBezTo>
                  <a:pt x="4017703" y="3576701"/>
                  <a:pt x="3802859" y="3363591"/>
                  <a:pt x="3527669" y="3304913"/>
                </a:cubicBezTo>
                <a:close/>
                <a:moveTo>
                  <a:pt x="3229383" y="3304913"/>
                </a:moveTo>
                <a:cubicBezTo>
                  <a:pt x="2954193" y="3363591"/>
                  <a:pt x="2739349" y="3576701"/>
                  <a:pt x="2686074" y="3845480"/>
                </a:cubicBezTo>
                <a:cubicBezTo>
                  <a:pt x="2961264" y="3786801"/>
                  <a:pt x="3176107" y="3573691"/>
                  <a:pt x="3229383" y="3304913"/>
                </a:cubicBezTo>
                <a:close/>
                <a:moveTo>
                  <a:pt x="1835518" y="3304913"/>
                </a:moveTo>
                <a:cubicBezTo>
                  <a:pt x="1888794" y="3573691"/>
                  <a:pt x="2103637" y="3786801"/>
                  <a:pt x="2378827" y="3845480"/>
                </a:cubicBezTo>
                <a:cubicBezTo>
                  <a:pt x="2325552" y="3576701"/>
                  <a:pt x="2110708" y="3363591"/>
                  <a:pt x="1835518" y="3304913"/>
                </a:cubicBezTo>
                <a:close/>
                <a:moveTo>
                  <a:pt x="1537232" y="3304913"/>
                </a:moveTo>
                <a:cubicBezTo>
                  <a:pt x="1262042" y="3363591"/>
                  <a:pt x="1047198" y="3576701"/>
                  <a:pt x="993923" y="3845480"/>
                </a:cubicBezTo>
                <a:cubicBezTo>
                  <a:pt x="1269113" y="3786801"/>
                  <a:pt x="1483956" y="3573691"/>
                  <a:pt x="1537232" y="3304913"/>
                </a:cubicBezTo>
                <a:close/>
                <a:moveTo>
                  <a:pt x="143367" y="3304913"/>
                </a:moveTo>
                <a:cubicBezTo>
                  <a:pt x="196643" y="3573691"/>
                  <a:pt x="411486" y="3786801"/>
                  <a:pt x="686676" y="3845480"/>
                </a:cubicBezTo>
                <a:cubicBezTo>
                  <a:pt x="633401" y="3576701"/>
                  <a:pt x="418557" y="3363591"/>
                  <a:pt x="143367" y="3304913"/>
                </a:cubicBezTo>
                <a:close/>
                <a:moveTo>
                  <a:pt x="8461873" y="3161219"/>
                </a:moveTo>
                <a:lnTo>
                  <a:pt x="8478960" y="3162829"/>
                </a:lnTo>
                <a:cubicBezTo>
                  <a:pt x="8511346" y="3163352"/>
                  <a:pt x="8543239" y="3166310"/>
                  <a:pt x="8574422" y="3171823"/>
                </a:cubicBezTo>
                <a:cubicBezTo>
                  <a:pt x="8579998" y="3171407"/>
                  <a:pt x="8585326" y="3172348"/>
                  <a:pt x="8590635" y="3173350"/>
                </a:cubicBezTo>
                <a:lnTo>
                  <a:pt x="8590752" y="3174489"/>
                </a:lnTo>
                <a:cubicBezTo>
                  <a:pt x="8815033" y="3211322"/>
                  <a:pt x="9008920" y="3333951"/>
                  <a:pt x="9135069" y="3506215"/>
                </a:cubicBezTo>
                <a:lnTo>
                  <a:pt x="9139239" y="3512974"/>
                </a:lnTo>
                <a:lnTo>
                  <a:pt x="9139239" y="3816134"/>
                </a:lnTo>
                <a:lnTo>
                  <a:pt x="9120077" y="3747490"/>
                </a:lnTo>
                <a:cubicBezTo>
                  <a:pt x="9039502" y="3525837"/>
                  <a:pt x="8844913" y="3356256"/>
                  <a:pt x="8604122" y="3304913"/>
                </a:cubicBezTo>
                <a:cubicBezTo>
                  <a:pt x="8650738" y="3540094"/>
                  <a:pt x="8821055" y="3732654"/>
                  <a:pt x="9047261" y="3816429"/>
                </a:cubicBezTo>
                <a:lnTo>
                  <a:pt x="9139239" y="3843104"/>
                </a:lnTo>
                <a:lnTo>
                  <a:pt x="9139239" y="3970603"/>
                </a:lnTo>
                <a:lnTo>
                  <a:pt x="9030179" y="3943797"/>
                </a:lnTo>
                <a:cubicBezTo>
                  <a:pt x="8735297" y="3846211"/>
                  <a:pt x="8514628" y="3594637"/>
                  <a:pt x="8470637" y="3288305"/>
                </a:cubicBezTo>
                <a:cubicBezTo>
                  <a:pt x="8470469" y="3288253"/>
                  <a:pt x="8470301" y="3288248"/>
                  <a:pt x="8470131" y="3288243"/>
                </a:cubicBezTo>
                <a:lnTo>
                  <a:pt x="8469593" y="3281619"/>
                </a:lnTo>
                <a:cubicBezTo>
                  <a:pt x="8464534" y="3251607"/>
                  <a:pt x="8462083" y="3220958"/>
                  <a:pt x="8462126" y="3189869"/>
                </a:cubicBezTo>
                <a:cubicBezTo>
                  <a:pt x="8460814" y="3184286"/>
                  <a:pt x="8460755" y="3178663"/>
                  <a:pt x="8460755" y="3173027"/>
                </a:cubicBezTo>
                <a:lnTo>
                  <a:pt x="8461349" y="3161677"/>
                </a:lnTo>
                <a:lnTo>
                  <a:pt x="8461847" y="3161709"/>
                </a:lnTo>
                <a:close/>
                <a:moveTo>
                  <a:pt x="8448085" y="3161219"/>
                </a:moveTo>
                <a:lnTo>
                  <a:pt x="8448111" y="3161709"/>
                </a:lnTo>
                <a:lnTo>
                  <a:pt x="8448609" y="3161677"/>
                </a:lnTo>
                <a:lnTo>
                  <a:pt x="8449203" y="3173027"/>
                </a:lnTo>
                <a:cubicBezTo>
                  <a:pt x="8449203" y="3178663"/>
                  <a:pt x="8449144" y="3184286"/>
                  <a:pt x="8447832" y="3189869"/>
                </a:cubicBezTo>
                <a:cubicBezTo>
                  <a:pt x="8447875" y="3220958"/>
                  <a:pt x="8445424" y="3251607"/>
                  <a:pt x="8440365" y="3281619"/>
                </a:cubicBezTo>
                <a:lnTo>
                  <a:pt x="8439827" y="3288243"/>
                </a:lnTo>
                <a:cubicBezTo>
                  <a:pt x="8439657" y="3288248"/>
                  <a:pt x="8439489" y="3288253"/>
                  <a:pt x="8439321" y="3288305"/>
                </a:cubicBezTo>
                <a:cubicBezTo>
                  <a:pt x="8389046" y="3638399"/>
                  <a:pt x="8108007" y="3916971"/>
                  <a:pt x="7749156" y="3975903"/>
                </a:cubicBezTo>
                <a:lnTo>
                  <a:pt x="7749040" y="3977042"/>
                </a:lnTo>
                <a:cubicBezTo>
                  <a:pt x="7743729" y="3978045"/>
                  <a:pt x="7738400" y="3978986"/>
                  <a:pt x="7732823" y="3978570"/>
                </a:cubicBezTo>
                <a:cubicBezTo>
                  <a:pt x="7701651" y="3984080"/>
                  <a:pt x="7669771" y="3987038"/>
                  <a:pt x="7637396" y="3987561"/>
                </a:cubicBezTo>
                <a:lnTo>
                  <a:pt x="7620278" y="3989174"/>
                </a:lnTo>
                <a:lnTo>
                  <a:pt x="7620252" y="3988683"/>
                </a:lnTo>
                <a:lnTo>
                  <a:pt x="7619753" y="3988716"/>
                </a:lnTo>
                <a:cubicBezTo>
                  <a:pt x="7619187" y="3984944"/>
                  <a:pt x="7619160" y="3981158"/>
                  <a:pt x="7619160" y="3977366"/>
                </a:cubicBezTo>
                <a:cubicBezTo>
                  <a:pt x="7619160" y="3971728"/>
                  <a:pt x="7619219" y="3966104"/>
                  <a:pt x="7620531" y="3960518"/>
                </a:cubicBezTo>
                <a:cubicBezTo>
                  <a:pt x="7620488" y="3929436"/>
                  <a:pt x="7622938" y="3898794"/>
                  <a:pt x="7627995" y="3868787"/>
                </a:cubicBezTo>
                <a:lnTo>
                  <a:pt x="7628535" y="3862150"/>
                </a:lnTo>
                <a:cubicBezTo>
                  <a:pt x="7628704" y="3862145"/>
                  <a:pt x="7628873" y="3862140"/>
                  <a:pt x="7629040" y="3862087"/>
                </a:cubicBezTo>
                <a:cubicBezTo>
                  <a:pt x="7679317" y="3511992"/>
                  <a:pt x="7960356" y="3233421"/>
                  <a:pt x="8319206" y="3174489"/>
                </a:cubicBezTo>
                <a:lnTo>
                  <a:pt x="8319323" y="3173350"/>
                </a:lnTo>
                <a:cubicBezTo>
                  <a:pt x="8324632" y="3172348"/>
                  <a:pt x="8329960" y="3171407"/>
                  <a:pt x="8335536" y="3171823"/>
                </a:cubicBezTo>
                <a:cubicBezTo>
                  <a:pt x="8366719" y="3166310"/>
                  <a:pt x="8398612" y="3163352"/>
                  <a:pt x="8430998" y="3162829"/>
                </a:cubicBezTo>
                <a:close/>
                <a:moveTo>
                  <a:pt x="6769722" y="3161219"/>
                </a:moveTo>
                <a:lnTo>
                  <a:pt x="6786810" y="3162829"/>
                </a:lnTo>
                <a:cubicBezTo>
                  <a:pt x="6819195" y="3163352"/>
                  <a:pt x="6851088" y="3166310"/>
                  <a:pt x="6882271" y="3171823"/>
                </a:cubicBezTo>
                <a:cubicBezTo>
                  <a:pt x="6887847" y="3171407"/>
                  <a:pt x="6893175" y="3172348"/>
                  <a:pt x="6898484" y="3173350"/>
                </a:cubicBezTo>
                <a:lnTo>
                  <a:pt x="6898601" y="3174489"/>
                </a:lnTo>
                <a:cubicBezTo>
                  <a:pt x="7257451" y="3233421"/>
                  <a:pt x="7538490" y="3511992"/>
                  <a:pt x="7588766" y="3862087"/>
                </a:cubicBezTo>
                <a:cubicBezTo>
                  <a:pt x="7588934" y="3862140"/>
                  <a:pt x="7589103" y="3862145"/>
                  <a:pt x="7589272" y="3862150"/>
                </a:cubicBezTo>
                <a:lnTo>
                  <a:pt x="7589812" y="3868787"/>
                </a:lnTo>
                <a:cubicBezTo>
                  <a:pt x="7594869" y="3898794"/>
                  <a:pt x="7597319" y="3929436"/>
                  <a:pt x="7597276" y="3960518"/>
                </a:cubicBezTo>
                <a:cubicBezTo>
                  <a:pt x="7598588" y="3966104"/>
                  <a:pt x="7598647" y="3971728"/>
                  <a:pt x="7598647" y="3977366"/>
                </a:cubicBezTo>
                <a:cubicBezTo>
                  <a:pt x="7598647" y="3981158"/>
                  <a:pt x="7598620" y="3984944"/>
                  <a:pt x="7598054" y="3988716"/>
                </a:cubicBezTo>
                <a:lnTo>
                  <a:pt x="7597555" y="3988683"/>
                </a:lnTo>
                <a:lnTo>
                  <a:pt x="7597529" y="3989174"/>
                </a:lnTo>
                <a:lnTo>
                  <a:pt x="7580411" y="3987561"/>
                </a:lnTo>
                <a:cubicBezTo>
                  <a:pt x="7548036" y="3987038"/>
                  <a:pt x="7516156" y="3984080"/>
                  <a:pt x="7484984" y="3978570"/>
                </a:cubicBezTo>
                <a:cubicBezTo>
                  <a:pt x="7479407" y="3978986"/>
                  <a:pt x="7474078" y="3978045"/>
                  <a:pt x="7468767" y="3977042"/>
                </a:cubicBezTo>
                <a:lnTo>
                  <a:pt x="7468651" y="3975903"/>
                </a:lnTo>
                <a:cubicBezTo>
                  <a:pt x="7109800" y="3916971"/>
                  <a:pt x="6828761" y="3638399"/>
                  <a:pt x="6778486" y="3288305"/>
                </a:cubicBezTo>
                <a:cubicBezTo>
                  <a:pt x="6778318" y="3288253"/>
                  <a:pt x="6778150" y="3288248"/>
                  <a:pt x="6777980" y="3288243"/>
                </a:cubicBezTo>
                <a:lnTo>
                  <a:pt x="6777442" y="3281619"/>
                </a:lnTo>
                <a:cubicBezTo>
                  <a:pt x="6772383" y="3251607"/>
                  <a:pt x="6769933" y="3220958"/>
                  <a:pt x="6769975" y="3189869"/>
                </a:cubicBezTo>
                <a:cubicBezTo>
                  <a:pt x="6768663" y="3184286"/>
                  <a:pt x="6768604" y="3178663"/>
                  <a:pt x="6768604" y="3173027"/>
                </a:cubicBezTo>
                <a:lnTo>
                  <a:pt x="6769198" y="3161677"/>
                </a:lnTo>
                <a:lnTo>
                  <a:pt x="6769696" y="3161709"/>
                </a:lnTo>
                <a:close/>
                <a:moveTo>
                  <a:pt x="6755934" y="3161219"/>
                </a:moveTo>
                <a:lnTo>
                  <a:pt x="6755960" y="3161709"/>
                </a:lnTo>
                <a:lnTo>
                  <a:pt x="6756458" y="3161677"/>
                </a:lnTo>
                <a:lnTo>
                  <a:pt x="6757052" y="3173027"/>
                </a:lnTo>
                <a:cubicBezTo>
                  <a:pt x="6757052" y="3178663"/>
                  <a:pt x="6756994" y="3184286"/>
                  <a:pt x="6755682" y="3189869"/>
                </a:cubicBezTo>
                <a:cubicBezTo>
                  <a:pt x="6755724" y="3220958"/>
                  <a:pt x="6753273" y="3251607"/>
                  <a:pt x="6748215" y="3281619"/>
                </a:cubicBezTo>
                <a:lnTo>
                  <a:pt x="6747676" y="3288243"/>
                </a:lnTo>
                <a:cubicBezTo>
                  <a:pt x="6747507" y="3288248"/>
                  <a:pt x="6747338" y="3288253"/>
                  <a:pt x="6747171" y="3288305"/>
                </a:cubicBezTo>
                <a:cubicBezTo>
                  <a:pt x="6696895" y="3638399"/>
                  <a:pt x="6415856" y="3916971"/>
                  <a:pt x="6057005" y="3975903"/>
                </a:cubicBezTo>
                <a:lnTo>
                  <a:pt x="6056889" y="3977042"/>
                </a:lnTo>
                <a:cubicBezTo>
                  <a:pt x="6051578" y="3978045"/>
                  <a:pt x="6046249" y="3978986"/>
                  <a:pt x="6040672" y="3978570"/>
                </a:cubicBezTo>
                <a:cubicBezTo>
                  <a:pt x="6009500" y="3984080"/>
                  <a:pt x="5977620" y="3987038"/>
                  <a:pt x="5945246" y="3987561"/>
                </a:cubicBezTo>
                <a:lnTo>
                  <a:pt x="5928127" y="3989174"/>
                </a:lnTo>
                <a:lnTo>
                  <a:pt x="5928101" y="3988683"/>
                </a:lnTo>
                <a:lnTo>
                  <a:pt x="5927602" y="3988716"/>
                </a:lnTo>
                <a:cubicBezTo>
                  <a:pt x="5927036" y="3984944"/>
                  <a:pt x="5927009" y="3981158"/>
                  <a:pt x="5927009" y="3977366"/>
                </a:cubicBezTo>
                <a:cubicBezTo>
                  <a:pt x="5927009" y="3971728"/>
                  <a:pt x="5927068" y="3966104"/>
                  <a:pt x="5928380" y="3960518"/>
                </a:cubicBezTo>
                <a:cubicBezTo>
                  <a:pt x="5928338" y="3929436"/>
                  <a:pt x="5930787" y="3898794"/>
                  <a:pt x="5935844" y="3868787"/>
                </a:cubicBezTo>
                <a:lnTo>
                  <a:pt x="5936384" y="3862150"/>
                </a:lnTo>
                <a:cubicBezTo>
                  <a:pt x="5936553" y="3862145"/>
                  <a:pt x="5936722" y="3862140"/>
                  <a:pt x="5936890" y="3862087"/>
                </a:cubicBezTo>
                <a:cubicBezTo>
                  <a:pt x="5987166" y="3511992"/>
                  <a:pt x="6268205" y="3233421"/>
                  <a:pt x="6627056" y="3174489"/>
                </a:cubicBezTo>
                <a:lnTo>
                  <a:pt x="6627173" y="3173350"/>
                </a:lnTo>
                <a:cubicBezTo>
                  <a:pt x="6632481" y="3172348"/>
                  <a:pt x="6637809" y="3171407"/>
                  <a:pt x="6643385" y="3171823"/>
                </a:cubicBezTo>
                <a:cubicBezTo>
                  <a:pt x="6674569" y="3166310"/>
                  <a:pt x="6706461" y="3163352"/>
                  <a:pt x="6738847" y="3162829"/>
                </a:cubicBezTo>
                <a:close/>
                <a:moveTo>
                  <a:pt x="5077571" y="3161219"/>
                </a:moveTo>
                <a:lnTo>
                  <a:pt x="5094659" y="3162829"/>
                </a:lnTo>
                <a:cubicBezTo>
                  <a:pt x="5127044" y="3163352"/>
                  <a:pt x="5158937" y="3166310"/>
                  <a:pt x="5190120" y="3171823"/>
                </a:cubicBezTo>
                <a:cubicBezTo>
                  <a:pt x="5195696" y="3171407"/>
                  <a:pt x="5201024" y="3172348"/>
                  <a:pt x="5206334" y="3173350"/>
                </a:cubicBezTo>
                <a:lnTo>
                  <a:pt x="5206450" y="3174489"/>
                </a:lnTo>
                <a:cubicBezTo>
                  <a:pt x="5565300" y="3233421"/>
                  <a:pt x="5846339" y="3511992"/>
                  <a:pt x="5896616" y="3862087"/>
                </a:cubicBezTo>
                <a:cubicBezTo>
                  <a:pt x="5896783" y="3862140"/>
                  <a:pt x="5896953" y="3862145"/>
                  <a:pt x="5897121" y="3862150"/>
                </a:cubicBezTo>
                <a:lnTo>
                  <a:pt x="5897662" y="3868787"/>
                </a:lnTo>
                <a:cubicBezTo>
                  <a:pt x="5902718" y="3898794"/>
                  <a:pt x="5905168" y="3929436"/>
                  <a:pt x="5905126" y="3960518"/>
                </a:cubicBezTo>
                <a:cubicBezTo>
                  <a:pt x="5906438" y="3966104"/>
                  <a:pt x="5906496" y="3971728"/>
                  <a:pt x="5906496" y="3977366"/>
                </a:cubicBezTo>
                <a:cubicBezTo>
                  <a:pt x="5906496" y="3981158"/>
                  <a:pt x="5906469" y="3984944"/>
                  <a:pt x="5905903" y="3988716"/>
                </a:cubicBezTo>
                <a:lnTo>
                  <a:pt x="5905404" y="3988683"/>
                </a:lnTo>
                <a:lnTo>
                  <a:pt x="5905378" y="3989174"/>
                </a:lnTo>
                <a:lnTo>
                  <a:pt x="5888260" y="3987561"/>
                </a:lnTo>
                <a:cubicBezTo>
                  <a:pt x="5855886" y="3987038"/>
                  <a:pt x="5824005" y="3984080"/>
                  <a:pt x="5792833" y="3978570"/>
                </a:cubicBezTo>
                <a:cubicBezTo>
                  <a:pt x="5787256" y="3978986"/>
                  <a:pt x="5781927" y="3978045"/>
                  <a:pt x="5776617" y="3977042"/>
                </a:cubicBezTo>
                <a:lnTo>
                  <a:pt x="5776501" y="3975903"/>
                </a:lnTo>
                <a:cubicBezTo>
                  <a:pt x="5417649" y="3916971"/>
                  <a:pt x="5136610" y="3638399"/>
                  <a:pt x="5086335" y="3288305"/>
                </a:cubicBezTo>
                <a:cubicBezTo>
                  <a:pt x="5086167" y="3288253"/>
                  <a:pt x="5085999" y="3288248"/>
                  <a:pt x="5085830" y="3288243"/>
                </a:cubicBezTo>
                <a:lnTo>
                  <a:pt x="5085291" y="3281619"/>
                </a:lnTo>
                <a:cubicBezTo>
                  <a:pt x="5080233" y="3251607"/>
                  <a:pt x="5077782" y="3220958"/>
                  <a:pt x="5077824" y="3189869"/>
                </a:cubicBezTo>
                <a:cubicBezTo>
                  <a:pt x="5076512" y="3184286"/>
                  <a:pt x="5076453" y="3178663"/>
                  <a:pt x="5076453" y="3173027"/>
                </a:cubicBezTo>
                <a:lnTo>
                  <a:pt x="5077047" y="3161677"/>
                </a:lnTo>
                <a:lnTo>
                  <a:pt x="5077545" y="3161709"/>
                </a:lnTo>
                <a:close/>
                <a:moveTo>
                  <a:pt x="5063783" y="3161219"/>
                </a:moveTo>
                <a:lnTo>
                  <a:pt x="5063809" y="3161709"/>
                </a:lnTo>
                <a:lnTo>
                  <a:pt x="5064307" y="3161677"/>
                </a:lnTo>
                <a:lnTo>
                  <a:pt x="5064902" y="3173027"/>
                </a:lnTo>
                <a:cubicBezTo>
                  <a:pt x="5064902" y="3178663"/>
                  <a:pt x="5064842" y="3184286"/>
                  <a:pt x="5063530" y="3189869"/>
                </a:cubicBezTo>
                <a:cubicBezTo>
                  <a:pt x="5063572" y="3220958"/>
                  <a:pt x="5061122" y="3251607"/>
                  <a:pt x="5056063" y="3281619"/>
                </a:cubicBezTo>
                <a:lnTo>
                  <a:pt x="5055525" y="3288243"/>
                </a:lnTo>
                <a:cubicBezTo>
                  <a:pt x="5055355" y="3288248"/>
                  <a:pt x="5055187" y="3288253"/>
                  <a:pt x="5055019" y="3288305"/>
                </a:cubicBezTo>
                <a:cubicBezTo>
                  <a:pt x="5004744" y="3638399"/>
                  <a:pt x="4723705" y="3916971"/>
                  <a:pt x="4364853" y="3975903"/>
                </a:cubicBezTo>
                <a:lnTo>
                  <a:pt x="4364737" y="3977042"/>
                </a:lnTo>
                <a:cubicBezTo>
                  <a:pt x="4359427" y="3978045"/>
                  <a:pt x="4354098" y="3978986"/>
                  <a:pt x="4348521" y="3978570"/>
                </a:cubicBezTo>
                <a:cubicBezTo>
                  <a:pt x="4317350" y="3984080"/>
                  <a:pt x="4285468" y="3987038"/>
                  <a:pt x="4253094" y="3987561"/>
                </a:cubicBezTo>
                <a:lnTo>
                  <a:pt x="4235976" y="3989174"/>
                </a:lnTo>
                <a:lnTo>
                  <a:pt x="4235950" y="3988683"/>
                </a:lnTo>
                <a:lnTo>
                  <a:pt x="4235451" y="3988716"/>
                </a:lnTo>
                <a:cubicBezTo>
                  <a:pt x="4234885" y="3984944"/>
                  <a:pt x="4234858" y="3981158"/>
                  <a:pt x="4234858" y="3977366"/>
                </a:cubicBezTo>
                <a:cubicBezTo>
                  <a:pt x="4234858" y="3971728"/>
                  <a:pt x="4234916" y="3966104"/>
                  <a:pt x="4236228" y="3960518"/>
                </a:cubicBezTo>
                <a:cubicBezTo>
                  <a:pt x="4236186" y="3929436"/>
                  <a:pt x="4238636" y="3898794"/>
                  <a:pt x="4243692" y="3868787"/>
                </a:cubicBezTo>
                <a:lnTo>
                  <a:pt x="4244233" y="3862150"/>
                </a:lnTo>
                <a:cubicBezTo>
                  <a:pt x="4244401" y="3862145"/>
                  <a:pt x="4244571" y="3862140"/>
                  <a:pt x="4244738" y="3862087"/>
                </a:cubicBezTo>
                <a:cubicBezTo>
                  <a:pt x="4295015" y="3511992"/>
                  <a:pt x="4576054" y="3233421"/>
                  <a:pt x="4934904" y="3174489"/>
                </a:cubicBezTo>
                <a:lnTo>
                  <a:pt x="4935021" y="3173350"/>
                </a:lnTo>
                <a:cubicBezTo>
                  <a:pt x="4940330" y="3172348"/>
                  <a:pt x="4945658" y="3171407"/>
                  <a:pt x="4951234" y="3171823"/>
                </a:cubicBezTo>
                <a:cubicBezTo>
                  <a:pt x="4982417" y="3166310"/>
                  <a:pt x="5014310" y="3163352"/>
                  <a:pt x="5046695" y="3162829"/>
                </a:cubicBezTo>
                <a:close/>
                <a:moveTo>
                  <a:pt x="3385420" y="3161219"/>
                </a:moveTo>
                <a:lnTo>
                  <a:pt x="3402507" y="3162829"/>
                </a:lnTo>
                <a:cubicBezTo>
                  <a:pt x="3434893" y="3163352"/>
                  <a:pt x="3466785" y="3166310"/>
                  <a:pt x="3497969" y="3171823"/>
                </a:cubicBezTo>
                <a:cubicBezTo>
                  <a:pt x="3503545" y="3171407"/>
                  <a:pt x="3508873" y="3172348"/>
                  <a:pt x="3514181" y="3173350"/>
                </a:cubicBezTo>
                <a:lnTo>
                  <a:pt x="3514298" y="3174489"/>
                </a:lnTo>
                <a:cubicBezTo>
                  <a:pt x="3873149" y="3233421"/>
                  <a:pt x="4154188" y="3511992"/>
                  <a:pt x="4204464" y="3862087"/>
                </a:cubicBezTo>
                <a:cubicBezTo>
                  <a:pt x="4204632" y="3862140"/>
                  <a:pt x="4204801" y="3862145"/>
                  <a:pt x="4204970" y="3862150"/>
                </a:cubicBezTo>
                <a:lnTo>
                  <a:pt x="4205510" y="3868787"/>
                </a:lnTo>
                <a:cubicBezTo>
                  <a:pt x="4210567" y="3898794"/>
                  <a:pt x="4213016" y="3929436"/>
                  <a:pt x="4212974" y="3960518"/>
                </a:cubicBezTo>
                <a:cubicBezTo>
                  <a:pt x="4214286" y="3966104"/>
                  <a:pt x="4214345" y="3971728"/>
                  <a:pt x="4214345" y="3977366"/>
                </a:cubicBezTo>
                <a:cubicBezTo>
                  <a:pt x="4214345" y="3981158"/>
                  <a:pt x="4214318" y="3984944"/>
                  <a:pt x="4213752" y="3988716"/>
                </a:cubicBezTo>
                <a:lnTo>
                  <a:pt x="4213253" y="3988683"/>
                </a:lnTo>
                <a:lnTo>
                  <a:pt x="4213227" y="3989174"/>
                </a:lnTo>
                <a:lnTo>
                  <a:pt x="4196108" y="3987561"/>
                </a:lnTo>
                <a:cubicBezTo>
                  <a:pt x="4163734" y="3987038"/>
                  <a:pt x="4131854" y="3984080"/>
                  <a:pt x="4100682" y="3978570"/>
                </a:cubicBezTo>
                <a:cubicBezTo>
                  <a:pt x="4095105" y="3978986"/>
                  <a:pt x="4089776" y="3978045"/>
                  <a:pt x="4084465" y="3977042"/>
                </a:cubicBezTo>
                <a:lnTo>
                  <a:pt x="4084349" y="3975903"/>
                </a:lnTo>
                <a:cubicBezTo>
                  <a:pt x="3725498" y="3916971"/>
                  <a:pt x="3444459" y="3638399"/>
                  <a:pt x="3394183" y="3288305"/>
                </a:cubicBezTo>
                <a:cubicBezTo>
                  <a:pt x="3394016" y="3288253"/>
                  <a:pt x="3393847" y="3288248"/>
                  <a:pt x="3393678" y="3288243"/>
                </a:cubicBezTo>
                <a:lnTo>
                  <a:pt x="3393139" y="3281619"/>
                </a:lnTo>
                <a:cubicBezTo>
                  <a:pt x="3388081" y="3251607"/>
                  <a:pt x="3385630" y="3220958"/>
                  <a:pt x="3385672" y="3189869"/>
                </a:cubicBezTo>
                <a:cubicBezTo>
                  <a:pt x="3384360" y="3184286"/>
                  <a:pt x="3384302" y="3178663"/>
                  <a:pt x="3384302" y="3173027"/>
                </a:cubicBezTo>
                <a:lnTo>
                  <a:pt x="3384896" y="3161677"/>
                </a:lnTo>
                <a:lnTo>
                  <a:pt x="3385394" y="3161709"/>
                </a:lnTo>
                <a:close/>
                <a:moveTo>
                  <a:pt x="3371632" y="3161219"/>
                </a:moveTo>
                <a:lnTo>
                  <a:pt x="3371658" y="3161709"/>
                </a:lnTo>
                <a:lnTo>
                  <a:pt x="3372156" y="3161677"/>
                </a:lnTo>
                <a:lnTo>
                  <a:pt x="3372750" y="3173027"/>
                </a:lnTo>
                <a:cubicBezTo>
                  <a:pt x="3372750" y="3178663"/>
                  <a:pt x="3372691" y="3184286"/>
                  <a:pt x="3371379" y="3189869"/>
                </a:cubicBezTo>
                <a:cubicBezTo>
                  <a:pt x="3371421" y="3220958"/>
                  <a:pt x="3368971" y="3251607"/>
                  <a:pt x="3363912" y="3281619"/>
                </a:cubicBezTo>
                <a:lnTo>
                  <a:pt x="3363374" y="3288243"/>
                </a:lnTo>
                <a:cubicBezTo>
                  <a:pt x="3363204" y="3288248"/>
                  <a:pt x="3363036" y="3288253"/>
                  <a:pt x="3362868" y="3288305"/>
                </a:cubicBezTo>
                <a:cubicBezTo>
                  <a:pt x="3312593" y="3638399"/>
                  <a:pt x="3031554" y="3916971"/>
                  <a:pt x="2672703" y="3975903"/>
                </a:cubicBezTo>
                <a:lnTo>
                  <a:pt x="2672586" y="3977042"/>
                </a:lnTo>
                <a:cubicBezTo>
                  <a:pt x="2667276" y="3978045"/>
                  <a:pt x="2661947" y="3978986"/>
                  <a:pt x="2656370" y="3978570"/>
                </a:cubicBezTo>
                <a:cubicBezTo>
                  <a:pt x="2625198" y="3984080"/>
                  <a:pt x="2593318" y="3987038"/>
                  <a:pt x="2560943" y="3987561"/>
                </a:cubicBezTo>
                <a:lnTo>
                  <a:pt x="2543825" y="3989174"/>
                </a:lnTo>
                <a:lnTo>
                  <a:pt x="2543799" y="3988683"/>
                </a:lnTo>
                <a:lnTo>
                  <a:pt x="2543300" y="3988716"/>
                </a:lnTo>
                <a:cubicBezTo>
                  <a:pt x="2542734" y="3984944"/>
                  <a:pt x="2542707" y="3981158"/>
                  <a:pt x="2542707" y="3977366"/>
                </a:cubicBezTo>
                <a:cubicBezTo>
                  <a:pt x="2542707" y="3971728"/>
                  <a:pt x="2542765" y="3966104"/>
                  <a:pt x="2544077" y="3960518"/>
                </a:cubicBezTo>
                <a:cubicBezTo>
                  <a:pt x="2544035" y="3929436"/>
                  <a:pt x="2546485" y="3898794"/>
                  <a:pt x="2551541" y="3868787"/>
                </a:cubicBezTo>
                <a:lnTo>
                  <a:pt x="2552082" y="3862150"/>
                </a:lnTo>
                <a:cubicBezTo>
                  <a:pt x="2552250" y="3862145"/>
                  <a:pt x="2552420" y="3862140"/>
                  <a:pt x="2552587" y="3862087"/>
                </a:cubicBezTo>
                <a:cubicBezTo>
                  <a:pt x="2602864" y="3511992"/>
                  <a:pt x="2883903" y="3233421"/>
                  <a:pt x="3242753" y="3174489"/>
                </a:cubicBezTo>
                <a:lnTo>
                  <a:pt x="3242870" y="3173350"/>
                </a:lnTo>
                <a:cubicBezTo>
                  <a:pt x="3248179" y="3172348"/>
                  <a:pt x="3253507" y="3171407"/>
                  <a:pt x="3259083" y="3171823"/>
                </a:cubicBezTo>
                <a:cubicBezTo>
                  <a:pt x="3290266" y="3166310"/>
                  <a:pt x="3322159" y="3163352"/>
                  <a:pt x="3354544" y="3162829"/>
                </a:cubicBezTo>
                <a:close/>
                <a:moveTo>
                  <a:pt x="1693269" y="3161219"/>
                </a:moveTo>
                <a:lnTo>
                  <a:pt x="1710356" y="3162829"/>
                </a:lnTo>
                <a:cubicBezTo>
                  <a:pt x="1742742" y="3163352"/>
                  <a:pt x="1774634" y="3166310"/>
                  <a:pt x="1805818" y="3171823"/>
                </a:cubicBezTo>
                <a:cubicBezTo>
                  <a:pt x="1811394" y="3171407"/>
                  <a:pt x="1816722" y="3172348"/>
                  <a:pt x="1822030" y="3173350"/>
                </a:cubicBezTo>
                <a:lnTo>
                  <a:pt x="1822148" y="3174489"/>
                </a:lnTo>
                <a:cubicBezTo>
                  <a:pt x="2180998" y="3233421"/>
                  <a:pt x="2462037" y="3511992"/>
                  <a:pt x="2512313" y="3862087"/>
                </a:cubicBezTo>
                <a:cubicBezTo>
                  <a:pt x="2512481" y="3862140"/>
                  <a:pt x="2512650" y="3862145"/>
                  <a:pt x="2512819" y="3862150"/>
                </a:cubicBezTo>
                <a:lnTo>
                  <a:pt x="2513359" y="3868787"/>
                </a:lnTo>
                <a:cubicBezTo>
                  <a:pt x="2518416" y="3898794"/>
                  <a:pt x="2520865" y="3929436"/>
                  <a:pt x="2520823" y="3960518"/>
                </a:cubicBezTo>
                <a:cubicBezTo>
                  <a:pt x="2522135" y="3966104"/>
                  <a:pt x="2522194" y="3971728"/>
                  <a:pt x="2522194" y="3977366"/>
                </a:cubicBezTo>
                <a:cubicBezTo>
                  <a:pt x="2522194" y="3981158"/>
                  <a:pt x="2522167" y="3984944"/>
                  <a:pt x="2521601" y="3988716"/>
                </a:cubicBezTo>
                <a:lnTo>
                  <a:pt x="2521102" y="3988683"/>
                </a:lnTo>
                <a:lnTo>
                  <a:pt x="2521076" y="3989174"/>
                </a:lnTo>
                <a:lnTo>
                  <a:pt x="2503957" y="3987561"/>
                </a:lnTo>
                <a:cubicBezTo>
                  <a:pt x="2471583" y="3987038"/>
                  <a:pt x="2439703" y="3984080"/>
                  <a:pt x="2408531" y="3978570"/>
                </a:cubicBezTo>
                <a:cubicBezTo>
                  <a:pt x="2402954" y="3978986"/>
                  <a:pt x="2397625" y="3978045"/>
                  <a:pt x="2392314" y="3977042"/>
                </a:cubicBezTo>
                <a:lnTo>
                  <a:pt x="2392198" y="3975903"/>
                </a:lnTo>
                <a:cubicBezTo>
                  <a:pt x="2033347" y="3916971"/>
                  <a:pt x="1752308" y="3638399"/>
                  <a:pt x="1702032" y="3288305"/>
                </a:cubicBezTo>
                <a:cubicBezTo>
                  <a:pt x="1701865" y="3288253"/>
                  <a:pt x="1701696" y="3288248"/>
                  <a:pt x="1701527" y="3288243"/>
                </a:cubicBezTo>
                <a:lnTo>
                  <a:pt x="1700989" y="3281619"/>
                </a:lnTo>
                <a:cubicBezTo>
                  <a:pt x="1695930" y="3251607"/>
                  <a:pt x="1693479" y="3220958"/>
                  <a:pt x="1693521" y="3189869"/>
                </a:cubicBezTo>
                <a:cubicBezTo>
                  <a:pt x="1692209" y="3184286"/>
                  <a:pt x="1692151" y="3178663"/>
                  <a:pt x="1692151" y="3173027"/>
                </a:cubicBezTo>
                <a:lnTo>
                  <a:pt x="1692745" y="3161677"/>
                </a:lnTo>
                <a:lnTo>
                  <a:pt x="1693243" y="3161709"/>
                </a:lnTo>
                <a:close/>
                <a:moveTo>
                  <a:pt x="1679481" y="3161219"/>
                </a:moveTo>
                <a:lnTo>
                  <a:pt x="1679507" y="3161709"/>
                </a:lnTo>
                <a:lnTo>
                  <a:pt x="1680005" y="3161677"/>
                </a:lnTo>
                <a:lnTo>
                  <a:pt x="1680599" y="3173027"/>
                </a:lnTo>
                <a:cubicBezTo>
                  <a:pt x="1680599" y="3178663"/>
                  <a:pt x="1680540" y="3184286"/>
                  <a:pt x="1679228" y="3189869"/>
                </a:cubicBezTo>
                <a:cubicBezTo>
                  <a:pt x="1679270" y="3220958"/>
                  <a:pt x="1676820" y="3251607"/>
                  <a:pt x="1671761" y="3281619"/>
                </a:cubicBezTo>
                <a:lnTo>
                  <a:pt x="1671223" y="3288243"/>
                </a:lnTo>
                <a:cubicBezTo>
                  <a:pt x="1671053" y="3288248"/>
                  <a:pt x="1670885" y="3288253"/>
                  <a:pt x="1670717" y="3288305"/>
                </a:cubicBezTo>
                <a:cubicBezTo>
                  <a:pt x="1620442" y="3638399"/>
                  <a:pt x="1339403" y="3916971"/>
                  <a:pt x="980552" y="3975903"/>
                </a:cubicBezTo>
                <a:lnTo>
                  <a:pt x="980435" y="3977042"/>
                </a:lnTo>
                <a:cubicBezTo>
                  <a:pt x="975125" y="3978045"/>
                  <a:pt x="969796" y="3978986"/>
                  <a:pt x="964219" y="3978570"/>
                </a:cubicBezTo>
                <a:cubicBezTo>
                  <a:pt x="933047" y="3984080"/>
                  <a:pt x="901167" y="3987038"/>
                  <a:pt x="868792" y="3987561"/>
                </a:cubicBezTo>
                <a:lnTo>
                  <a:pt x="851674" y="3989174"/>
                </a:lnTo>
                <a:lnTo>
                  <a:pt x="851648" y="3988683"/>
                </a:lnTo>
                <a:lnTo>
                  <a:pt x="851149" y="3988716"/>
                </a:lnTo>
                <a:cubicBezTo>
                  <a:pt x="850583" y="3984944"/>
                  <a:pt x="850556" y="3981158"/>
                  <a:pt x="850556" y="3977366"/>
                </a:cubicBezTo>
                <a:cubicBezTo>
                  <a:pt x="850556" y="3971728"/>
                  <a:pt x="850614" y="3966104"/>
                  <a:pt x="851926" y="3960518"/>
                </a:cubicBezTo>
                <a:cubicBezTo>
                  <a:pt x="851884" y="3929436"/>
                  <a:pt x="854334" y="3898794"/>
                  <a:pt x="859390" y="3868787"/>
                </a:cubicBezTo>
                <a:lnTo>
                  <a:pt x="859931" y="3862150"/>
                </a:lnTo>
                <a:cubicBezTo>
                  <a:pt x="860099" y="3862145"/>
                  <a:pt x="860269" y="3862140"/>
                  <a:pt x="860436" y="3862087"/>
                </a:cubicBezTo>
                <a:cubicBezTo>
                  <a:pt x="910713" y="3511992"/>
                  <a:pt x="1191752" y="3233421"/>
                  <a:pt x="1550602" y="3174489"/>
                </a:cubicBezTo>
                <a:lnTo>
                  <a:pt x="1550719" y="3173350"/>
                </a:lnTo>
                <a:cubicBezTo>
                  <a:pt x="1556028" y="3172348"/>
                  <a:pt x="1561356" y="3171407"/>
                  <a:pt x="1566932" y="3171823"/>
                </a:cubicBezTo>
                <a:cubicBezTo>
                  <a:pt x="1598115" y="3166310"/>
                  <a:pt x="1630008" y="3163352"/>
                  <a:pt x="1662393" y="3162829"/>
                </a:cubicBezTo>
                <a:close/>
                <a:moveTo>
                  <a:pt x="1118" y="3161219"/>
                </a:moveTo>
                <a:lnTo>
                  <a:pt x="18205" y="3162829"/>
                </a:lnTo>
                <a:cubicBezTo>
                  <a:pt x="50591" y="3163352"/>
                  <a:pt x="82483" y="3166310"/>
                  <a:pt x="113667" y="3171823"/>
                </a:cubicBezTo>
                <a:cubicBezTo>
                  <a:pt x="119243" y="3171407"/>
                  <a:pt x="124571" y="3172348"/>
                  <a:pt x="129879" y="3173350"/>
                </a:cubicBezTo>
                <a:lnTo>
                  <a:pt x="129997" y="3174489"/>
                </a:lnTo>
                <a:cubicBezTo>
                  <a:pt x="488847" y="3233421"/>
                  <a:pt x="769886" y="3511992"/>
                  <a:pt x="820162" y="3862087"/>
                </a:cubicBezTo>
                <a:cubicBezTo>
                  <a:pt x="820330" y="3862140"/>
                  <a:pt x="820499" y="3862145"/>
                  <a:pt x="820668" y="3862150"/>
                </a:cubicBezTo>
                <a:lnTo>
                  <a:pt x="821208" y="3868787"/>
                </a:lnTo>
                <a:cubicBezTo>
                  <a:pt x="826265" y="3898794"/>
                  <a:pt x="828714" y="3929436"/>
                  <a:pt x="828672" y="3960518"/>
                </a:cubicBezTo>
                <a:cubicBezTo>
                  <a:pt x="829984" y="3966104"/>
                  <a:pt x="830043" y="3971728"/>
                  <a:pt x="830043" y="3977366"/>
                </a:cubicBezTo>
                <a:cubicBezTo>
                  <a:pt x="830043" y="3981158"/>
                  <a:pt x="830016" y="3984944"/>
                  <a:pt x="829450" y="3988716"/>
                </a:cubicBezTo>
                <a:lnTo>
                  <a:pt x="828951" y="3988683"/>
                </a:lnTo>
                <a:lnTo>
                  <a:pt x="828925" y="3989174"/>
                </a:lnTo>
                <a:lnTo>
                  <a:pt x="811806" y="3987561"/>
                </a:lnTo>
                <a:cubicBezTo>
                  <a:pt x="779432" y="3987038"/>
                  <a:pt x="747552" y="3984080"/>
                  <a:pt x="716380" y="3978570"/>
                </a:cubicBezTo>
                <a:cubicBezTo>
                  <a:pt x="710803" y="3978986"/>
                  <a:pt x="705474" y="3978045"/>
                  <a:pt x="700163" y="3977042"/>
                </a:cubicBezTo>
                <a:lnTo>
                  <a:pt x="700047" y="3975903"/>
                </a:lnTo>
                <a:cubicBezTo>
                  <a:pt x="341196" y="3916971"/>
                  <a:pt x="60157" y="3638399"/>
                  <a:pt x="9881" y="3288305"/>
                </a:cubicBezTo>
                <a:cubicBezTo>
                  <a:pt x="9714" y="3288253"/>
                  <a:pt x="9545" y="3288248"/>
                  <a:pt x="9376" y="3288243"/>
                </a:cubicBezTo>
                <a:lnTo>
                  <a:pt x="8837" y="3281619"/>
                </a:lnTo>
                <a:cubicBezTo>
                  <a:pt x="3779" y="3251607"/>
                  <a:pt x="1328" y="3220958"/>
                  <a:pt x="1370" y="3189869"/>
                </a:cubicBezTo>
                <a:cubicBezTo>
                  <a:pt x="58" y="3184286"/>
                  <a:pt x="0" y="3178663"/>
                  <a:pt x="0" y="3173027"/>
                </a:cubicBezTo>
                <a:lnTo>
                  <a:pt x="594" y="3161677"/>
                </a:lnTo>
                <a:lnTo>
                  <a:pt x="1092" y="3161709"/>
                </a:lnTo>
                <a:close/>
                <a:moveTo>
                  <a:pt x="7762529" y="2447425"/>
                </a:moveTo>
                <a:cubicBezTo>
                  <a:pt x="7815805" y="2718331"/>
                  <a:pt x="8030648" y="2933128"/>
                  <a:pt x="8305838" y="2992271"/>
                </a:cubicBezTo>
                <a:cubicBezTo>
                  <a:pt x="8252563" y="2721365"/>
                  <a:pt x="8037719" y="2506568"/>
                  <a:pt x="7762529" y="2447425"/>
                </a:cubicBezTo>
                <a:close/>
                <a:moveTo>
                  <a:pt x="7455280" y="2447425"/>
                </a:moveTo>
                <a:cubicBezTo>
                  <a:pt x="7180090" y="2506568"/>
                  <a:pt x="6965246" y="2721365"/>
                  <a:pt x="6911971" y="2992271"/>
                </a:cubicBezTo>
                <a:cubicBezTo>
                  <a:pt x="7187161" y="2933128"/>
                  <a:pt x="7402004" y="2718331"/>
                  <a:pt x="7455280" y="2447425"/>
                </a:cubicBezTo>
                <a:close/>
                <a:moveTo>
                  <a:pt x="6070378" y="2447425"/>
                </a:moveTo>
                <a:cubicBezTo>
                  <a:pt x="6123654" y="2718331"/>
                  <a:pt x="6338497" y="2933128"/>
                  <a:pt x="6613687" y="2992271"/>
                </a:cubicBezTo>
                <a:cubicBezTo>
                  <a:pt x="6560412" y="2721365"/>
                  <a:pt x="6345568" y="2506568"/>
                  <a:pt x="6070378" y="2447425"/>
                </a:cubicBezTo>
                <a:close/>
                <a:moveTo>
                  <a:pt x="5763129" y="2447425"/>
                </a:moveTo>
                <a:cubicBezTo>
                  <a:pt x="5487939" y="2506568"/>
                  <a:pt x="5273095" y="2721365"/>
                  <a:pt x="5219820" y="2992271"/>
                </a:cubicBezTo>
                <a:cubicBezTo>
                  <a:pt x="5495010" y="2933128"/>
                  <a:pt x="5709853" y="2718331"/>
                  <a:pt x="5763129" y="2447425"/>
                </a:cubicBezTo>
                <a:close/>
                <a:moveTo>
                  <a:pt x="4378227" y="2447425"/>
                </a:moveTo>
                <a:cubicBezTo>
                  <a:pt x="4431503" y="2718331"/>
                  <a:pt x="4646346" y="2933128"/>
                  <a:pt x="4921536" y="2992271"/>
                </a:cubicBezTo>
                <a:cubicBezTo>
                  <a:pt x="4868261" y="2721365"/>
                  <a:pt x="4653417" y="2506568"/>
                  <a:pt x="4378227" y="2447425"/>
                </a:cubicBezTo>
                <a:close/>
                <a:moveTo>
                  <a:pt x="4070978" y="2447425"/>
                </a:moveTo>
                <a:cubicBezTo>
                  <a:pt x="3795788" y="2506568"/>
                  <a:pt x="3580944" y="2721365"/>
                  <a:pt x="3527669" y="2992271"/>
                </a:cubicBezTo>
                <a:cubicBezTo>
                  <a:pt x="3802859" y="2933128"/>
                  <a:pt x="4017702" y="2718331"/>
                  <a:pt x="4070978" y="2447425"/>
                </a:cubicBezTo>
                <a:close/>
                <a:moveTo>
                  <a:pt x="2686076" y="2447425"/>
                </a:moveTo>
                <a:cubicBezTo>
                  <a:pt x="2739352" y="2718331"/>
                  <a:pt x="2954195" y="2933128"/>
                  <a:pt x="3229385" y="2992271"/>
                </a:cubicBezTo>
                <a:cubicBezTo>
                  <a:pt x="3176110" y="2721365"/>
                  <a:pt x="2961266" y="2506568"/>
                  <a:pt x="2686076" y="2447425"/>
                </a:cubicBezTo>
                <a:close/>
                <a:moveTo>
                  <a:pt x="2378827" y="2447425"/>
                </a:moveTo>
                <a:cubicBezTo>
                  <a:pt x="2103637" y="2506568"/>
                  <a:pt x="1888793" y="2721365"/>
                  <a:pt x="1835518" y="2992271"/>
                </a:cubicBezTo>
                <a:cubicBezTo>
                  <a:pt x="2110708" y="2933128"/>
                  <a:pt x="2325551" y="2718331"/>
                  <a:pt x="2378827" y="2447425"/>
                </a:cubicBezTo>
                <a:close/>
                <a:moveTo>
                  <a:pt x="993925" y="2447425"/>
                </a:moveTo>
                <a:cubicBezTo>
                  <a:pt x="1047201" y="2718331"/>
                  <a:pt x="1262044" y="2933128"/>
                  <a:pt x="1537234" y="2992271"/>
                </a:cubicBezTo>
                <a:cubicBezTo>
                  <a:pt x="1483959" y="2721365"/>
                  <a:pt x="1269115" y="2506568"/>
                  <a:pt x="993925" y="2447425"/>
                </a:cubicBezTo>
                <a:close/>
                <a:moveTo>
                  <a:pt x="686676" y="2447425"/>
                </a:moveTo>
                <a:cubicBezTo>
                  <a:pt x="411486" y="2506568"/>
                  <a:pt x="196642" y="2721365"/>
                  <a:pt x="143367" y="2992271"/>
                </a:cubicBezTo>
                <a:cubicBezTo>
                  <a:pt x="418557" y="2933128"/>
                  <a:pt x="633400" y="2718331"/>
                  <a:pt x="686676" y="2447425"/>
                </a:cubicBezTo>
                <a:close/>
                <a:moveTo>
                  <a:pt x="9139239" y="2321311"/>
                </a:moveTo>
                <a:lnTo>
                  <a:pt x="9139239" y="2449820"/>
                </a:lnTo>
                <a:lnTo>
                  <a:pt x="9047261" y="2476706"/>
                </a:lnTo>
                <a:cubicBezTo>
                  <a:pt x="8821055" y="2561144"/>
                  <a:pt x="8650738" y="2755228"/>
                  <a:pt x="8604122" y="2992271"/>
                </a:cubicBezTo>
                <a:cubicBezTo>
                  <a:pt x="8844913" y="2940521"/>
                  <a:pt x="9039501" y="2769598"/>
                  <a:pt x="9120077" y="2546190"/>
                </a:cubicBezTo>
                <a:lnTo>
                  <a:pt x="9139239" y="2477003"/>
                </a:lnTo>
                <a:lnTo>
                  <a:pt x="9139239" y="2782562"/>
                </a:lnTo>
                <a:lnTo>
                  <a:pt x="9135069" y="2789374"/>
                </a:lnTo>
                <a:cubicBezTo>
                  <a:pt x="9008919" y="2963003"/>
                  <a:pt x="8815033" y="3086603"/>
                  <a:pt x="8590751" y="3123727"/>
                </a:cubicBezTo>
                <a:lnTo>
                  <a:pt x="8590635" y="3124875"/>
                </a:lnTo>
                <a:cubicBezTo>
                  <a:pt x="8585324" y="3125886"/>
                  <a:pt x="8579995" y="3126834"/>
                  <a:pt x="8574418" y="3126415"/>
                </a:cubicBezTo>
                <a:cubicBezTo>
                  <a:pt x="8543246" y="3131969"/>
                  <a:pt x="8511366" y="3134950"/>
                  <a:pt x="8478991" y="3135477"/>
                </a:cubicBezTo>
                <a:lnTo>
                  <a:pt x="8461873" y="3137103"/>
                </a:lnTo>
                <a:lnTo>
                  <a:pt x="8461847" y="3136608"/>
                </a:lnTo>
                <a:lnTo>
                  <a:pt x="8461348" y="3136641"/>
                </a:lnTo>
                <a:cubicBezTo>
                  <a:pt x="8460782" y="3132839"/>
                  <a:pt x="8460755" y="3129023"/>
                  <a:pt x="8460755" y="3125201"/>
                </a:cubicBezTo>
                <a:cubicBezTo>
                  <a:pt x="8460755" y="3119519"/>
                  <a:pt x="8460814" y="3113850"/>
                  <a:pt x="8462126" y="3108220"/>
                </a:cubicBezTo>
                <a:cubicBezTo>
                  <a:pt x="8462083" y="3076892"/>
                  <a:pt x="8464533" y="3046007"/>
                  <a:pt x="8469590" y="3015763"/>
                </a:cubicBezTo>
                <a:lnTo>
                  <a:pt x="8470130" y="3009073"/>
                </a:lnTo>
                <a:cubicBezTo>
                  <a:pt x="8470299" y="3009068"/>
                  <a:pt x="8470468" y="3009063"/>
                  <a:pt x="8470636" y="3009010"/>
                </a:cubicBezTo>
                <a:cubicBezTo>
                  <a:pt x="8514628" y="2700252"/>
                  <a:pt x="8735297" y="2446688"/>
                  <a:pt x="9030178" y="2348329"/>
                </a:cubicBezTo>
                <a:close/>
                <a:moveTo>
                  <a:pt x="7620280" y="2302594"/>
                </a:moveTo>
                <a:lnTo>
                  <a:pt x="7637367" y="2304217"/>
                </a:lnTo>
                <a:cubicBezTo>
                  <a:pt x="7669753" y="2304744"/>
                  <a:pt x="7701646" y="2307725"/>
                  <a:pt x="7732829" y="2313282"/>
                </a:cubicBezTo>
                <a:cubicBezTo>
                  <a:pt x="7738405" y="2312863"/>
                  <a:pt x="7743733" y="2313811"/>
                  <a:pt x="7749042" y="2314821"/>
                </a:cubicBezTo>
                <a:lnTo>
                  <a:pt x="7749159" y="2315969"/>
                </a:lnTo>
                <a:cubicBezTo>
                  <a:pt x="8108009" y="2375367"/>
                  <a:pt x="8389048" y="2656144"/>
                  <a:pt x="8439324" y="3009010"/>
                </a:cubicBezTo>
                <a:cubicBezTo>
                  <a:pt x="8439492" y="3009063"/>
                  <a:pt x="8439661" y="3009068"/>
                  <a:pt x="8439830" y="3009073"/>
                </a:cubicBezTo>
                <a:lnTo>
                  <a:pt x="8440370" y="3015763"/>
                </a:lnTo>
                <a:cubicBezTo>
                  <a:pt x="8445427" y="3046007"/>
                  <a:pt x="8447877" y="3076892"/>
                  <a:pt x="8447834" y="3108220"/>
                </a:cubicBezTo>
                <a:cubicBezTo>
                  <a:pt x="8449146" y="3113850"/>
                  <a:pt x="8449205" y="3119519"/>
                  <a:pt x="8449205" y="3125201"/>
                </a:cubicBezTo>
                <a:cubicBezTo>
                  <a:pt x="8449205" y="3129023"/>
                  <a:pt x="8449178" y="3132839"/>
                  <a:pt x="8448612" y="3136641"/>
                </a:cubicBezTo>
                <a:lnTo>
                  <a:pt x="8448113" y="3136608"/>
                </a:lnTo>
                <a:lnTo>
                  <a:pt x="8448087" y="3137103"/>
                </a:lnTo>
                <a:lnTo>
                  <a:pt x="8430969" y="3135477"/>
                </a:lnTo>
                <a:cubicBezTo>
                  <a:pt x="8398594" y="3134950"/>
                  <a:pt x="8366714" y="3131969"/>
                  <a:pt x="8335542" y="3126415"/>
                </a:cubicBezTo>
                <a:cubicBezTo>
                  <a:pt x="8329965" y="3126834"/>
                  <a:pt x="8324636" y="3125886"/>
                  <a:pt x="8319325" y="3124875"/>
                </a:cubicBezTo>
                <a:lnTo>
                  <a:pt x="8319209" y="3123727"/>
                </a:lnTo>
                <a:cubicBezTo>
                  <a:pt x="7960358" y="3064328"/>
                  <a:pt x="7679319" y="2783551"/>
                  <a:pt x="7629044" y="2430686"/>
                </a:cubicBezTo>
                <a:cubicBezTo>
                  <a:pt x="7628876" y="2430633"/>
                  <a:pt x="7628708" y="2430628"/>
                  <a:pt x="7628538" y="2430623"/>
                </a:cubicBezTo>
                <a:lnTo>
                  <a:pt x="7628000" y="2423947"/>
                </a:lnTo>
                <a:cubicBezTo>
                  <a:pt x="7622941" y="2393697"/>
                  <a:pt x="7620490" y="2362806"/>
                  <a:pt x="7620533" y="2331471"/>
                </a:cubicBezTo>
                <a:cubicBezTo>
                  <a:pt x="7619221" y="2325843"/>
                  <a:pt x="7619162" y="2320176"/>
                  <a:pt x="7619162" y="2314495"/>
                </a:cubicBezTo>
                <a:lnTo>
                  <a:pt x="7619756" y="2303055"/>
                </a:lnTo>
                <a:lnTo>
                  <a:pt x="7620254" y="2303088"/>
                </a:lnTo>
                <a:close/>
                <a:moveTo>
                  <a:pt x="7597529" y="2302594"/>
                </a:moveTo>
                <a:lnTo>
                  <a:pt x="7597555" y="2303088"/>
                </a:lnTo>
                <a:lnTo>
                  <a:pt x="7598053" y="2303055"/>
                </a:lnTo>
                <a:lnTo>
                  <a:pt x="7598647" y="2314495"/>
                </a:lnTo>
                <a:cubicBezTo>
                  <a:pt x="7598647" y="2320176"/>
                  <a:pt x="7598588" y="2325843"/>
                  <a:pt x="7597276" y="2331471"/>
                </a:cubicBezTo>
                <a:cubicBezTo>
                  <a:pt x="7597319" y="2362806"/>
                  <a:pt x="7594868" y="2393697"/>
                  <a:pt x="7589809" y="2423947"/>
                </a:cubicBezTo>
                <a:lnTo>
                  <a:pt x="7589271" y="2430623"/>
                </a:lnTo>
                <a:cubicBezTo>
                  <a:pt x="7589101" y="2430628"/>
                  <a:pt x="7588933" y="2430633"/>
                  <a:pt x="7588765" y="2430686"/>
                </a:cubicBezTo>
                <a:cubicBezTo>
                  <a:pt x="7538490" y="2783551"/>
                  <a:pt x="7257451" y="3064328"/>
                  <a:pt x="6898600" y="3123727"/>
                </a:cubicBezTo>
                <a:lnTo>
                  <a:pt x="6898484" y="3124875"/>
                </a:lnTo>
                <a:cubicBezTo>
                  <a:pt x="6893173" y="3125886"/>
                  <a:pt x="6887844" y="3126834"/>
                  <a:pt x="6882267" y="3126415"/>
                </a:cubicBezTo>
                <a:cubicBezTo>
                  <a:pt x="6851095" y="3131969"/>
                  <a:pt x="6819215" y="3134950"/>
                  <a:pt x="6786841" y="3135477"/>
                </a:cubicBezTo>
                <a:lnTo>
                  <a:pt x="6769722" y="3137103"/>
                </a:lnTo>
                <a:lnTo>
                  <a:pt x="6769696" y="3136608"/>
                </a:lnTo>
                <a:lnTo>
                  <a:pt x="6769197" y="3136641"/>
                </a:lnTo>
                <a:cubicBezTo>
                  <a:pt x="6768631" y="3132839"/>
                  <a:pt x="6768604" y="3129023"/>
                  <a:pt x="6768604" y="3125201"/>
                </a:cubicBezTo>
                <a:cubicBezTo>
                  <a:pt x="6768604" y="3119519"/>
                  <a:pt x="6768663" y="3113850"/>
                  <a:pt x="6769975" y="3108220"/>
                </a:cubicBezTo>
                <a:cubicBezTo>
                  <a:pt x="6769933" y="3076892"/>
                  <a:pt x="6772382" y="3046007"/>
                  <a:pt x="6777439" y="3015763"/>
                </a:cubicBezTo>
                <a:lnTo>
                  <a:pt x="6777979" y="3009073"/>
                </a:lnTo>
                <a:cubicBezTo>
                  <a:pt x="6778148" y="3009068"/>
                  <a:pt x="6778317" y="3009063"/>
                  <a:pt x="6778485" y="3009010"/>
                </a:cubicBezTo>
                <a:cubicBezTo>
                  <a:pt x="6828761" y="2656144"/>
                  <a:pt x="7109800" y="2375367"/>
                  <a:pt x="7468650" y="2315969"/>
                </a:cubicBezTo>
                <a:lnTo>
                  <a:pt x="7468767" y="2314821"/>
                </a:lnTo>
                <a:cubicBezTo>
                  <a:pt x="7474076" y="2313811"/>
                  <a:pt x="7479404" y="2312863"/>
                  <a:pt x="7484980" y="2313282"/>
                </a:cubicBezTo>
                <a:cubicBezTo>
                  <a:pt x="7516163" y="2307725"/>
                  <a:pt x="7548056" y="2304744"/>
                  <a:pt x="7580442" y="2304217"/>
                </a:cubicBezTo>
                <a:close/>
                <a:moveTo>
                  <a:pt x="5928129" y="2302594"/>
                </a:moveTo>
                <a:lnTo>
                  <a:pt x="5945217" y="2304217"/>
                </a:lnTo>
                <a:cubicBezTo>
                  <a:pt x="5977602" y="2304744"/>
                  <a:pt x="6009495" y="2307725"/>
                  <a:pt x="6040678" y="2313282"/>
                </a:cubicBezTo>
                <a:cubicBezTo>
                  <a:pt x="6046254" y="2312863"/>
                  <a:pt x="6051582" y="2313811"/>
                  <a:pt x="6056891" y="2314821"/>
                </a:cubicBezTo>
                <a:lnTo>
                  <a:pt x="6057008" y="2315969"/>
                </a:lnTo>
                <a:cubicBezTo>
                  <a:pt x="6415858" y="2375367"/>
                  <a:pt x="6696897" y="2656144"/>
                  <a:pt x="6747174" y="3009010"/>
                </a:cubicBezTo>
                <a:cubicBezTo>
                  <a:pt x="6747341" y="3009063"/>
                  <a:pt x="6747511" y="3009068"/>
                  <a:pt x="6747679" y="3009073"/>
                </a:cubicBezTo>
                <a:lnTo>
                  <a:pt x="6748220" y="3015763"/>
                </a:lnTo>
                <a:cubicBezTo>
                  <a:pt x="6753276" y="3046007"/>
                  <a:pt x="6755726" y="3076892"/>
                  <a:pt x="6755684" y="3108220"/>
                </a:cubicBezTo>
                <a:cubicBezTo>
                  <a:pt x="6756996" y="3113850"/>
                  <a:pt x="6757054" y="3119519"/>
                  <a:pt x="6757054" y="3125201"/>
                </a:cubicBezTo>
                <a:cubicBezTo>
                  <a:pt x="6757054" y="3129023"/>
                  <a:pt x="6757027" y="3132839"/>
                  <a:pt x="6756461" y="3136641"/>
                </a:cubicBezTo>
                <a:lnTo>
                  <a:pt x="6755962" y="3136608"/>
                </a:lnTo>
                <a:lnTo>
                  <a:pt x="6755936" y="3137103"/>
                </a:lnTo>
                <a:lnTo>
                  <a:pt x="6738818" y="3135477"/>
                </a:lnTo>
                <a:cubicBezTo>
                  <a:pt x="6706444" y="3134950"/>
                  <a:pt x="6674563" y="3131969"/>
                  <a:pt x="6643391" y="3126415"/>
                </a:cubicBezTo>
                <a:cubicBezTo>
                  <a:pt x="6637814" y="3126834"/>
                  <a:pt x="6632485" y="3125886"/>
                  <a:pt x="6627175" y="3124875"/>
                </a:cubicBezTo>
                <a:lnTo>
                  <a:pt x="6627059" y="3123727"/>
                </a:lnTo>
                <a:cubicBezTo>
                  <a:pt x="6268207" y="3064328"/>
                  <a:pt x="5987168" y="2783551"/>
                  <a:pt x="5936893" y="2430686"/>
                </a:cubicBezTo>
                <a:cubicBezTo>
                  <a:pt x="5936725" y="2430633"/>
                  <a:pt x="5936557" y="2430628"/>
                  <a:pt x="5936387" y="2430623"/>
                </a:cubicBezTo>
                <a:lnTo>
                  <a:pt x="5935849" y="2423947"/>
                </a:lnTo>
                <a:cubicBezTo>
                  <a:pt x="5930790" y="2393697"/>
                  <a:pt x="5928340" y="2362806"/>
                  <a:pt x="5928382" y="2331471"/>
                </a:cubicBezTo>
                <a:cubicBezTo>
                  <a:pt x="5927070" y="2325843"/>
                  <a:pt x="5927011" y="2320176"/>
                  <a:pt x="5927011" y="2314495"/>
                </a:cubicBezTo>
                <a:lnTo>
                  <a:pt x="5927605" y="2303055"/>
                </a:lnTo>
                <a:lnTo>
                  <a:pt x="5928103" y="2303088"/>
                </a:lnTo>
                <a:close/>
                <a:moveTo>
                  <a:pt x="5905378" y="2302594"/>
                </a:moveTo>
                <a:lnTo>
                  <a:pt x="5905404" y="2303088"/>
                </a:lnTo>
                <a:lnTo>
                  <a:pt x="5905902" y="2303055"/>
                </a:lnTo>
                <a:lnTo>
                  <a:pt x="5906496" y="2314495"/>
                </a:lnTo>
                <a:cubicBezTo>
                  <a:pt x="5906496" y="2320176"/>
                  <a:pt x="5906438" y="2325843"/>
                  <a:pt x="5905126" y="2331471"/>
                </a:cubicBezTo>
                <a:cubicBezTo>
                  <a:pt x="5905168" y="2362806"/>
                  <a:pt x="5902717" y="2393697"/>
                  <a:pt x="5897659" y="2423947"/>
                </a:cubicBezTo>
                <a:lnTo>
                  <a:pt x="5897120" y="2430623"/>
                </a:lnTo>
                <a:cubicBezTo>
                  <a:pt x="5896951" y="2430628"/>
                  <a:pt x="5896782" y="2430633"/>
                  <a:pt x="5896615" y="2430686"/>
                </a:cubicBezTo>
                <a:cubicBezTo>
                  <a:pt x="5846339" y="2783551"/>
                  <a:pt x="5565300" y="3064328"/>
                  <a:pt x="5206449" y="3123727"/>
                </a:cubicBezTo>
                <a:lnTo>
                  <a:pt x="5206334" y="3124875"/>
                </a:lnTo>
                <a:cubicBezTo>
                  <a:pt x="5201022" y="3125886"/>
                  <a:pt x="5195693" y="3126834"/>
                  <a:pt x="5190116" y="3126415"/>
                </a:cubicBezTo>
                <a:cubicBezTo>
                  <a:pt x="5158944" y="3131969"/>
                  <a:pt x="5127065" y="3134950"/>
                  <a:pt x="5094690" y="3135477"/>
                </a:cubicBezTo>
                <a:lnTo>
                  <a:pt x="5077571" y="3137103"/>
                </a:lnTo>
                <a:lnTo>
                  <a:pt x="5077545" y="3136608"/>
                </a:lnTo>
                <a:lnTo>
                  <a:pt x="5077046" y="3136641"/>
                </a:lnTo>
                <a:cubicBezTo>
                  <a:pt x="5076480" y="3132839"/>
                  <a:pt x="5076453" y="3129023"/>
                  <a:pt x="5076453" y="3125201"/>
                </a:cubicBezTo>
                <a:cubicBezTo>
                  <a:pt x="5076453" y="3119519"/>
                  <a:pt x="5076512" y="3113850"/>
                  <a:pt x="5077824" y="3108220"/>
                </a:cubicBezTo>
                <a:cubicBezTo>
                  <a:pt x="5077782" y="3076892"/>
                  <a:pt x="5080231" y="3046007"/>
                  <a:pt x="5085288" y="3015763"/>
                </a:cubicBezTo>
                <a:lnTo>
                  <a:pt x="5085828" y="3009073"/>
                </a:lnTo>
                <a:cubicBezTo>
                  <a:pt x="5085997" y="3009068"/>
                  <a:pt x="5086166" y="3009063"/>
                  <a:pt x="5086334" y="3009010"/>
                </a:cubicBezTo>
                <a:cubicBezTo>
                  <a:pt x="5136610" y="2656144"/>
                  <a:pt x="5417649" y="2375367"/>
                  <a:pt x="5776501" y="2315969"/>
                </a:cubicBezTo>
                <a:lnTo>
                  <a:pt x="5776617" y="2314821"/>
                </a:lnTo>
                <a:cubicBezTo>
                  <a:pt x="5781926" y="2313811"/>
                  <a:pt x="5787253" y="2312863"/>
                  <a:pt x="5792829" y="2313282"/>
                </a:cubicBezTo>
                <a:cubicBezTo>
                  <a:pt x="5824013" y="2307725"/>
                  <a:pt x="5855905" y="2304744"/>
                  <a:pt x="5888291" y="2304217"/>
                </a:cubicBezTo>
                <a:close/>
                <a:moveTo>
                  <a:pt x="4235979" y="2302594"/>
                </a:moveTo>
                <a:lnTo>
                  <a:pt x="4253065" y="2304217"/>
                </a:lnTo>
                <a:cubicBezTo>
                  <a:pt x="4285451" y="2304744"/>
                  <a:pt x="4317343" y="2307725"/>
                  <a:pt x="4348528" y="2313282"/>
                </a:cubicBezTo>
                <a:cubicBezTo>
                  <a:pt x="4354104" y="2312863"/>
                  <a:pt x="4359431" y="2313811"/>
                  <a:pt x="4364739" y="2314821"/>
                </a:cubicBezTo>
                <a:lnTo>
                  <a:pt x="4364856" y="2315969"/>
                </a:lnTo>
                <a:cubicBezTo>
                  <a:pt x="4723707" y="2375367"/>
                  <a:pt x="5004746" y="2656144"/>
                  <a:pt x="5055022" y="3009010"/>
                </a:cubicBezTo>
                <a:cubicBezTo>
                  <a:pt x="5055190" y="3009063"/>
                  <a:pt x="5055359" y="3009068"/>
                  <a:pt x="5055528" y="3009073"/>
                </a:cubicBezTo>
                <a:lnTo>
                  <a:pt x="5056068" y="3015763"/>
                </a:lnTo>
                <a:cubicBezTo>
                  <a:pt x="5061125" y="3046007"/>
                  <a:pt x="5063574" y="3076892"/>
                  <a:pt x="5063532" y="3108220"/>
                </a:cubicBezTo>
                <a:cubicBezTo>
                  <a:pt x="5064844" y="3113850"/>
                  <a:pt x="5064903" y="3119519"/>
                  <a:pt x="5064903" y="3125201"/>
                </a:cubicBezTo>
                <a:cubicBezTo>
                  <a:pt x="5064903" y="3129023"/>
                  <a:pt x="5064876" y="3132839"/>
                  <a:pt x="5064310" y="3136641"/>
                </a:cubicBezTo>
                <a:lnTo>
                  <a:pt x="5063811" y="3136608"/>
                </a:lnTo>
                <a:lnTo>
                  <a:pt x="5063785" y="3137103"/>
                </a:lnTo>
                <a:lnTo>
                  <a:pt x="5046666" y="3135477"/>
                </a:lnTo>
                <a:cubicBezTo>
                  <a:pt x="5014292" y="3134950"/>
                  <a:pt x="4982412" y="3131969"/>
                  <a:pt x="4951241" y="3126415"/>
                </a:cubicBezTo>
                <a:cubicBezTo>
                  <a:pt x="4945663" y="3126834"/>
                  <a:pt x="4940334" y="3125886"/>
                  <a:pt x="4935023" y="3124875"/>
                </a:cubicBezTo>
                <a:lnTo>
                  <a:pt x="4934907" y="3123727"/>
                </a:lnTo>
                <a:cubicBezTo>
                  <a:pt x="4576056" y="3064328"/>
                  <a:pt x="4295017" y="2783551"/>
                  <a:pt x="4244741" y="2430686"/>
                </a:cubicBezTo>
                <a:cubicBezTo>
                  <a:pt x="4244574" y="2430633"/>
                  <a:pt x="4244405" y="2430628"/>
                  <a:pt x="4244236" y="2430623"/>
                </a:cubicBezTo>
                <a:lnTo>
                  <a:pt x="4243697" y="2423947"/>
                </a:lnTo>
                <a:cubicBezTo>
                  <a:pt x="4238639" y="2393697"/>
                  <a:pt x="4236188" y="2362806"/>
                  <a:pt x="4236230" y="2331471"/>
                </a:cubicBezTo>
                <a:cubicBezTo>
                  <a:pt x="4234918" y="2325843"/>
                  <a:pt x="4234860" y="2320176"/>
                  <a:pt x="4234860" y="2314495"/>
                </a:cubicBezTo>
                <a:lnTo>
                  <a:pt x="4235454" y="2303055"/>
                </a:lnTo>
                <a:lnTo>
                  <a:pt x="4235952" y="2303088"/>
                </a:lnTo>
                <a:close/>
                <a:moveTo>
                  <a:pt x="4213227" y="2302594"/>
                </a:moveTo>
                <a:lnTo>
                  <a:pt x="4213253" y="2303088"/>
                </a:lnTo>
                <a:lnTo>
                  <a:pt x="4213751" y="2303055"/>
                </a:lnTo>
                <a:lnTo>
                  <a:pt x="4214345" y="2314495"/>
                </a:lnTo>
                <a:cubicBezTo>
                  <a:pt x="4214345" y="2320176"/>
                  <a:pt x="4214286" y="2325843"/>
                  <a:pt x="4212974" y="2331471"/>
                </a:cubicBezTo>
                <a:cubicBezTo>
                  <a:pt x="4213016" y="2362806"/>
                  <a:pt x="4210566" y="2393697"/>
                  <a:pt x="4205507" y="2423947"/>
                </a:cubicBezTo>
                <a:lnTo>
                  <a:pt x="4204969" y="2430623"/>
                </a:lnTo>
                <a:cubicBezTo>
                  <a:pt x="4204799" y="2430628"/>
                  <a:pt x="4204631" y="2430633"/>
                  <a:pt x="4204463" y="2430686"/>
                </a:cubicBezTo>
                <a:cubicBezTo>
                  <a:pt x="4154188" y="2783551"/>
                  <a:pt x="3873149" y="3064328"/>
                  <a:pt x="3514297" y="3123727"/>
                </a:cubicBezTo>
                <a:lnTo>
                  <a:pt x="3514181" y="3124875"/>
                </a:lnTo>
                <a:cubicBezTo>
                  <a:pt x="3508871" y="3125886"/>
                  <a:pt x="3503542" y="3126834"/>
                  <a:pt x="3497965" y="3126415"/>
                </a:cubicBezTo>
                <a:cubicBezTo>
                  <a:pt x="3466793" y="3131969"/>
                  <a:pt x="3434912" y="3134950"/>
                  <a:pt x="3402538" y="3135477"/>
                </a:cubicBezTo>
                <a:lnTo>
                  <a:pt x="3385420" y="3137103"/>
                </a:lnTo>
                <a:lnTo>
                  <a:pt x="3385394" y="3136608"/>
                </a:lnTo>
                <a:lnTo>
                  <a:pt x="3384895" y="3136641"/>
                </a:lnTo>
                <a:cubicBezTo>
                  <a:pt x="3384329" y="3132839"/>
                  <a:pt x="3384302" y="3129023"/>
                  <a:pt x="3384302" y="3125201"/>
                </a:cubicBezTo>
                <a:cubicBezTo>
                  <a:pt x="3384302" y="3119519"/>
                  <a:pt x="3384360" y="3113850"/>
                  <a:pt x="3385672" y="3108220"/>
                </a:cubicBezTo>
                <a:cubicBezTo>
                  <a:pt x="3385630" y="3076892"/>
                  <a:pt x="3388080" y="3046007"/>
                  <a:pt x="3393136" y="3015763"/>
                </a:cubicBezTo>
                <a:lnTo>
                  <a:pt x="3393677" y="3009073"/>
                </a:lnTo>
                <a:cubicBezTo>
                  <a:pt x="3393845" y="3009068"/>
                  <a:pt x="3394015" y="3009063"/>
                  <a:pt x="3394182" y="3009010"/>
                </a:cubicBezTo>
                <a:cubicBezTo>
                  <a:pt x="3444459" y="2656144"/>
                  <a:pt x="3725498" y="2375367"/>
                  <a:pt x="4084348" y="2315969"/>
                </a:cubicBezTo>
                <a:lnTo>
                  <a:pt x="4084465" y="2314821"/>
                </a:lnTo>
                <a:cubicBezTo>
                  <a:pt x="4089774" y="2313811"/>
                  <a:pt x="4095102" y="2312863"/>
                  <a:pt x="4100678" y="2313282"/>
                </a:cubicBezTo>
                <a:cubicBezTo>
                  <a:pt x="4131861" y="2307725"/>
                  <a:pt x="4163754" y="2304744"/>
                  <a:pt x="4196139" y="2304217"/>
                </a:cubicBezTo>
                <a:close/>
                <a:moveTo>
                  <a:pt x="2543827" y="2302594"/>
                </a:moveTo>
                <a:lnTo>
                  <a:pt x="2560914" y="2304217"/>
                </a:lnTo>
                <a:cubicBezTo>
                  <a:pt x="2593300" y="2304744"/>
                  <a:pt x="2625192" y="2307725"/>
                  <a:pt x="2656376" y="2313282"/>
                </a:cubicBezTo>
                <a:cubicBezTo>
                  <a:pt x="2661952" y="2312863"/>
                  <a:pt x="2667280" y="2313811"/>
                  <a:pt x="2672588" y="2314821"/>
                </a:cubicBezTo>
                <a:lnTo>
                  <a:pt x="2672706" y="2315969"/>
                </a:lnTo>
                <a:cubicBezTo>
                  <a:pt x="3031556" y="2375367"/>
                  <a:pt x="3312595" y="2656144"/>
                  <a:pt x="3362871" y="3009010"/>
                </a:cubicBezTo>
                <a:cubicBezTo>
                  <a:pt x="3363039" y="3009063"/>
                  <a:pt x="3363208" y="3009068"/>
                  <a:pt x="3363377" y="3009073"/>
                </a:cubicBezTo>
                <a:lnTo>
                  <a:pt x="3363917" y="3015763"/>
                </a:lnTo>
                <a:cubicBezTo>
                  <a:pt x="3368974" y="3046007"/>
                  <a:pt x="3371423" y="3076892"/>
                  <a:pt x="3371381" y="3108220"/>
                </a:cubicBezTo>
                <a:cubicBezTo>
                  <a:pt x="3372693" y="3113850"/>
                  <a:pt x="3372752" y="3119519"/>
                  <a:pt x="3372752" y="3125201"/>
                </a:cubicBezTo>
                <a:cubicBezTo>
                  <a:pt x="3372752" y="3129023"/>
                  <a:pt x="3372725" y="3132839"/>
                  <a:pt x="3372159" y="3136641"/>
                </a:cubicBezTo>
                <a:lnTo>
                  <a:pt x="3371660" y="3136608"/>
                </a:lnTo>
                <a:lnTo>
                  <a:pt x="3371634" y="3137103"/>
                </a:lnTo>
                <a:lnTo>
                  <a:pt x="3354515" y="3135477"/>
                </a:lnTo>
                <a:cubicBezTo>
                  <a:pt x="3322141" y="3134950"/>
                  <a:pt x="3290261" y="3131969"/>
                  <a:pt x="3259089" y="3126415"/>
                </a:cubicBezTo>
                <a:cubicBezTo>
                  <a:pt x="3253512" y="3126834"/>
                  <a:pt x="3248183" y="3125886"/>
                  <a:pt x="3242872" y="3124875"/>
                </a:cubicBezTo>
                <a:lnTo>
                  <a:pt x="3242756" y="3123727"/>
                </a:lnTo>
                <a:cubicBezTo>
                  <a:pt x="2883905" y="3064328"/>
                  <a:pt x="2602866" y="2783551"/>
                  <a:pt x="2552590" y="2430686"/>
                </a:cubicBezTo>
                <a:cubicBezTo>
                  <a:pt x="2552423" y="2430633"/>
                  <a:pt x="2552254" y="2430628"/>
                  <a:pt x="2552085" y="2430623"/>
                </a:cubicBezTo>
                <a:lnTo>
                  <a:pt x="2551547" y="2423947"/>
                </a:lnTo>
                <a:cubicBezTo>
                  <a:pt x="2546488" y="2393697"/>
                  <a:pt x="2544037" y="2362806"/>
                  <a:pt x="2544079" y="2331471"/>
                </a:cubicBezTo>
                <a:cubicBezTo>
                  <a:pt x="2542767" y="2325843"/>
                  <a:pt x="2542709" y="2320176"/>
                  <a:pt x="2542709" y="2314495"/>
                </a:cubicBezTo>
                <a:lnTo>
                  <a:pt x="2543303" y="2303055"/>
                </a:lnTo>
                <a:lnTo>
                  <a:pt x="2543801" y="2303088"/>
                </a:lnTo>
                <a:close/>
                <a:moveTo>
                  <a:pt x="2521076" y="2302594"/>
                </a:moveTo>
                <a:lnTo>
                  <a:pt x="2521102" y="2303088"/>
                </a:lnTo>
                <a:lnTo>
                  <a:pt x="2521600" y="2303055"/>
                </a:lnTo>
                <a:lnTo>
                  <a:pt x="2522194" y="2314495"/>
                </a:lnTo>
                <a:cubicBezTo>
                  <a:pt x="2522194" y="2320176"/>
                  <a:pt x="2522135" y="2325843"/>
                  <a:pt x="2520823" y="2331471"/>
                </a:cubicBezTo>
                <a:cubicBezTo>
                  <a:pt x="2520865" y="2362806"/>
                  <a:pt x="2518415" y="2393697"/>
                  <a:pt x="2513356" y="2423947"/>
                </a:cubicBezTo>
                <a:lnTo>
                  <a:pt x="2512818" y="2430623"/>
                </a:lnTo>
                <a:cubicBezTo>
                  <a:pt x="2512648" y="2430628"/>
                  <a:pt x="2512480" y="2430633"/>
                  <a:pt x="2512312" y="2430686"/>
                </a:cubicBezTo>
                <a:cubicBezTo>
                  <a:pt x="2462037" y="2783551"/>
                  <a:pt x="2180998" y="3064328"/>
                  <a:pt x="1822147" y="3123727"/>
                </a:cubicBezTo>
                <a:lnTo>
                  <a:pt x="1822030" y="3124875"/>
                </a:lnTo>
                <a:cubicBezTo>
                  <a:pt x="1816720" y="3125886"/>
                  <a:pt x="1811391" y="3126834"/>
                  <a:pt x="1805814" y="3126415"/>
                </a:cubicBezTo>
                <a:cubicBezTo>
                  <a:pt x="1774642" y="3131969"/>
                  <a:pt x="1742762" y="3134950"/>
                  <a:pt x="1710387" y="3135477"/>
                </a:cubicBezTo>
                <a:lnTo>
                  <a:pt x="1693269" y="3137103"/>
                </a:lnTo>
                <a:lnTo>
                  <a:pt x="1693243" y="3136608"/>
                </a:lnTo>
                <a:lnTo>
                  <a:pt x="1692744" y="3136641"/>
                </a:lnTo>
                <a:cubicBezTo>
                  <a:pt x="1692178" y="3132839"/>
                  <a:pt x="1692151" y="3129023"/>
                  <a:pt x="1692151" y="3125201"/>
                </a:cubicBezTo>
                <a:cubicBezTo>
                  <a:pt x="1692151" y="3119519"/>
                  <a:pt x="1692209" y="3113850"/>
                  <a:pt x="1693521" y="3108220"/>
                </a:cubicBezTo>
                <a:cubicBezTo>
                  <a:pt x="1693479" y="3076892"/>
                  <a:pt x="1695929" y="3046007"/>
                  <a:pt x="1700985" y="3015763"/>
                </a:cubicBezTo>
                <a:lnTo>
                  <a:pt x="1701526" y="3009073"/>
                </a:lnTo>
                <a:cubicBezTo>
                  <a:pt x="1701694" y="3009068"/>
                  <a:pt x="1701864" y="3009063"/>
                  <a:pt x="1702031" y="3009010"/>
                </a:cubicBezTo>
                <a:cubicBezTo>
                  <a:pt x="1752308" y="2656144"/>
                  <a:pt x="2033347" y="2375367"/>
                  <a:pt x="2392197" y="2315969"/>
                </a:cubicBezTo>
                <a:lnTo>
                  <a:pt x="2392314" y="2314821"/>
                </a:lnTo>
                <a:cubicBezTo>
                  <a:pt x="2397623" y="2313811"/>
                  <a:pt x="2402951" y="2312863"/>
                  <a:pt x="2408527" y="2313282"/>
                </a:cubicBezTo>
                <a:cubicBezTo>
                  <a:pt x="2439710" y="2307725"/>
                  <a:pt x="2471603" y="2304744"/>
                  <a:pt x="2503988" y="2304217"/>
                </a:cubicBezTo>
                <a:close/>
                <a:moveTo>
                  <a:pt x="851676" y="2302594"/>
                </a:moveTo>
                <a:lnTo>
                  <a:pt x="868763" y="2304217"/>
                </a:lnTo>
                <a:cubicBezTo>
                  <a:pt x="901149" y="2304744"/>
                  <a:pt x="933041" y="2307725"/>
                  <a:pt x="964225" y="2313282"/>
                </a:cubicBezTo>
                <a:cubicBezTo>
                  <a:pt x="969801" y="2312863"/>
                  <a:pt x="975129" y="2313811"/>
                  <a:pt x="980437" y="2314821"/>
                </a:cubicBezTo>
                <a:lnTo>
                  <a:pt x="980555" y="2315969"/>
                </a:lnTo>
                <a:cubicBezTo>
                  <a:pt x="1339405" y="2375367"/>
                  <a:pt x="1620444" y="2656144"/>
                  <a:pt x="1670720" y="3009010"/>
                </a:cubicBezTo>
                <a:cubicBezTo>
                  <a:pt x="1670888" y="3009063"/>
                  <a:pt x="1671057" y="3009068"/>
                  <a:pt x="1671226" y="3009073"/>
                </a:cubicBezTo>
                <a:lnTo>
                  <a:pt x="1671766" y="3015763"/>
                </a:lnTo>
                <a:cubicBezTo>
                  <a:pt x="1676823" y="3046007"/>
                  <a:pt x="1679272" y="3076892"/>
                  <a:pt x="1679230" y="3108220"/>
                </a:cubicBezTo>
                <a:cubicBezTo>
                  <a:pt x="1680542" y="3113850"/>
                  <a:pt x="1680601" y="3119519"/>
                  <a:pt x="1680601" y="3125201"/>
                </a:cubicBezTo>
                <a:cubicBezTo>
                  <a:pt x="1680601" y="3129023"/>
                  <a:pt x="1680574" y="3132839"/>
                  <a:pt x="1680008" y="3136641"/>
                </a:cubicBezTo>
                <a:lnTo>
                  <a:pt x="1679509" y="3136608"/>
                </a:lnTo>
                <a:lnTo>
                  <a:pt x="1679483" y="3137103"/>
                </a:lnTo>
                <a:lnTo>
                  <a:pt x="1662364" y="3135477"/>
                </a:lnTo>
                <a:cubicBezTo>
                  <a:pt x="1629990" y="3134950"/>
                  <a:pt x="1598110" y="3131969"/>
                  <a:pt x="1566938" y="3126415"/>
                </a:cubicBezTo>
                <a:cubicBezTo>
                  <a:pt x="1561361" y="3126834"/>
                  <a:pt x="1556032" y="3125886"/>
                  <a:pt x="1550721" y="3124875"/>
                </a:cubicBezTo>
                <a:lnTo>
                  <a:pt x="1550605" y="3123727"/>
                </a:lnTo>
                <a:cubicBezTo>
                  <a:pt x="1191754" y="3064328"/>
                  <a:pt x="910715" y="2783551"/>
                  <a:pt x="860439" y="2430686"/>
                </a:cubicBezTo>
                <a:cubicBezTo>
                  <a:pt x="860272" y="2430633"/>
                  <a:pt x="860103" y="2430628"/>
                  <a:pt x="859934" y="2430623"/>
                </a:cubicBezTo>
                <a:lnTo>
                  <a:pt x="859396" y="2423947"/>
                </a:lnTo>
                <a:cubicBezTo>
                  <a:pt x="854337" y="2393697"/>
                  <a:pt x="851886" y="2362806"/>
                  <a:pt x="851928" y="2331471"/>
                </a:cubicBezTo>
                <a:cubicBezTo>
                  <a:pt x="850616" y="2325843"/>
                  <a:pt x="850558" y="2320176"/>
                  <a:pt x="850558" y="2314495"/>
                </a:cubicBezTo>
                <a:lnTo>
                  <a:pt x="851152" y="2303055"/>
                </a:lnTo>
                <a:lnTo>
                  <a:pt x="851650" y="2303088"/>
                </a:lnTo>
                <a:close/>
                <a:moveTo>
                  <a:pt x="828925" y="2302594"/>
                </a:moveTo>
                <a:lnTo>
                  <a:pt x="828951" y="2303088"/>
                </a:lnTo>
                <a:lnTo>
                  <a:pt x="829449" y="2303055"/>
                </a:lnTo>
                <a:lnTo>
                  <a:pt x="830043" y="2314495"/>
                </a:lnTo>
                <a:cubicBezTo>
                  <a:pt x="830043" y="2320176"/>
                  <a:pt x="829984" y="2325843"/>
                  <a:pt x="828672" y="2331471"/>
                </a:cubicBezTo>
                <a:cubicBezTo>
                  <a:pt x="828714" y="2362806"/>
                  <a:pt x="826264" y="2393697"/>
                  <a:pt x="821205" y="2423947"/>
                </a:cubicBezTo>
                <a:lnTo>
                  <a:pt x="820667" y="2430623"/>
                </a:lnTo>
                <a:cubicBezTo>
                  <a:pt x="820497" y="2430628"/>
                  <a:pt x="820329" y="2430633"/>
                  <a:pt x="820161" y="2430686"/>
                </a:cubicBezTo>
                <a:cubicBezTo>
                  <a:pt x="769886" y="2783551"/>
                  <a:pt x="488847" y="3064328"/>
                  <a:pt x="129995" y="3123727"/>
                </a:cubicBezTo>
                <a:lnTo>
                  <a:pt x="129879" y="3124875"/>
                </a:lnTo>
                <a:cubicBezTo>
                  <a:pt x="124569" y="3125886"/>
                  <a:pt x="119240" y="3126834"/>
                  <a:pt x="113663" y="3126415"/>
                </a:cubicBezTo>
                <a:cubicBezTo>
                  <a:pt x="82491" y="3131969"/>
                  <a:pt x="50611" y="3134950"/>
                  <a:pt x="18236" y="3135477"/>
                </a:cubicBezTo>
                <a:lnTo>
                  <a:pt x="1118" y="3137103"/>
                </a:lnTo>
                <a:lnTo>
                  <a:pt x="1092" y="3136608"/>
                </a:lnTo>
                <a:lnTo>
                  <a:pt x="593" y="3136641"/>
                </a:lnTo>
                <a:cubicBezTo>
                  <a:pt x="27" y="3132839"/>
                  <a:pt x="0" y="3129023"/>
                  <a:pt x="0" y="3125201"/>
                </a:cubicBezTo>
                <a:cubicBezTo>
                  <a:pt x="0" y="3119519"/>
                  <a:pt x="58" y="3113850"/>
                  <a:pt x="1370" y="3108220"/>
                </a:cubicBezTo>
                <a:cubicBezTo>
                  <a:pt x="1328" y="3076892"/>
                  <a:pt x="3778" y="3046007"/>
                  <a:pt x="8835" y="3015763"/>
                </a:cubicBezTo>
                <a:lnTo>
                  <a:pt x="9375" y="3009073"/>
                </a:lnTo>
                <a:cubicBezTo>
                  <a:pt x="9543" y="3009068"/>
                  <a:pt x="9713" y="3009063"/>
                  <a:pt x="9880" y="3009010"/>
                </a:cubicBezTo>
                <a:cubicBezTo>
                  <a:pt x="60157" y="2656144"/>
                  <a:pt x="341196" y="2375367"/>
                  <a:pt x="700046" y="2315969"/>
                </a:cubicBezTo>
                <a:lnTo>
                  <a:pt x="700163" y="2314821"/>
                </a:lnTo>
                <a:cubicBezTo>
                  <a:pt x="705472" y="2313811"/>
                  <a:pt x="710800" y="2312863"/>
                  <a:pt x="716376" y="2313282"/>
                </a:cubicBezTo>
                <a:cubicBezTo>
                  <a:pt x="747559" y="2307725"/>
                  <a:pt x="779452" y="2304744"/>
                  <a:pt x="811837" y="2304217"/>
                </a:cubicBezTo>
                <a:close/>
                <a:moveTo>
                  <a:pt x="8305836" y="1608087"/>
                </a:moveTo>
                <a:cubicBezTo>
                  <a:pt x="8030646" y="1666766"/>
                  <a:pt x="7815802" y="1879876"/>
                  <a:pt x="7762527" y="2148655"/>
                </a:cubicBezTo>
                <a:cubicBezTo>
                  <a:pt x="8037717" y="2089976"/>
                  <a:pt x="8252560" y="1876866"/>
                  <a:pt x="8305836" y="1608087"/>
                </a:cubicBezTo>
                <a:close/>
                <a:moveTo>
                  <a:pt x="6911971" y="1608087"/>
                </a:moveTo>
                <a:cubicBezTo>
                  <a:pt x="6965247" y="1876866"/>
                  <a:pt x="7180090" y="2089976"/>
                  <a:pt x="7455280" y="2148655"/>
                </a:cubicBezTo>
                <a:cubicBezTo>
                  <a:pt x="7402005" y="1879876"/>
                  <a:pt x="7187161" y="1666766"/>
                  <a:pt x="6911971" y="1608087"/>
                </a:cubicBezTo>
                <a:close/>
                <a:moveTo>
                  <a:pt x="6613685" y="1608087"/>
                </a:moveTo>
                <a:cubicBezTo>
                  <a:pt x="6338495" y="1666766"/>
                  <a:pt x="6123651" y="1879876"/>
                  <a:pt x="6070376" y="2148655"/>
                </a:cubicBezTo>
                <a:cubicBezTo>
                  <a:pt x="6345566" y="2089976"/>
                  <a:pt x="6560409" y="1876866"/>
                  <a:pt x="6613685" y="1608087"/>
                </a:cubicBezTo>
                <a:close/>
                <a:moveTo>
                  <a:pt x="5219820" y="1608087"/>
                </a:moveTo>
                <a:cubicBezTo>
                  <a:pt x="5273096" y="1876866"/>
                  <a:pt x="5487939" y="2089976"/>
                  <a:pt x="5763129" y="2148655"/>
                </a:cubicBezTo>
                <a:cubicBezTo>
                  <a:pt x="5709854" y="1879876"/>
                  <a:pt x="5495010" y="1666766"/>
                  <a:pt x="5219820" y="1608087"/>
                </a:cubicBezTo>
                <a:close/>
                <a:moveTo>
                  <a:pt x="4921534" y="1608087"/>
                </a:moveTo>
                <a:cubicBezTo>
                  <a:pt x="4646344" y="1666766"/>
                  <a:pt x="4431500" y="1879876"/>
                  <a:pt x="4378225" y="2148655"/>
                </a:cubicBezTo>
                <a:cubicBezTo>
                  <a:pt x="4653415" y="2089976"/>
                  <a:pt x="4868259" y="1876866"/>
                  <a:pt x="4921534" y="1608087"/>
                </a:cubicBezTo>
                <a:close/>
                <a:moveTo>
                  <a:pt x="3527669" y="1608087"/>
                </a:moveTo>
                <a:cubicBezTo>
                  <a:pt x="3580945" y="1876866"/>
                  <a:pt x="3795788" y="2089976"/>
                  <a:pt x="4070978" y="2148655"/>
                </a:cubicBezTo>
                <a:cubicBezTo>
                  <a:pt x="4017703" y="1879876"/>
                  <a:pt x="3802859" y="1666766"/>
                  <a:pt x="3527669" y="1608087"/>
                </a:cubicBezTo>
                <a:close/>
                <a:moveTo>
                  <a:pt x="3229383" y="1608087"/>
                </a:moveTo>
                <a:cubicBezTo>
                  <a:pt x="2954193" y="1666766"/>
                  <a:pt x="2739349" y="1879876"/>
                  <a:pt x="2686074" y="2148655"/>
                </a:cubicBezTo>
                <a:cubicBezTo>
                  <a:pt x="2961264" y="2089976"/>
                  <a:pt x="3176107" y="1876866"/>
                  <a:pt x="3229383" y="1608087"/>
                </a:cubicBezTo>
                <a:close/>
                <a:moveTo>
                  <a:pt x="1835518" y="1608087"/>
                </a:moveTo>
                <a:cubicBezTo>
                  <a:pt x="1888794" y="1876866"/>
                  <a:pt x="2103637" y="2089976"/>
                  <a:pt x="2378827" y="2148655"/>
                </a:cubicBezTo>
                <a:cubicBezTo>
                  <a:pt x="2325552" y="1879876"/>
                  <a:pt x="2110708" y="1666766"/>
                  <a:pt x="1835518" y="1608087"/>
                </a:cubicBezTo>
                <a:close/>
                <a:moveTo>
                  <a:pt x="1537232" y="1608087"/>
                </a:moveTo>
                <a:cubicBezTo>
                  <a:pt x="1262042" y="1666766"/>
                  <a:pt x="1047198" y="1879876"/>
                  <a:pt x="993923" y="2148655"/>
                </a:cubicBezTo>
                <a:cubicBezTo>
                  <a:pt x="1269113" y="2089976"/>
                  <a:pt x="1483956" y="1876866"/>
                  <a:pt x="1537232" y="1608087"/>
                </a:cubicBezTo>
                <a:close/>
                <a:moveTo>
                  <a:pt x="143367" y="1608087"/>
                </a:moveTo>
                <a:cubicBezTo>
                  <a:pt x="196643" y="1876866"/>
                  <a:pt x="411486" y="2089976"/>
                  <a:pt x="686676" y="2148655"/>
                </a:cubicBezTo>
                <a:cubicBezTo>
                  <a:pt x="633401" y="1879876"/>
                  <a:pt x="418557" y="1666766"/>
                  <a:pt x="143367" y="1608087"/>
                </a:cubicBezTo>
                <a:close/>
                <a:moveTo>
                  <a:pt x="8461873" y="1464394"/>
                </a:moveTo>
                <a:lnTo>
                  <a:pt x="8478960" y="1466004"/>
                </a:lnTo>
                <a:cubicBezTo>
                  <a:pt x="8511346" y="1466527"/>
                  <a:pt x="8543239" y="1469485"/>
                  <a:pt x="8574422" y="1474998"/>
                </a:cubicBezTo>
                <a:cubicBezTo>
                  <a:pt x="8579998" y="1474582"/>
                  <a:pt x="8585326" y="1475523"/>
                  <a:pt x="8590635" y="1476525"/>
                </a:cubicBezTo>
                <a:lnTo>
                  <a:pt x="8590752" y="1477664"/>
                </a:lnTo>
                <a:cubicBezTo>
                  <a:pt x="8815033" y="1514497"/>
                  <a:pt x="9008920" y="1637126"/>
                  <a:pt x="9135069" y="1809390"/>
                </a:cubicBezTo>
                <a:lnTo>
                  <a:pt x="9139239" y="1816149"/>
                </a:lnTo>
                <a:lnTo>
                  <a:pt x="9139239" y="2119309"/>
                </a:lnTo>
                <a:lnTo>
                  <a:pt x="9120077" y="2050665"/>
                </a:lnTo>
                <a:cubicBezTo>
                  <a:pt x="9039502" y="1829012"/>
                  <a:pt x="8844913" y="1659431"/>
                  <a:pt x="8604122" y="1608087"/>
                </a:cubicBezTo>
                <a:cubicBezTo>
                  <a:pt x="8650738" y="1843269"/>
                  <a:pt x="8821055" y="2035829"/>
                  <a:pt x="9047261" y="2119605"/>
                </a:cubicBezTo>
                <a:lnTo>
                  <a:pt x="9139239" y="2146279"/>
                </a:lnTo>
                <a:lnTo>
                  <a:pt x="9139239" y="2273778"/>
                </a:lnTo>
                <a:lnTo>
                  <a:pt x="9030179" y="2246972"/>
                </a:lnTo>
                <a:cubicBezTo>
                  <a:pt x="8735297" y="2149386"/>
                  <a:pt x="8514628" y="1897812"/>
                  <a:pt x="8470637" y="1591480"/>
                </a:cubicBezTo>
                <a:cubicBezTo>
                  <a:pt x="8470469" y="1591427"/>
                  <a:pt x="8470301" y="1591423"/>
                  <a:pt x="8470131" y="1591418"/>
                </a:cubicBezTo>
                <a:lnTo>
                  <a:pt x="8469593" y="1584794"/>
                </a:lnTo>
                <a:cubicBezTo>
                  <a:pt x="8464534" y="1554782"/>
                  <a:pt x="8462083" y="1524133"/>
                  <a:pt x="8462126" y="1493044"/>
                </a:cubicBezTo>
                <a:cubicBezTo>
                  <a:pt x="8460814" y="1487460"/>
                  <a:pt x="8460755" y="1481838"/>
                  <a:pt x="8460755" y="1476202"/>
                </a:cubicBezTo>
                <a:lnTo>
                  <a:pt x="8461349" y="1464852"/>
                </a:lnTo>
                <a:lnTo>
                  <a:pt x="8461847" y="1464884"/>
                </a:lnTo>
                <a:close/>
                <a:moveTo>
                  <a:pt x="8448085" y="1464394"/>
                </a:moveTo>
                <a:lnTo>
                  <a:pt x="8448111" y="1464884"/>
                </a:lnTo>
                <a:lnTo>
                  <a:pt x="8448609" y="1464852"/>
                </a:lnTo>
                <a:lnTo>
                  <a:pt x="8449203" y="1476202"/>
                </a:lnTo>
                <a:cubicBezTo>
                  <a:pt x="8449203" y="1481838"/>
                  <a:pt x="8449144" y="1487460"/>
                  <a:pt x="8447832" y="1493044"/>
                </a:cubicBezTo>
                <a:cubicBezTo>
                  <a:pt x="8447875" y="1524133"/>
                  <a:pt x="8445424" y="1554782"/>
                  <a:pt x="8440365" y="1584794"/>
                </a:cubicBezTo>
                <a:lnTo>
                  <a:pt x="8439827" y="1591418"/>
                </a:lnTo>
                <a:cubicBezTo>
                  <a:pt x="8439657" y="1591423"/>
                  <a:pt x="8439489" y="1591427"/>
                  <a:pt x="8439321" y="1591480"/>
                </a:cubicBezTo>
                <a:cubicBezTo>
                  <a:pt x="8389046" y="1941574"/>
                  <a:pt x="8108007" y="2220146"/>
                  <a:pt x="7749156" y="2279078"/>
                </a:cubicBezTo>
                <a:lnTo>
                  <a:pt x="7749040" y="2280217"/>
                </a:lnTo>
                <a:cubicBezTo>
                  <a:pt x="7743729" y="2281220"/>
                  <a:pt x="7738400" y="2282161"/>
                  <a:pt x="7732823" y="2281745"/>
                </a:cubicBezTo>
                <a:cubicBezTo>
                  <a:pt x="7701651" y="2287255"/>
                  <a:pt x="7669771" y="2290213"/>
                  <a:pt x="7637396" y="2290736"/>
                </a:cubicBezTo>
                <a:lnTo>
                  <a:pt x="7620278" y="2292349"/>
                </a:lnTo>
                <a:lnTo>
                  <a:pt x="7620252" y="2291858"/>
                </a:lnTo>
                <a:lnTo>
                  <a:pt x="7619753" y="2291891"/>
                </a:lnTo>
                <a:cubicBezTo>
                  <a:pt x="7619187" y="2288119"/>
                  <a:pt x="7619160" y="2284333"/>
                  <a:pt x="7619160" y="2280541"/>
                </a:cubicBezTo>
                <a:cubicBezTo>
                  <a:pt x="7619160" y="2274903"/>
                  <a:pt x="7619219" y="2269279"/>
                  <a:pt x="7620531" y="2263693"/>
                </a:cubicBezTo>
                <a:cubicBezTo>
                  <a:pt x="7620488" y="2232611"/>
                  <a:pt x="7622938" y="2201969"/>
                  <a:pt x="7627995" y="2171962"/>
                </a:cubicBezTo>
                <a:lnTo>
                  <a:pt x="7628535" y="2165325"/>
                </a:lnTo>
                <a:cubicBezTo>
                  <a:pt x="7628704" y="2165320"/>
                  <a:pt x="7628873" y="2165315"/>
                  <a:pt x="7629040" y="2165262"/>
                </a:cubicBezTo>
                <a:cubicBezTo>
                  <a:pt x="7679317" y="1815167"/>
                  <a:pt x="7960356" y="1536596"/>
                  <a:pt x="8319206" y="1477664"/>
                </a:cubicBezTo>
                <a:lnTo>
                  <a:pt x="8319323" y="1476525"/>
                </a:lnTo>
                <a:cubicBezTo>
                  <a:pt x="8324632" y="1475523"/>
                  <a:pt x="8329960" y="1474582"/>
                  <a:pt x="8335536" y="1474998"/>
                </a:cubicBezTo>
                <a:cubicBezTo>
                  <a:pt x="8366719" y="1469485"/>
                  <a:pt x="8398612" y="1466527"/>
                  <a:pt x="8430998" y="1466004"/>
                </a:cubicBezTo>
                <a:close/>
                <a:moveTo>
                  <a:pt x="6769722" y="1464394"/>
                </a:moveTo>
                <a:lnTo>
                  <a:pt x="6786810" y="1466004"/>
                </a:lnTo>
                <a:cubicBezTo>
                  <a:pt x="6819195" y="1466527"/>
                  <a:pt x="6851088" y="1469485"/>
                  <a:pt x="6882271" y="1474998"/>
                </a:cubicBezTo>
                <a:cubicBezTo>
                  <a:pt x="6887847" y="1474582"/>
                  <a:pt x="6893175" y="1475523"/>
                  <a:pt x="6898484" y="1476525"/>
                </a:cubicBezTo>
                <a:lnTo>
                  <a:pt x="6898601" y="1477664"/>
                </a:lnTo>
                <a:cubicBezTo>
                  <a:pt x="7257451" y="1536596"/>
                  <a:pt x="7538490" y="1815167"/>
                  <a:pt x="7588766" y="2165262"/>
                </a:cubicBezTo>
                <a:cubicBezTo>
                  <a:pt x="7588934" y="2165315"/>
                  <a:pt x="7589103" y="2165320"/>
                  <a:pt x="7589272" y="2165325"/>
                </a:cubicBezTo>
                <a:lnTo>
                  <a:pt x="7589812" y="2171962"/>
                </a:lnTo>
                <a:cubicBezTo>
                  <a:pt x="7594869" y="2201969"/>
                  <a:pt x="7597319" y="2232611"/>
                  <a:pt x="7597276" y="2263693"/>
                </a:cubicBezTo>
                <a:cubicBezTo>
                  <a:pt x="7598588" y="2269279"/>
                  <a:pt x="7598647" y="2274903"/>
                  <a:pt x="7598647" y="2280541"/>
                </a:cubicBezTo>
                <a:cubicBezTo>
                  <a:pt x="7598647" y="2284333"/>
                  <a:pt x="7598620" y="2288119"/>
                  <a:pt x="7598054" y="2291891"/>
                </a:cubicBezTo>
                <a:lnTo>
                  <a:pt x="7597555" y="2291858"/>
                </a:lnTo>
                <a:lnTo>
                  <a:pt x="7597529" y="2292349"/>
                </a:lnTo>
                <a:lnTo>
                  <a:pt x="7580411" y="2290736"/>
                </a:lnTo>
                <a:cubicBezTo>
                  <a:pt x="7548036" y="2290213"/>
                  <a:pt x="7516156" y="2287255"/>
                  <a:pt x="7484984" y="2281745"/>
                </a:cubicBezTo>
                <a:cubicBezTo>
                  <a:pt x="7479407" y="2282161"/>
                  <a:pt x="7474078" y="2281220"/>
                  <a:pt x="7468767" y="2280217"/>
                </a:cubicBezTo>
                <a:lnTo>
                  <a:pt x="7468651" y="2279078"/>
                </a:lnTo>
                <a:cubicBezTo>
                  <a:pt x="7109800" y="2220146"/>
                  <a:pt x="6828761" y="1941574"/>
                  <a:pt x="6778486" y="1591480"/>
                </a:cubicBezTo>
                <a:cubicBezTo>
                  <a:pt x="6778318" y="1591427"/>
                  <a:pt x="6778150" y="1591423"/>
                  <a:pt x="6777980" y="1591418"/>
                </a:cubicBezTo>
                <a:lnTo>
                  <a:pt x="6777442" y="1584794"/>
                </a:lnTo>
                <a:cubicBezTo>
                  <a:pt x="6772383" y="1554782"/>
                  <a:pt x="6769933" y="1524133"/>
                  <a:pt x="6769975" y="1493044"/>
                </a:cubicBezTo>
                <a:cubicBezTo>
                  <a:pt x="6768663" y="1487460"/>
                  <a:pt x="6768604" y="1481838"/>
                  <a:pt x="6768604" y="1476202"/>
                </a:cubicBezTo>
                <a:lnTo>
                  <a:pt x="6769198" y="1464852"/>
                </a:lnTo>
                <a:lnTo>
                  <a:pt x="6769696" y="1464884"/>
                </a:lnTo>
                <a:close/>
                <a:moveTo>
                  <a:pt x="6755934" y="1464394"/>
                </a:moveTo>
                <a:lnTo>
                  <a:pt x="6755960" y="1464884"/>
                </a:lnTo>
                <a:lnTo>
                  <a:pt x="6756458" y="1464852"/>
                </a:lnTo>
                <a:lnTo>
                  <a:pt x="6757052" y="1476202"/>
                </a:lnTo>
                <a:cubicBezTo>
                  <a:pt x="6757052" y="1481838"/>
                  <a:pt x="6756994" y="1487460"/>
                  <a:pt x="6755682" y="1493044"/>
                </a:cubicBezTo>
                <a:cubicBezTo>
                  <a:pt x="6755724" y="1524133"/>
                  <a:pt x="6753273" y="1554782"/>
                  <a:pt x="6748215" y="1584794"/>
                </a:cubicBezTo>
                <a:lnTo>
                  <a:pt x="6747676" y="1591418"/>
                </a:lnTo>
                <a:cubicBezTo>
                  <a:pt x="6747507" y="1591423"/>
                  <a:pt x="6747338" y="1591427"/>
                  <a:pt x="6747171" y="1591480"/>
                </a:cubicBezTo>
                <a:cubicBezTo>
                  <a:pt x="6696895" y="1941574"/>
                  <a:pt x="6415856" y="2220146"/>
                  <a:pt x="6057005" y="2279078"/>
                </a:cubicBezTo>
                <a:lnTo>
                  <a:pt x="6056889" y="2280217"/>
                </a:lnTo>
                <a:cubicBezTo>
                  <a:pt x="6051578" y="2281220"/>
                  <a:pt x="6046249" y="2282161"/>
                  <a:pt x="6040672" y="2281745"/>
                </a:cubicBezTo>
                <a:cubicBezTo>
                  <a:pt x="6009500" y="2287255"/>
                  <a:pt x="5977620" y="2290213"/>
                  <a:pt x="5945246" y="2290736"/>
                </a:cubicBezTo>
                <a:lnTo>
                  <a:pt x="5928127" y="2292349"/>
                </a:lnTo>
                <a:lnTo>
                  <a:pt x="5928101" y="2291858"/>
                </a:lnTo>
                <a:lnTo>
                  <a:pt x="5927602" y="2291891"/>
                </a:lnTo>
                <a:cubicBezTo>
                  <a:pt x="5927036" y="2288119"/>
                  <a:pt x="5927009" y="2284333"/>
                  <a:pt x="5927009" y="2280541"/>
                </a:cubicBezTo>
                <a:cubicBezTo>
                  <a:pt x="5927009" y="2274903"/>
                  <a:pt x="5927068" y="2269279"/>
                  <a:pt x="5928380" y="2263693"/>
                </a:cubicBezTo>
                <a:cubicBezTo>
                  <a:pt x="5928338" y="2232611"/>
                  <a:pt x="5930787" y="2201969"/>
                  <a:pt x="5935844" y="2171962"/>
                </a:cubicBezTo>
                <a:lnTo>
                  <a:pt x="5936384" y="2165325"/>
                </a:lnTo>
                <a:cubicBezTo>
                  <a:pt x="5936553" y="2165320"/>
                  <a:pt x="5936722" y="2165315"/>
                  <a:pt x="5936890" y="2165262"/>
                </a:cubicBezTo>
                <a:cubicBezTo>
                  <a:pt x="5987166" y="1815167"/>
                  <a:pt x="6268205" y="1536596"/>
                  <a:pt x="6627056" y="1477664"/>
                </a:cubicBezTo>
                <a:lnTo>
                  <a:pt x="6627173" y="1476525"/>
                </a:lnTo>
                <a:cubicBezTo>
                  <a:pt x="6632481" y="1475523"/>
                  <a:pt x="6637809" y="1474582"/>
                  <a:pt x="6643385" y="1474998"/>
                </a:cubicBezTo>
                <a:cubicBezTo>
                  <a:pt x="6674569" y="1469485"/>
                  <a:pt x="6706461" y="1466527"/>
                  <a:pt x="6738847" y="1466004"/>
                </a:cubicBezTo>
                <a:close/>
                <a:moveTo>
                  <a:pt x="5077571" y="1464394"/>
                </a:moveTo>
                <a:lnTo>
                  <a:pt x="5094659" y="1466004"/>
                </a:lnTo>
                <a:cubicBezTo>
                  <a:pt x="5127044" y="1466527"/>
                  <a:pt x="5158937" y="1469485"/>
                  <a:pt x="5190120" y="1474998"/>
                </a:cubicBezTo>
                <a:cubicBezTo>
                  <a:pt x="5195696" y="1474582"/>
                  <a:pt x="5201024" y="1475523"/>
                  <a:pt x="5206334" y="1476525"/>
                </a:cubicBezTo>
                <a:lnTo>
                  <a:pt x="5206450" y="1477664"/>
                </a:lnTo>
                <a:cubicBezTo>
                  <a:pt x="5565300" y="1536596"/>
                  <a:pt x="5846339" y="1815167"/>
                  <a:pt x="5896616" y="2165262"/>
                </a:cubicBezTo>
                <a:cubicBezTo>
                  <a:pt x="5896783" y="2165315"/>
                  <a:pt x="5896953" y="2165320"/>
                  <a:pt x="5897121" y="2165325"/>
                </a:cubicBezTo>
                <a:lnTo>
                  <a:pt x="5897662" y="2171962"/>
                </a:lnTo>
                <a:cubicBezTo>
                  <a:pt x="5902718" y="2201969"/>
                  <a:pt x="5905168" y="2232611"/>
                  <a:pt x="5905126" y="2263693"/>
                </a:cubicBezTo>
                <a:cubicBezTo>
                  <a:pt x="5906438" y="2269279"/>
                  <a:pt x="5906496" y="2274903"/>
                  <a:pt x="5906496" y="2280541"/>
                </a:cubicBezTo>
                <a:cubicBezTo>
                  <a:pt x="5906496" y="2284333"/>
                  <a:pt x="5906469" y="2288119"/>
                  <a:pt x="5905903" y="2291891"/>
                </a:cubicBezTo>
                <a:lnTo>
                  <a:pt x="5905404" y="2291858"/>
                </a:lnTo>
                <a:lnTo>
                  <a:pt x="5905378" y="2292349"/>
                </a:lnTo>
                <a:lnTo>
                  <a:pt x="5888260" y="2290736"/>
                </a:lnTo>
                <a:cubicBezTo>
                  <a:pt x="5855886" y="2290213"/>
                  <a:pt x="5824005" y="2287255"/>
                  <a:pt x="5792833" y="2281745"/>
                </a:cubicBezTo>
                <a:cubicBezTo>
                  <a:pt x="5787256" y="2282161"/>
                  <a:pt x="5781927" y="2281220"/>
                  <a:pt x="5776617" y="2280217"/>
                </a:cubicBezTo>
                <a:lnTo>
                  <a:pt x="5776501" y="2279078"/>
                </a:lnTo>
                <a:cubicBezTo>
                  <a:pt x="5417649" y="2220146"/>
                  <a:pt x="5136610" y="1941574"/>
                  <a:pt x="5086335" y="1591480"/>
                </a:cubicBezTo>
                <a:cubicBezTo>
                  <a:pt x="5086167" y="1591427"/>
                  <a:pt x="5085999" y="1591423"/>
                  <a:pt x="5085830" y="1591418"/>
                </a:cubicBezTo>
                <a:lnTo>
                  <a:pt x="5085291" y="1584794"/>
                </a:lnTo>
                <a:cubicBezTo>
                  <a:pt x="5080233" y="1554782"/>
                  <a:pt x="5077782" y="1524133"/>
                  <a:pt x="5077824" y="1493044"/>
                </a:cubicBezTo>
                <a:cubicBezTo>
                  <a:pt x="5076512" y="1487460"/>
                  <a:pt x="5076453" y="1481838"/>
                  <a:pt x="5076453" y="1476202"/>
                </a:cubicBezTo>
                <a:lnTo>
                  <a:pt x="5077047" y="1464852"/>
                </a:lnTo>
                <a:lnTo>
                  <a:pt x="5077545" y="1464884"/>
                </a:lnTo>
                <a:close/>
                <a:moveTo>
                  <a:pt x="5063783" y="1464394"/>
                </a:moveTo>
                <a:lnTo>
                  <a:pt x="5063809" y="1464884"/>
                </a:lnTo>
                <a:lnTo>
                  <a:pt x="5064307" y="1464852"/>
                </a:lnTo>
                <a:lnTo>
                  <a:pt x="5064902" y="1476202"/>
                </a:lnTo>
                <a:cubicBezTo>
                  <a:pt x="5064902" y="1481838"/>
                  <a:pt x="5064842" y="1487460"/>
                  <a:pt x="5063530" y="1493044"/>
                </a:cubicBezTo>
                <a:cubicBezTo>
                  <a:pt x="5063572" y="1524133"/>
                  <a:pt x="5061122" y="1554782"/>
                  <a:pt x="5056063" y="1584794"/>
                </a:cubicBezTo>
                <a:lnTo>
                  <a:pt x="5055525" y="1591418"/>
                </a:lnTo>
                <a:cubicBezTo>
                  <a:pt x="5055355" y="1591423"/>
                  <a:pt x="5055187" y="1591427"/>
                  <a:pt x="5055019" y="1591480"/>
                </a:cubicBezTo>
                <a:cubicBezTo>
                  <a:pt x="5004744" y="1941574"/>
                  <a:pt x="4723705" y="2220146"/>
                  <a:pt x="4364853" y="2279078"/>
                </a:cubicBezTo>
                <a:lnTo>
                  <a:pt x="4364737" y="2280217"/>
                </a:lnTo>
                <a:cubicBezTo>
                  <a:pt x="4359427" y="2281220"/>
                  <a:pt x="4354098" y="2282161"/>
                  <a:pt x="4348521" y="2281745"/>
                </a:cubicBezTo>
                <a:cubicBezTo>
                  <a:pt x="4317350" y="2287255"/>
                  <a:pt x="4285468" y="2290213"/>
                  <a:pt x="4253094" y="2290736"/>
                </a:cubicBezTo>
                <a:lnTo>
                  <a:pt x="4235976" y="2292349"/>
                </a:lnTo>
                <a:lnTo>
                  <a:pt x="4235950" y="2291858"/>
                </a:lnTo>
                <a:lnTo>
                  <a:pt x="4235451" y="2291891"/>
                </a:lnTo>
                <a:cubicBezTo>
                  <a:pt x="4234885" y="2288119"/>
                  <a:pt x="4234858" y="2284333"/>
                  <a:pt x="4234858" y="2280541"/>
                </a:cubicBezTo>
                <a:cubicBezTo>
                  <a:pt x="4234858" y="2274903"/>
                  <a:pt x="4234916" y="2269279"/>
                  <a:pt x="4236228" y="2263693"/>
                </a:cubicBezTo>
                <a:cubicBezTo>
                  <a:pt x="4236186" y="2232611"/>
                  <a:pt x="4238636" y="2201969"/>
                  <a:pt x="4243692" y="2171962"/>
                </a:cubicBezTo>
                <a:lnTo>
                  <a:pt x="4244233" y="2165325"/>
                </a:lnTo>
                <a:cubicBezTo>
                  <a:pt x="4244401" y="2165320"/>
                  <a:pt x="4244571" y="2165315"/>
                  <a:pt x="4244738" y="2165262"/>
                </a:cubicBezTo>
                <a:cubicBezTo>
                  <a:pt x="4295015" y="1815167"/>
                  <a:pt x="4576054" y="1536596"/>
                  <a:pt x="4934904" y="1477664"/>
                </a:cubicBezTo>
                <a:lnTo>
                  <a:pt x="4935021" y="1476525"/>
                </a:lnTo>
                <a:cubicBezTo>
                  <a:pt x="4940330" y="1475523"/>
                  <a:pt x="4945658" y="1474582"/>
                  <a:pt x="4951234" y="1474998"/>
                </a:cubicBezTo>
                <a:cubicBezTo>
                  <a:pt x="4982417" y="1469485"/>
                  <a:pt x="5014310" y="1466527"/>
                  <a:pt x="5046695" y="1466004"/>
                </a:cubicBezTo>
                <a:close/>
                <a:moveTo>
                  <a:pt x="3385420" y="1464394"/>
                </a:moveTo>
                <a:lnTo>
                  <a:pt x="3402507" y="1466004"/>
                </a:lnTo>
                <a:cubicBezTo>
                  <a:pt x="3434893" y="1466527"/>
                  <a:pt x="3466785" y="1469485"/>
                  <a:pt x="3497969" y="1474998"/>
                </a:cubicBezTo>
                <a:cubicBezTo>
                  <a:pt x="3503545" y="1474582"/>
                  <a:pt x="3508873" y="1475523"/>
                  <a:pt x="3514181" y="1476525"/>
                </a:cubicBezTo>
                <a:lnTo>
                  <a:pt x="3514298" y="1477664"/>
                </a:lnTo>
                <a:cubicBezTo>
                  <a:pt x="3873149" y="1536596"/>
                  <a:pt x="4154188" y="1815167"/>
                  <a:pt x="4204464" y="2165262"/>
                </a:cubicBezTo>
                <a:cubicBezTo>
                  <a:pt x="4204632" y="2165315"/>
                  <a:pt x="4204801" y="2165320"/>
                  <a:pt x="4204970" y="2165325"/>
                </a:cubicBezTo>
                <a:lnTo>
                  <a:pt x="4205510" y="2171962"/>
                </a:lnTo>
                <a:cubicBezTo>
                  <a:pt x="4210567" y="2201969"/>
                  <a:pt x="4213016" y="2232611"/>
                  <a:pt x="4212974" y="2263693"/>
                </a:cubicBezTo>
                <a:cubicBezTo>
                  <a:pt x="4214286" y="2269279"/>
                  <a:pt x="4214345" y="2274903"/>
                  <a:pt x="4214345" y="2280541"/>
                </a:cubicBezTo>
                <a:cubicBezTo>
                  <a:pt x="4214345" y="2284333"/>
                  <a:pt x="4214318" y="2288119"/>
                  <a:pt x="4213752" y="2291891"/>
                </a:cubicBezTo>
                <a:lnTo>
                  <a:pt x="4213253" y="2291858"/>
                </a:lnTo>
                <a:lnTo>
                  <a:pt x="4213227" y="2292349"/>
                </a:lnTo>
                <a:lnTo>
                  <a:pt x="4196108" y="2290736"/>
                </a:lnTo>
                <a:cubicBezTo>
                  <a:pt x="4163734" y="2290213"/>
                  <a:pt x="4131854" y="2287255"/>
                  <a:pt x="4100682" y="2281745"/>
                </a:cubicBezTo>
                <a:cubicBezTo>
                  <a:pt x="4095105" y="2282161"/>
                  <a:pt x="4089776" y="2281220"/>
                  <a:pt x="4084465" y="2280217"/>
                </a:cubicBezTo>
                <a:lnTo>
                  <a:pt x="4084349" y="2279078"/>
                </a:lnTo>
                <a:cubicBezTo>
                  <a:pt x="3725498" y="2220146"/>
                  <a:pt x="3444459" y="1941574"/>
                  <a:pt x="3394183" y="1591480"/>
                </a:cubicBezTo>
                <a:cubicBezTo>
                  <a:pt x="3394016" y="1591427"/>
                  <a:pt x="3393847" y="1591423"/>
                  <a:pt x="3393678" y="1591418"/>
                </a:cubicBezTo>
                <a:lnTo>
                  <a:pt x="3393139" y="1584794"/>
                </a:lnTo>
                <a:cubicBezTo>
                  <a:pt x="3388081" y="1554782"/>
                  <a:pt x="3385630" y="1524133"/>
                  <a:pt x="3385672" y="1493044"/>
                </a:cubicBezTo>
                <a:cubicBezTo>
                  <a:pt x="3384360" y="1487460"/>
                  <a:pt x="3384302" y="1481838"/>
                  <a:pt x="3384302" y="1476202"/>
                </a:cubicBezTo>
                <a:lnTo>
                  <a:pt x="3384896" y="1464852"/>
                </a:lnTo>
                <a:lnTo>
                  <a:pt x="3385394" y="1464884"/>
                </a:lnTo>
                <a:close/>
                <a:moveTo>
                  <a:pt x="3371632" y="1464394"/>
                </a:moveTo>
                <a:lnTo>
                  <a:pt x="3371658" y="1464884"/>
                </a:lnTo>
                <a:lnTo>
                  <a:pt x="3372156" y="1464852"/>
                </a:lnTo>
                <a:lnTo>
                  <a:pt x="3372750" y="1476202"/>
                </a:lnTo>
                <a:cubicBezTo>
                  <a:pt x="3372750" y="1481838"/>
                  <a:pt x="3372691" y="1487460"/>
                  <a:pt x="3371379" y="1493044"/>
                </a:cubicBezTo>
                <a:cubicBezTo>
                  <a:pt x="3371421" y="1524133"/>
                  <a:pt x="3368971" y="1554782"/>
                  <a:pt x="3363912" y="1584794"/>
                </a:cubicBezTo>
                <a:lnTo>
                  <a:pt x="3363374" y="1591418"/>
                </a:lnTo>
                <a:cubicBezTo>
                  <a:pt x="3363204" y="1591423"/>
                  <a:pt x="3363036" y="1591427"/>
                  <a:pt x="3362868" y="1591480"/>
                </a:cubicBezTo>
                <a:cubicBezTo>
                  <a:pt x="3312593" y="1941574"/>
                  <a:pt x="3031554" y="2220146"/>
                  <a:pt x="2672703" y="2279078"/>
                </a:cubicBezTo>
                <a:lnTo>
                  <a:pt x="2672586" y="2280217"/>
                </a:lnTo>
                <a:cubicBezTo>
                  <a:pt x="2667276" y="2281220"/>
                  <a:pt x="2661947" y="2282161"/>
                  <a:pt x="2656370" y="2281745"/>
                </a:cubicBezTo>
                <a:cubicBezTo>
                  <a:pt x="2625198" y="2287255"/>
                  <a:pt x="2593318" y="2290213"/>
                  <a:pt x="2560943" y="2290736"/>
                </a:cubicBezTo>
                <a:lnTo>
                  <a:pt x="2543825" y="2292349"/>
                </a:lnTo>
                <a:lnTo>
                  <a:pt x="2543799" y="2291858"/>
                </a:lnTo>
                <a:lnTo>
                  <a:pt x="2543300" y="2291891"/>
                </a:lnTo>
                <a:cubicBezTo>
                  <a:pt x="2542734" y="2288119"/>
                  <a:pt x="2542707" y="2284333"/>
                  <a:pt x="2542707" y="2280541"/>
                </a:cubicBezTo>
                <a:cubicBezTo>
                  <a:pt x="2542707" y="2274903"/>
                  <a:pt x="2542765" y="2269279"/>
                  <a:pt x="2544077" y="2263693"/>
                </a:cubicBezTo>
                <a:cubicBezTo>
                  <a:pt x="2544035" y="2232611"/>
                  <a:pt x="2546485" y="2201969"/>
                  <a:pt x="2551541" y="2171962"/>
                </a:cubicBezTo>
                <a:lnTo>
                  <a:pt x="2552082" y="2165325"/>
                </a:lnTo>
                <a:cubicBezTo>
                  <a:pt x="2552250" y="2165320"/>
                  <a:pt x="2552420" y="2165315"/>
                  <a:pt x="2552587" y="2165262"/>
                </a:cubicBezTo>
                <a:cubicBezTo>
                  <a:pt x="2602864" y="1815167"/>
                  <a:pt x="2883903" y="1536596"/>
                  <a:pt x="3242753" y="1477664"/>
                </a:cubicBezTo>
                <a:lnTo>
                  <a:pt x="3242870" y="1476525"/>
                </a:lnTo>
                <a:cubicBezTo>
                  <a:pt x="3248179" y="1475523"/>
                  <a:pt x="3253507" y="1474582"/>
                  <a:pt x="3259083" y="1474998"/>
                </a:cubicBezTo>
                <a:cubicBezTo>
                  <a:pt x="3290266" y="1469485"/>
                  <a:pt x="3322159" y="1466527"/>
                  <a:pt x="3354544" y="1466004"/>
                </a:cubicBezTo>
                <a:close/>
                <a:moveTo>
                  <a:pt x="1693269" y="1464394"/>
                </a:moveTo>
                <a:lnTo>
                  <a:pt x="1710356" y="1466004"/>
                </a:lnTo>
                <a:cubicBezTo>
                  <a:pt x="1742742" y="1466527"/>
                  <a:pt x="1774634" y="1469485"/>
                  <a:pt x="1805818" y="1474998"/>
                </a:cubicBezTo>
                <a:cubicBezTo>
                  <a:pt x="1811394" y="1474582"/>
                  <a:pt x="1816722" y="1475523"/>
                  <a:pt x="1822030" y="1476525"/>
                </a:cubicBezTo>
                <a:lnTo>
                  <a:pt x="1822148" y="1477664"/>
                </a:lnTo>
                <a:cubicBezTo>
                  <a:pt x="2180998" y="1536596"/>
                  <a:pt x="2462037" y="1815167"/>
                  <a:pt x="2512313" y="2165262"/>
                </a:cubicBezTo>
                <a:cubicBezTo>
                  <a:pt x="2512481" y="2165315"/>
                  <a:pt x="2512650" y="2165320"/>
                  <a:pt x="2512819" y="2165325"/>
                </a:cubicBezTo>
                <a:lnTo>
                  <a:pt x="2513359" y="2171962"/>
                </a:lnTo>
                <a:cubicBezTo>
                  <a:pt x="2518416" y="2201969"/>
                  <a:pt x="2520865" y="2232611"/>
                  <a:pt x="2520823" y="2263693"/>
                </a:cubicBezTo>
                <a:cubicBezTo>
                  <a:pt x="2522135" y="2269279"/>
                  <a:pt x="2522194" y="2274903"/>
                  <a:pt x="2522194" y="2280541"/>
                </a:cubicBezTo>
                <a:cubicBezTo>
                  <a:pt x="2522194" y="2284333"/>
                  <a:pt x="2522167" y="2288119"/>
                  <a:pt x="2521601" y="2291891"/>
                </a:cubicBezTo>
                <a:lnTo>
                  <a:pt x="2521102" y="2291858"/>
                </a:lnTo>
                <a:lnTo>
                  <a:pt x="2521076" y="2292349"/>
                </a:lnTo>
                <a:lnTo>
                  <a:pt x="2503957" y="2290736"/>
                </a:lnTo>
                <a:cubicBezTo>
                  <a:pt x="2471583" y="2290213"/>
                  <a:pt x="2439703" y="2287255"/>
                  <a:pt x="2408531" y="2281745"/>
                </a:cubicBezTo>
                <a:cubicBezTo>
                  <a:pt x="2402954" y="2282161"/>
                  <a:pt x="2397625" y="2281220"/>
                  <a:pt x="2392314" y="2280217"/>
                </a:cubicBezTo>
                <a:lnTo>
                  <a:pt x="2392198" y="2279078"/>
                </a:lnTo>
                <a:cubicBezTo>
                  <a:pt x="2033347" y="2220146"/>
                  <a:pt x="1752308" y="1941574"/>
                  <a:pt x="1702032" y="1591480"/>
                </a:cubicBezTo>
                <a:cubicBezTo>
                  <a:pt x="1701865" y="1591427"/>
                  <a:pt x="1701696" y="1591423"/>
                  <a:pt x="1701527" y="1591418"/>
                </a:cubicBezTo>
                <a:lnTo>
                  <a:pt x="1700989" y="1584794"/>
                </a:lnTo>
                <a:cubicBezTo>
                  <a:pt x="1695930" y="1554782"/>
                  <a:pt x="1693479" y="1524133"/>
                  <a:pt x="1693521" y="1493044"/>
                </a:cubicBezTo>
                <a:cubicBezTo>
                  <a:pt x="1692209" y="1487460"/>
                  <a:pt x="1692151" y="1481838"/>
                  <a:pt x="1692151" y="1476202"/>
                </a:cubicBezTo>
                <a:lnTo>
                  <a:pt x="1692745" y="1464852"/>
                </a:lnTo>
                <a:lnTo>
                  <a:pt x="1693243" y="1464884"/>
                </a:lnTo>
                <a:close/>
                <a:moveTo>
                  <a:pt x="1679481" y="1464394"/>
                </a:moveTo>
                <a:lnTo>
                  <a:pt x="1679507" y="1464884"/>
                </a:lnTo>
                <a:lnTo>
                  <a:pt x="1680005" y="1464852"/>
                </a:lnTo>
                <a:lnTo>
                  <a:pt x="1680599" y="1476202"/>
                </a:lnTo>
                <a:cubicBezTo>
                  <a:pt x="1680599" y="1481838"/>
                  <a:pt x="1680540" y="1487460"/>
                  <a:pt x="1679228" y="1493044"/>
                </a:cubicBezTo>
                <a:cubicBezTo>
                  <a:pt x="1679270" y="1524133"/>
                  <a:pt x="1676820" y="1554782"/>
                  <a:pt x="1671761" y="1584794"/>
                </a:cubicBezTo>
                <a:lnTo>
                  <a:pt x="1671223" y="1591418"/>
                </a:lnTo>
                <a:cubicBezTo>
                  <a:pt x="1671053" y="1591423"/>
                  <a:pt x="1670885" y="1591427"/>
                  <a:pt x="1670717" y="1591480"/>
                </a:cubicBezTo>
                <a:cubicBezTo>
                  <a:pt x="1620442" y="1941574"/>
                  <a:pt x="1339403" y="2220146"/>
                  <a:pt x="980552" y="2279078"/>
                </a:cubicBezTo>
                <a:lnTo>
                  <a:pt x="980435" y="2280217"/>
                </a:lnTo>
                <a:cubicBezTo>
                  <a:pt x="975125" y="2281220"/>
                  <a:pt x="969796" y="2282161"/>
                  <a:pt x="964219" y="2281745"/>
                </a:cubicBezTo>
                <a:cubicBezTo>
                  <a:pt x="933047" y="2287255"/>
                  <a:pt x="901167" y="2290213"/>
                  <a:pt x="868792" y="2290736"/>
                </a:cubicBezTo>
                <a:lnTo>
                  <a:pt x="851674" y="2292349"/>
                </a:lnTo>
                <a:lnTo>
                  <a:pt x="851648" y="2291858"/>
                </a:lnTo>
                <a:lnTo>
                  <a:pt x="851149" y="2291891"/>
                </a:lnTo>
                <a:cubicBezTo>
                  <a:pt x="850583" y="2288119"/>
                  <a:pt x="850556" y="2284333"/>
                  <a:pt x="850556" y="2280541"/>
                </a:cubicBezTo>
                <a:cubicBezTo>
                  <a:pt x="850556" y="2274903"/>
                  <a:pt x="850614" y="2269279"/>
                  <a:pt x="851926" y="2263693"/>
                </a:cubicBezTo>
                <a:cubicBezTo>
                  <a:pt x="851884" y="2232611"/>
                  <a:pt x="854334" y="2201969"/>
                  <a:pt x="859390" y="2171962"/>
                </a:cubicBezTo>
                <a:lnTo>
                  <a:pt x="859931" y="2165325"/>
                </a:lnTo>
                <a:cubicBezTo>
                  <a:pt x="860099" y="2165320"/>
                  <a:pt x="860269" y="2165315"/>
                  <a:pt x="860436" y="2165262"/>
                </a:cubicBezTo>
                <a:cubicBezTo>
                  <a:pt x="910713" y="1815167"/>
                  <a:pt x="1191752" y="1536596"/>
                  <a:pt x="1550602" y="1477664"/>
                </a:cubicBezTo>
                <a:lnTo>
                  <a:pt x="1550719" y="1476525"/>
                </a:lnTo>
                <a:cubicBezTo>
                  <a:pt x="1556028" y="1475523"/>
                  <a:pt x="1561356" y="1474582"/>
                  <a:pt x="1566932" y="1474998"/>
                </a:cubicBezTo>
                <a:cubicBezTo>
                  <a:pt x="1598115" y="1469485"/>
                  <a:pt x="1630008" y="1466527"/>
                  <a:pt x="1662393" y="1466004"/>
                </a:cubicBezTo>
                <a:close/>
                <a:moveTo>
                  <a:pt x="1118" y="1464394"/>
                </a:moveTo>
                <a:lnTo>
                  <a:pt x="18205" y="1466004"/>
                </a:lnTo>
                <a:cubicBezTo>
                  <a:pt x="50591" y="1466527"/>
                  <a:pt x="82483" y="1469485"/>
                  <a:pt x="113667" y="1474998"/>
                </a:cubicBezTo>
                <a:cubicBezTo>
                  <a:pt x="119243" y="1474582"/>
                  <a:pt x="124571" y="1475523"/>
                  <a:pt x="129879" y="1476525"/>
                </a:cubicBezTo>
                <a:lnTo>
                  <a:pt x="129997" y="1477664"/>
                </a:lnTo>
                <a:cubicBezTo>
                  <a:pt x="488847" y="1536596"/>
                  <a:pt x="769886" y="1815167"/>
                  <a:pt x="820162" y="2165262"/>
                </a:cubicBezTo>
                <a:cubicBezTo>
                  <a:pt x="820330" y="2165315"/>
                  <a:pt x="820499" y="2165320"/>
                  <a:pt x="820668" y="2165325"/>
                </a:cubicBezTo>
                <a:lnTo>
                  <a:pt x="821208" y="2171962"/>
                </a:lnTo>
                <a:cubicBezTo>
                  <a:pt x="826265" y="2201969"/>
                  <a:pt x="828714" y="2232611"/>
                  <a:pt x="828672" y="2263693"/>
                </a:cubicBezTo>
                <a:cubicBezTo>
                  <a:pt x="829984" y="2269279"/>
                  <a:pt x="830043" y="2274903"/>
                  <a:pt x="830043" y="2280541"/>
                </a:cubicBezTo>
                <a:cubicBezTo>
                  <a:pt x="830043" y="2284333"/>
                  <a:pt x="830016" y="2288119"/>
                  <a:pt x="829450" y="2291891"/>
                </a:cubicBezTo>
                <a:lnTo>
                  <a:pt x="828951" y="2291858"/>
                </a:lnTo>
                <a:lnTo>
                  <a:pt x="828925" y="2292349"/>
                </a:lnTo>
                <a:lnTo>
                  <a:pt x="811806" y="2290736"/>
                </a:lnTo>
                <a:cubicBezTo>
                  <a:pt x="779432" y="2290213"/>
                  <a:pt x="747552" y="2287255"/>
                  <a:pt x="716380" y="2281745"/>
                </a:cubicBezTo>
                <a:cubicBezTo>
                  <a:pt x="710803" y="2282161"/>
                  <a:pt x="705474" y="2281220"/>
                  <a:pt x="700163" y="2280217"/>
                </a:cubicBezTo>
                <a:lnTo>
                  <a:pt x="700047" y="2279078"/>
                </a:lnTo>
                <a:cubicBezTo>
                  <a:pt x="341196" y="2220146"/>
                  <a:pt x="60157" y="1941574"/>
                  <a:pt x="9881" y="1591480"/>
                </a:cubicBezTo>
                <a:cubicBezTo>
                  <a:pt x="9714" y="1591427"/>
                  <a:pt x="9545" y="1591423"/>
                  <a:pt x="9376" y="1591418"/>
                </a:cubicBezTo>
                <a:lnTo>
                  <a:pt x="8837" y="1584794"/>
                </a:lnTo>
                <a:cubicBezTo>
                  <a:pt x="3779" y="1554782"/>
                  <a:pt x="1328" y="1524133"/>
                  <a:pt x="1370" y="1493044"/>
                </a:cubicBezTo>
                <a:cubicBezTo>
                  <a:pt x="58" y="1487460"/>
                  <a:pt x="0" y="1481838"/>
                  <a:pt x="0" y="1476202"/>
                </a:cubicBezTo>
                <a:lnTo>
                  <a:pt x="594" y="1464852"/>
                </a:lnTo>
                <a:lnTo>
                  <a:pt x="1092" y="1464884"/>
                </a:lnTo>
                <a:close/>
                <a:moveTo>
                  <a:pt x="7762529" y="750600"/>
                </a:moveTo>
                <a:cubicBezTo>
                  <a:pt x="7815805" y="1021506"/>
                  <a:pt x="8030648" y="1236303"/>
                  <a:pt x="8305838" y="1295446"/>
                </a:cubicBezTo>
                <a:cubicBezTo>
                  <a:pt x="8252563" y="1024540"/>
                  <a:pt x="8037719" y="809743"/>
                  <a:pt x="7762529" y="750600"/>
                </a:cubicBezTo>
                <a:close/>
                <a:moveTo>
                  <a:pt x="7455280" y="750600"/>
                </a:moveTo>
                <a:cubicBezTo>
                  <a:pt x="7180090" y="809743"/>
                  <a:pt x="6965246" y="1024540"/>
                  <a:pt x="6911971" y="1295446"/>
                </a:cubicBezTo>
                <a:cubicBezTo>
                  <a:pt x="7187161" y="1236303"/>
                  <a:pt x="7402004" y="1021506"/>
                  <a:pt x="7455280" y="750600"/>
                </a:cubicBezTo>
                <a:close/>
                <a:moveTo>
                  <a:pt x="6070378" y="750600"/>
                </a:moveTo>
                <a:cubicBezTo>
                  <a:pt x="6123654" y="1021506"/>
                  <a:pt x="6338497" y="1236303"/>
                  <a:pt x="6613687" y="1295446"/>
                </a:cubicBezTo>
                <a:cubicBezTo>
                  <a:pt x="6560412" y="1024540"/>
                  <a:pt x="6345568" y="809743"/>
                  <a:pt x="6070378" y="750600"/>
                </a:cubicBezTo>
                <a:close/>
                <a:moveTo>
                  <a:pt x="5763129" y="750600"/>
                </a:moveTo>
                <a:cubicBezTo>
                  <a:pt x="5487939" y="809743"/>
                  <a:pt x="5273095" y="1024540"/>
                  <a:pt x="5219820" y="1295446"/>
                </a:cubicBezTo>
                <a:cubicBezTo>
                  <a:pt x="5495010" y="1236303"/>
                  <a:pt x="5709853" y="1021506"/>
                  <a:pt x="5763129" y="750600"/>
                </a:cubicBezTo>
                <a:close/>
                <a:moveTo>
                  <a:pt x="4378227" y="750600"/>
                </a:moveTo>
                <a:cubicBezTo>
                  <a:pt x="4431503" y="1021506"/>
                  <a:pt x="4646346" y="1236303"/>
                  <a:pt x="4921536" y="1295446"/>
                </a:cubicBezTo>
                <a:cubicBezTo>
                  <a:pt x="4868261" y="1024540"/>
                  <a:pt x="4653417" y="809743"/>
                  <a:pt x="4378227" y="750600"/>
                </a:cubicBezTo>
                <a:close/>
                <a:moveTo>
                  <a:pt x="4070978" y="750600"/>
                </a:moveTo>
                <a:cubicBezTo>
                  <a:pt x="3795788" y="809743"/>
                  <a:pt x="3580944" y="1024540"/>
                  <a:pt x="3527669" y="1295446"/>
                </a:cubicBezTo>
                <a:cubicBezTo>
                  <a:pt x="3802859" y="1236303"/>
                  <a:pt x="4017702" y="1021506"/>
                  <a:pt x="4070978" y="750600"/>
                </a:cubicBezTo>
                <a:close/>
                <a:moveTo>
                  <a:pt x="2686076" y="750600"/>
                </a:moveTo>
                <a:cubicBezTo>
                  <a:pt x="2739352" y="1021506"/>
                  <a:pt x="2954195" y="1236303"/>
                  <a:pt x="3229385" y="1295446"/>
                </a:cubicBezTo>
                <a:cubicBezTo>
                  <a:pt x="3176110" y="1024540"/>
                  <a:pt x="2961266" y="809743"/>
                  <a:pt x="2686076" y="750600"/>
                </a:cubicBezTo>
                <a:close/>
                <a:moveTo>
                  <a:pt x="2378827" y="750600"/>
                </a:moveTo>
                <a:cubicBezTo>
                  <a:pt x="2103637" y="809743"/>
                  <a:pt x="1888793" y="1024540"/>
                  <a:pt x="1835518" y="1295446"/>
                </a:cubicBezTo>
                <a:cubicBezTo>
                  <a:pt x="2110708" y="1236303"/>
                  <a:pt x="2325551" y="1021506"/>
                  <a:pt x="2378827" y="750600"/>
                </a:cubicBezTo>
                <a:close/>
                <a:moveTo>
                  <a:pt x="993925" y="750600"/>
                </a:moveTo>
                <a:cubicBezTo>
                  <a:pt x="1047201" y="1021506"/>
                  <a:pt x="1262044" y="1236303"/>
                  <a:pt x="1537234" y="1295446"/>
                </a:cubicBezTo>
                <a:cubicBezTo>
                  <a:pt x="1483959" y="1024540"/>
                  <a:pt x="1269115" y="809743"/>
                  <a:pt x="993925" y="750600"/>
                </a:cubicBezTo>
                <a:close/>
                <a:moveTo>
                  <a:pt x="686676" y="750600"/>
                </a:moveTo>
                <a:cubicBezTo>
                  <a:pt x="411486" y="809743"/>
                  <a:pt x="196642" y="1024540"/>
                  <a:pt x="143367" y="1295446"/>
                </a:cubicBezTo>
                <a:cubicBezTo>
                  <a:pt x="418557" y="1236303"/>
                  <a:pt x="633400" y="1021506"/>
                  <a:pt x="686676" y="750600"/>
                </a:cubicBezTo>
                <a:close/>
                <a:moveTo>
                  <a:pt x="9139239" y="624486"/>
                </a:moveTo>
                <a:lnTo>
                  <a:pt x="9139239" y="752995"/>
                </a:lnTo>
                <a:lnTo>
                  <a:pt x="9047261" y="779881"/>
                </a:lnTo>
                <a:cubicBezTo>
                  <a:pt x="8821055" y="864319"/>
                  <a:pt x="8650738" y="1058403"/>
                  <a:pt x="8604122" y="1295446"/>
                </a:cubicBezTo>
                <a:cubicBezTo>
                  <a:pt x="8844913" y="1243696"/>
                  <a:pt x="9039501" y="1072773"/>
                  <a:pt x="9120077" y="849365"/>
                </a:cubicBezTo>
                <a:lnTo>
                  <a:pt x="9139239" y="780178"/>
                </a:lnTo>
                <a:lnTo>
                  <a:pt x="9139239" y="1085737"/>
                </a:lnTo>
                <a:lnTo>
                  <a:pt x="9135069" y="1092549"/>
                </a:lnTo>
                <a:cubicBezTo>
                  <a:pt x="9008919" y="1266178"/>
                  <a:pt x="8815033" y="1389778"/>
                  <a:pt x="8590751" y="1426902"/>
                </a:cubicBezTo>
                <a:lnTo>
                  <a:pt x="8590635" y="1428050"/>
                </a:lnTo>
                <a:cubicBezTo>
                  <a:pt x="8585324" y="1429061"/>
                  <a:pt x="8579995" y="1430009"/>
                  <a:pt x="8574418" y="1429590"/>
                </a:cubicBezTo>
                <a:cubicBezTo>
                  <a:pt x="8543246" y="1435144"/>
                  <a:pt x="8511366" y="1438125"/>
                  <a:pt x="8478991" y="1438652"/>
                </a:cubicBezTo>
                <a:lnTo>
                  <a:pt x="8461873" y="1440278"/>
                </a:lnTo>
                <a:lnTo>
                  <a:pt x="8461847" y="1439783"/>
                </a:lnTo>
                <a:lnTo>
                  <a:pt x="8461348" y="1439816"/>
                </a:lnTo>
                <a:cubicBezTo>
                  <a:pt x="8460782" y="1436014"/>
                  <a:pt x="8460755" y="1432198"/>
                  <a:pt x="8460755" y="1428376"/>
                </a:cubicBezTo>
                <a:cubicBezTo>
                  <a:pt x="8460755" y="1422694"/>
                  <a:pt x="8460814" y="1417025"/>
                  <a:pt x="8462126" y="1411395"/>
                </a:cubicBezTo>
                <a:cubicBezTo>
                  <a:pt x="8462083" y="1380067"/>
                  <a:pt x="8464533" y="1349182"/>
                  <a:pt x="8469590" y="1318938"/>
                </a:cubicBezTo>
                <a:lnTo>
                  <a:pt x="8470130" y="1312248"/>
                </a:lnTo>
                <a:cubicBezTo>
                  <a:pt x="8470299" y="1312243"/>
                  <a:pt x="8470468" y="1312238"/>
                  <a:pt x="8470636" y="1312185"/>
                </a:cubicBezTo>
                <a:cubicBezTo>
                  <a:pt x="8514628" y="1003427"/>
                  <a:pt x="8735297" y="749863"/>
                  <a:pt x="9030178" y="651504"/>
                </a:cubicBezTo>
                <a:close/>
                <a:moveTo>
                  <a:pt x="7620280" y="605769"/>
                </a:moveTo>
                <a:lnTo>
                  <a:pt x="7637367" y="607392"/>
                </a:lnTo>
                <a:cubicBezTo>
                  <a:pt x="7669753" y="607919"/>
                  <a:pt x="7701646" y="610900"/>
                  <a:pt x="7732829" y="616457"/>
                </a:cubicBezTo>
                <a:cubicBezTo>
                  <a:pt x="7738405" y="616038"/>
                  <a:pt x="7743733" y="616986"/>
                  <a:pt x="7749042" y="617996"/>
                </a:cubicBezTo>
                <a:lnTo>
                  <a:pt x="7749159" y="619144"/>
                </a:lnTo>
                <a:cubicBezTo>
                  <a:pt x="8108009" y="678542"/>
                  <a:pt x="8389048" y="959319"/>
                  <a:pt x="8439324" y="1312185"/>
                </a:cubicBezTo>
                <a:cubicBezTo>
                  <a:pt x="8439492" y="1312238"/>
                  <a:pt x="8439661" y="1312243"/>
                  <a:pt x="8439830" y="1312248"/>
                </a:cubicBezTo>
                <a:lnTo>
                  <a:pt x="8440370" y="1318938"/>
                </a:lnTo>
                <a:cubicBezTo>
                  <a:pt x="8445427" y="1349182"/>
                  <a:pt x="8447877" y="1380067"/>
                  <a:pt x="8447834" y="1411395"/>
                </a:cubicBezTo>
                <a:cubicBezTo>
                  <a:pt x="8449146" y="1417025"/>
                  <a:pt x="8449205" y="1422694"/>
                  <a:pt x="8449205" y="1428376"/>
                </a:cubicBezTo>
                <a:cubicBezTo>
                  <a:pt x="8449205" y="1432198"/>
                  <a:pt x="8449178" y="1436014"/>
                  <a:pt x="8448612" y="1439816"/>
                </a:cubicBezTo>
                <a:lnTo>
                  <a:pt x="8448113" y="1439783"/>
                </a:lnTo>
                <a:lnTo>
                  <a:pt x="8448087" y="1440278"/>
                </a:lnTo>
                <a:lnTo>
                  <a:pt x="8430969" y="1438652"/>
                </a:lnTo>
                <a:cubicBezTo>
                  <a:pt x="8398594" y="1438125"/>
                  <a:pt x="8366714" y="1435144"/>
                  <a:pt x="8335542" y="1429590"/>
                </a:cubicBezTo>
                <a:cubicBezTo>
                  <a:pt x="8329965" y="1430009"/>
                  <a:pt x="8324636" y="1429061"/>
                  <a:pt x="8319325" y="1428050"/>
                </a:cubicBezTo>
                <a:lnTo>
                  <a:pt x="8319209" y="1426902"/>
                </a:lnTo>
                <a:cubicBezTo>
                  <a:pt x="7960358" y="1367503"/>
                  <a:pt x="7679319" y="1086726"/>
                  <a:pt x="7629044" y="733861"/>
                </a:cubicBezTo>
                <a:cubicBezTo>
                  <a:pt x="7628876" y="733808"/>
                  <a:pt x="7628708" y="733803"/>
                  <a:pt x="7628538" y="733798"/>
                </a:cubicBezTo>
                <a:lnTo>
                  <a:pt x="7628000" y="727122"/>
                </a:lnTo>
                <a:cubicBezTo>
                  <a:pt x="7622941" y="696872"/>
                  <a:pt x="7620490" y="665981"/>
                  <a:pt x="7620533" y="634646"/>
                </a:cubicBezTo>
                <a:cubicBezTo>
                  <a:pt x="7619221" y="629018"/>
                  <a:pt x="7619162" y="623351"/>
                  <a:pt x="7619162" y="617670"/>
                </a:cubicBezTo>
                <a:lnTo>
                  <a:pt x="7619756" y="606230"/>
                </a:lnTo>
                <a:lnTo>
                  <a:pt x="7620254" y="606263"/>
                </a:lnTo>
                <a:close/>
                <a:moveTo>
                  <a:pt x="7597529" y="605769"/>
                </a:moveTo>
                <a:lnTo>
                  <a:pt x="7597555" y="606263"/>
                </a:lnTo>
                <a:lnTo>
                  <a:pt x="7598053" y="606230"/>
                </a:lnTo>
                <a:lnTo>
                  <a:pt x="7598647" y="617670"/>
                </a:lnTo>
                <a:cubicBezTo>
                  <a:pt x="7598647" y="623351"/>
                  <a:pt x="7598588" y="629018"/>
                  <a:pt x="7597276" y="634646"/>
                </a:cubicBezTo>
                <a:cubicBezTo>
                  <a:pt x="7597319" y="665981"/>
                  <a:pt x="7594868" y="696872"/>
                  <a:pt x="7589809" y="727122"/>
                </a:cubicBezTo>
                <a:lnTo>
                  <a:pt x="7589271" y="733798"/>
                </a:lnTo>
                <a:cubicBezTo>
                  <a:pt x="7589101" y="733803"/>
                  <a:pt x="7588933" y="733808"/>
                  <a:pt x="7588765" y="733861"/>
                </a:cubicBezTo>
                <a:cubicBezTo>
                  <a:pt x="7538490" y="1086726"/>
                  <a:pt x="7257451" y="1367503"/>
                  <a:pt x="6898600" y="1426902"/>
                </a:cubicBezTo>
                <a:lnTo>
                  <a:pt x="6898484" y="1428050"/>
                </a:lnTo>
                <a:cubicBezTo>
                  <a:pt x="6893173" y="1429061"/>
                  <a:pt x="6887844" y="1430009"/>
                  <a:pt x="6882267" y="1429590"/>
                </a:cubicBezTo>
                <a:cubicBezTo>
                  <a:pt x="6851095" y="1435144"/>
                  <a:pt x="6819215" y="1438125"/>
                  <a:pt x="6786841" y="1438652"/>
                </a:cubicBezTo>
                <a:lnTo>
                  <a:pt x="6769722" y="1440278"/>
                </a:lnTo>
                <a:lnTo>
                  <a:pt x="6769696" y="1439783"/>
                </a:lnTo>
                <a:lnTo>
                  <a:pt x="6769197" y="1439816"/>
                </a:lnTo>
                <a:cubicBezTo>
                  <a:pt x="6768631" y="1436014"/>
                  <a:pt x="6768604" y="1432198"/>
                  <a:pt x="6768604" y="1428376"/>
                </a:cubicBezTo>
                <a:cubicBezTo>
                  <a:pt x="6768604" y="1422694"/>
                  <a:pt x="6768663" y="1417025"/>
                  <a:pt x="6769975" y="1411395"/>
                </a:cubicBezTo>
                <a:cubicBezTo>
                  <a:pt x="6769933" y="1380067"/>
                  <a:pt x="6772382" y="1349182"/>
                  <a:pt x="6777439" y="1318938"/>
                </a:cubicBezTo>
                <a:lnTo>
                  <a:pt x="6777979" y="1312248"/>
                </a:lnTo>
                <a:cubicBezTo>
                  <a:pt x="6778148" y="1312243"/>
                  <a:pt x="6778317" y="1312238"/>
                  <a:pt x="6778485" y="1312185"/>
                </a:cubicBezTo>
                <a:cubicBezTo>
                  <a:pt x="6828761" y="959319"/>
                  <a:pt x="7109800" y="678542"/>
                  <a:pt x="7468650" y="619144"/>
                </a:cubicBezTo>
                <a:lnTo>
                  <a:pt x="7468767" y="617996"/>
                </a:lnTo>
                <a:cubicBezTo>
                  <a:pt x="7474076" y="616986"/>
                  <a:pt x="7479404" y="616038"/>
                  <a:pt x="7484980" y="616457"/>
                </a:cubicBezTo>
                <a:cubicBezTo>
                  <a:pt x="7516163" y="610900"/>
                  <a:pt x="7548056" y="607919"/>
                  <a:pt x="7580442" y="607392"/>
                </a:cubicBezTo>
                <a:close/>
                <a:moveTo>
                  <a:pt x="5928129" y="605769"/>
                </a:moveTo>
                <a:lnTo>
                  <a:pt x="5945217" y="607392"/>
                </a:lnTo>
                <a:cubicBezTo>
                  <a:pt x="5977602" y="607919"/>
                  <a:pt x="6009495" y="610900"/>
                  <a:pt x="6040678" y="616457"/>
                </a:cubicBezTo>
                <a:cubicBezTo>
                  <a:pt x="6046254" y="616038"/>
                  <a:pt x="6051582" y="616986"/>
                  <a:pt x="6056891" y="617996"/>
                </a:cubicBezTo>
                <a:lnTo>
                  <a:pt x="6057008" y="619144"/>
                </a:lnTo>
                <a:cubicBezTo>
                  <a:pt x="6415858" y="678542"/>
                  <a:pt x="6696897" y="959319"/>
                  <a:pt x="6747174" y="1312185"/>
                </a:cubicBezTo>
                <a:cubicBezTo>
                  <a:pt x="6747341" y="1312238"/>
                  <a:pt x="6747511" y="1312243"/>
                  <a:pt x="6747679" y="1312248"/>
                </a:cubicBezTo>
                <a:lnTo>
                  <a:pt x="6748220" y="1318938"/>
                </a:lnTo>
                <a:cubicBezTo>
                  <a:pt x="6753276" y="1349182"/>
                  <a:pt x="6755726" y="1380067"/>
                  <a:pt x="6755684" y="1411395"/>
                </a:cubicBezTo>
                <a:cubicBezTo>
                  <a:pt x="6756996" y="1417025"/>
                  <a:pt x="6757054" y="1422694"/>
                  <a:pt x="6757054" y="1428376"/>
                </a:cubicBezTo>
                <a:cubicBezTo>
                  <a:pt x="6757054" y="1432198"/>
                  <a:pt x="6757027" y="1436014"/>
                  <a:pt x="6756461" y="1439816"/>
                </a:cubicBezTo>
                <a:lnTo>
                  <a:pt x="6755962" y="1439783"/>
                </a:lnTo>
                <a:lnTo>
                  <a:pt x="6755936" y="1440278"/>
                </a:lnTo>
                <a:lnTo>
                  <a:pt x="6738818" y="1438652"/>
                </a:lnTo>
                <a:cubicBezTo>
                  <a:pt x="6706444" y="1438125"/>
                  <a:pt x="6674563" y="1435144"/>
                  <a:pt x="6643391" y="1429590"/>
                </a:cubicBezTo>
                <a:cubicBezTo>
                  <a:pt x="6637814" y="1430009"/>
                  <a:pt x="6632485" y="1429061"/>
                  <a:pt x="6627175" y="1428050"/>
                </a:cubicBezTo>
                <a:lnTo>
                  <a:pt x="6627059" y="1426902"/>
                </a:lnTo>
                <a:cubicBezTo>
                  <a:pt x="6268207" y="1367503"/>
                  <a:pt x="5987168" y="1086726"/>
                  <a:pt x="5936893" y="733861"/>
                </a:cubicBezTo>
                <a:cubicBezTo>
                  <a:pt x="5936725" y="733808"/>
                  <a:pt x="5936557" y="733803"/>
                  <a:pt x="5936387" y="733798"/>
                </a:cubicBezTo>
                <a:lnTo>
                  <a:pt x="5935849" y="727122"/>
                </a:lnTo>
                <a:cubicBezTo>
                  <a:pt x="5930790" y="696872"/>
                  <a:pt x="5928340" y="665981"/>
                  <a:pt x="5928382" y="634646"/>
                </a:cubicBezTo>
                <a:cubicBezTo>
                  <a:pt x="5927070" y="629018"/>
                  <a:pt x="5927011" y="623351"/>
                  <a:pt x="5927011" y="617670"/>
                </a:cubicBezTo>
                <a:lnTo>
                  <a:pt x="5927605" y="606230"/>
                </a:lnTo>
                <a:lnTo>
                  <a:pt x="5928103" y="606263"/>
                </a:lnTo>
                <a:close/>
                <a:moveTo>
                  <a:pt x="5905378" y="605769"/>
                </a:moveTo>
                <a:lnTo>
                  <a:pt x="5905404" y="606263"/>
                </a:lnTo>
                <a:lnTo>
                  <a:pt x="5905902" y="606230"/>
                </a:lnTo>
                <a:lnTo>
                  <a:pt x="5906496" y="617670"/>
                </a:lnTo>
                <a:cubicBezTo>
                  <a:pt x="5906496" y="623351"/>
                  <a:pt x="5906438" y="629018"/>
                  <a:pt x="5905126" y="634646"/>
                </a:cubicBezTo>
                <a:cubicBezTo>
                  <a:pt x="5905168" y="665981"/>
                  <a:pt x="5902717" y="696872"/>
                  <a:pt x="5897659" y="727122"/>
                </a:cubicBezTo>
                <a:lnTo>
                  <a:pt x="5897120" y="733798"/>
                </a:lnTo>
                <a:cubicBezTo>
                  <a:pt x="5896951" y="733803"/>
                  <a:pt x="5896782" y="733808"/>
                  <a:pt x="5896615" y="733861"/>
                </a:cubicBezTo>
                <a:cubicBezTo>
                  <a:pt x="5846339" y="1086726"/>
                  <a:pt x="5565300" y="1367503"/>
                  <a:pt x="5206449" y="1426902"/>
                </a:cubicBezTo>
                <a:lnTo>
                  <a:pt x="5206334" y="1428050"/>
                </a:lnTo>
                <a:cubicBezTo>
                  <a:pt x="5201022" y="1429061"/>
                  <a:pt x="5195693" y="1430009"/>
                  <a:pt x="5190116" y="1429590"/>
                </a:cubicBezTo>
                <a:cubicBezTo>
                  <a:pt x="5158944" y="1435144"/>
                  <a:pt x="5127065" y="1438125"/>
                  <a:pt x="5094690" y="1438652"/>
                </a:cubicBezTo>
                <a:lnTo>
                  <a:pt x="5077571" y="1440278"/>
                </a:lnTo>
                <a:lnTo>
                  <a:pt x="5077545" y="1439783"/>
                </a:lnTo>
                <a:lnTo>
                  <a:pt x="5077046" y="1439816"/>
                </a:lnTo>
                <a:cubicBezTo>
                  <a:pt x="5076480" y="1436014"/>
                  <a:pt x="5076453" y="1432198"/>
                  <a:pt x="5076453" y="1428376"/>
                </a:cubicBezTo>
                <a:cubicBezTo>
                  <a:pt x="5076453" y="1422694"/>
                  <a:pt x="5076512" y="1417025"/>
                  <a:pt x="5077824" y="1411395"/>
                </a:cubicBezTo>
                <a:cubicBezTo>
                  <a:pt x="5077782" y="1380067"/>
                  <a:pt x="5080231" y="1349182"/>
                  <a:pt x="5085288" y="1318938"/>
                </a:cubicBezTo>
                <a:lnTo>
                  <a:pt x="5085828" y="1312248"/>
                </a:lnTo>
                <a:cubicBezTo>
                  <a:pt x="5085997" y="1312243"/>
                  <a:pt x="5086166" y="1312238"/>
                  <a:pt x="5086334" y="1312185"/>
                </a:cubicBezTo>
                <a:cubicBezTo>
                  <a:pt x="5136610" y="959319"/>
                  <a:pt x="5417649" y="678542"/>
                  <a:pt x="5776501" y="619144"/>
                </a:cubicBezTo>
                <a:lnTo>
                  <a:pt x="5776617" y="617996"/>
                </a:lnTo>
                <a:cubicBezTo>
                  <a:pt x="5781926" y="616986"/>
                  <a:pt x="5787253" y="616038"/>
                  <a:pt x="5792829" y="616457"/>
                </a:cubicBezTo>
                <a:cubicBezTo>
                  <a:pt x="5824013" y="610900"/>
                  <a:pt x="5855905" y="607919"/>
                  <a:pt x="5888291" y="607392"/>
                </a:cubicBezTo>
                <a:close/>
                <a:moveTo>
                  <a:pt x="4235979" y="605769"/>
                </a:moveTo>
                <a:lnTo>
                  <a:pt x="4253065" y="607392"/>
                </a:lnTo>
                <a:cubicBezTo>
                  <a:pt x="4285451" y="607919"/>
                  <a:pt x="4317343" y="610900"/>
                  <a:pt x="4348528" y="616457"/>
                </a:cubicBezTo>
                <a:cubicBezTo>
                  <a:pt x="4354104" y="616038"/>
                  <a:pt x="4359431" y="616986"/>
                  <a:pt x="4364739" y="617996"/>
                </a:cubicBezTo>
                <a:lnTo>
                  <a:pt x="4364856" y="619144"/>
                </a:lnTo>
                <a:cubicBezTo>
                  <a:pt x="4723707" y="678542"/>
                  <a:pt x="5004746" y="959319"/>
                  <a:pt x="5055022" y="1312185"/>
                </a:cubicBezTo>
                <a:cubicBezTo>
                  <a:pt x="5055190" y="1312238"/>
                  <a:pt x="5055359" y="1312243"/>
                  <a:pt x="5055528" y="1312248"/>
                </a:cubicBezTo>
                <a:lnTo>
                  <a:pt x="5056068" y="1318938"/>
                </a:lnTo>
                <a:cubicBezTo>
                  <a:pt x="5061125" y="1349182"/>
                  <a:pt x="5063574" y="1380067"/>
                  <a:pt x="5063532" y="1411395"/>
                </a:cubicBezTo>
                <a:cubicBezTo>
                  <a:pt x="5064844" y="1417025"/>
                  <a:pt x="5064903" y="1422694"/>
                  <a:pt x="5064903" y="1428376"/>
                </a:cubicBezTo>
                <a:cubicBezTo>
                  <a:pt x="5064903" y="1432198"/>
                  <a:pt x="5064876" y="1436014"/>
                  <a:pt x="5064310" y="1439816"/>
                </a:cubicBezTo>
                <a:lnTo>
                  <a:pt x="5063811" y="1439783"/>
                </a:lnTo>
                <a:lnTo>
                  <a:pt x="5063785" y="1440278"/>
                </a:lnTo>
                <a:lnTo>
                  <a:pt x="5046666" y="1438652"/>
                </a:lnTo>
                <a:cubicBezTo>
                  <a:pt x="5014292" y="1438125"/>
                  <a:pt x="4982412" y="1435144"/>
                  <a:pt x="4951241" y="1429590"/>
                </a:cubicBezTo>
                <a:cubicBezTo>
                  <a:pt x="4945663" y="1430009"/>
                  <a:pt x="4940334" y="1429061"/>
                  <a:pt x="4935023" y="1428050"/>
                </a:cubicBezTo>
                <a:lnTo>
                  <a:pt x="4934907" y="1426902"/>
                </a:lnTo>
                <a:cubicBezTo>
                  <a:pt x="4576056" y="1367503"/>
                  <a:pt x="4295017" y="1086726"/>
                  <a:pt x="4244741" y="733861"/>
                </a:cubicBezTo>
                <a:cubicBezTo>
                  <a:pt x="4244574" y="733808"/>
                  <a:pt x="4244405" y="733803"/>
                  <a:pt x="4244236" y="733798"/>
                </a:cubicBezTo>
                <a:lnTo>
                  <a:pt x="4243697" y="727122"/>
                </a:lnTo>
                <a:cubicBezTo>
                  <a:pt x="4238639" y="696872"/>
                  <a:pt x="4236188" y="665981"/>
                  <a:pt x="4236230" y="634646"/>
                </a:cubicBezTo>
                <a:cubicBezTo>
                  <a:pt x="4234918" y="629018"/>
                  <a:pt x="4234860" y="623351"/>
                  <a:pt x="4234860" y="617670"/>
                </a:cubicBezTo>
                <a:lnTo>
                  <a:pt x="4235454" y="606230"/>
                </a:lnTo>
                <a:lnTo>
                  <a:pt x="4235952" y="606263"/>
                </a:lnTo>
                <a:close/>
                <a:moveTo>
                  <a:pt x="4213227" y="605769"/>
                </a:moveTo>
                <a:lnTo>
                  <a:pt x="4213253" y="606263"/>
                </a:lnTo>
                <a:lnTo>
                  <a:pt x="4213751" y="606230"/>
                </a:lnTo>
                <a:lnTo>
                  <a:pt x="4214345" y="617670"/>
                </a:lnTo>
                <a:cubicBezTo>
                  <a:pt x="4214345" y="623351"/>
                  <a:pt x="4214286" y="629018"/>
                  <a:pt x="4212974" y="634646"/>
                </a:cubicBezTo>
                <a:cubicBezTo>
                  <a:pt x="4213016" y="665981"/>
                  <a:pt x="4210566" y="696872"/>
                  <a:pt x="4205507" y="727122"/>
                </a:cubicBezTo>
                <a:lnTo>
                  <a:pt x="4204969" y="733798"/>
                </a:lnTo>
                <a:cubicBezTo>
                  <a:pt x="4204799" y="733803"/>
                  <a:pt x="4204631" y="733808"/>
                  <a:pt x="4204463" y="733861"/>
                </a:cubicBezTo>
                <a:cubicBezTo>
                  <a:pt x="4154188" y="1086726"/>
                  <a:pt x="3873149" y="1367503"/>
                  <a:pt x="3514297" y="1426902"/>
                </a:cubicBezTo>
                <a:lnTo>
                  <a:pt x="3514181" y="1428050"/>
                </a:lnTo>
                <a:cubicBezTo>
                  <a:pt x="3508871" y="1429061"/>
                  <a:pt x="3503542" y="1430009"/>
                  <a:pt x="3497965" y="1429590"/>
                </a:cubicBezTo>
                <a:cubicBezTo>
                  <a:pt x="3466793" y="1435144"/>
                  <a:pt x="3434912" y="1438125"/>
                  <a:pt x="3402538" y="1438652"/>
                </a:cubicBezTo>
                <a:lnTo>
                  <a:pt x="3385420" y="1440278"/>
                </a:lnTo>
                <a:lnTo>
                  <a:pt x="3385394" y="1439783"/>
                </a:lnTo>
                <a:lnTo>
                  <a:pt x="3384895" y="1439816"/>
                </a:lnTo>
                <a:cubicBezTo>
                  <a:pt x="3384329" y="1436014"/>
                  <a:pt x="3384302" y="1432198"/>
                  <a:pt x="3384302" y="1428376"/>
                </a:cubicBezTo>
                <a:cubicBezTo>
                  <a:pt x="3384302" y="1422694"/>
                  <a:pt x="3384360" y="1417025"/>
                  <a:pt x="3385672" y="1411395"/>
                </a:cubicBezTo>
                <a:cubicBezTo>
                  <a:pt x="3385630" y="1380067"/>
                  <a:pt x="3388080" y="1349182"/>
                  <a:pt x="3393136" y="1318938"/>
                </a:cubicBezTo>
                <a:lnTo>
                  <a:pt x="3393677" y="1312248"/>
                </a:lnTo>
                <a:cubicBezTo>
                  <a:pt x="3393845" y="1312243"/>
                  <a:pt x="3394015" y="1312238"/>
                  <a:pt x="3394182" y="1312185"/>
                </a:cubicBezTo>
                <a:cubicBezTo>
                  <a:pt x="3444459" y="959319"/>
                  <a:pt x="3725498" y="678542"/>
                  <a:pt x="4084348" y="619144"/>
                </a:cubicBezTo>
                <a:lnTo>
                  <a:pt x="4084465" y="617996"/>
                </a:lnTo>
                <a:cubicBezTo>
                  <a:pt x="4089774" y="616986"/>
                  <a:pt x="4095102" y="616038"/>
                  <a:pt x="4100678" y="616457"/>
                </a:cubicBezTo>
                <a:cubicBezTo>
                  <a:pt x="4131861" y="610900"/>
                  <a:pt x="4163754" y="607919"/>
                  <a:pt x="4196139" y="607392"/>
                </a:cubicBezTo>
                <a:close/>
                <a:moveTo>
                  <a:pt x="2543827" y="605769"/>
                </a:moveTo>
                <a:lnTo>
                  <a:pt x="2560914" y="607392"/>
                </a:lnTo>
                <a:cubicBezTo>
                  <a:pt x="2593300" y="607919"/>
                  <a:pt x="2625192" y="610900"/>
                  <a:pt x="2656376" y="616457"/>
                </a:cubicBezTo>
                <a:cubicBezTo>
                  <a:pt x="2661952" y="616038"/>
                  <a:pt x="2667280" y="616986"/>
                  <a:pt x="2672588" y="617996"/>
                </a:cubicBezTo>
                <a:lnTo>
                  <a:pt x="2672706" y="619144"/>
                </a:lnTo>
                <a:cubicBezTo>
                  <a:pt x="3031556" y="678542"/>
                  <a:pt x="3312595" y="959319"/>
                  <a:pt x="3362871" y="1312185"/>
                </a:cubicBezTo>
                <a:cubicBezTo>
                  <a:pt x="3363039" y="1312238"/>
                  <a:pt x="3363208" y="1312243"/>
                  <a:pt x="3363377" y="1312248"/>
                </a:cubicBezTo>
                <a:lnTo>
                  <a:pt x="3363917" y="1318938"/>
                </a:lnTo>
                <a:cubicBezTo>
                  <a:pt x="3368974" y="1349182"/>
                  <a:pt x="3371423" y="1380067"/>
                  <a:pt x="3371381" y="1411395"/>
                </a:cubicBezTo>
                <a:cubicBezTo>
                  <a:pt x="3372693" y="1417025"/>
                  <a:pt x="3372752" y="1422694"/>
                  <a:pt x="3372752" y="1428376"/>
                </a:cubicBezTo>
                <a:cubicBezTo>
                  <a:pt x="3372752" y="1432198"/>
                  <a:pt x="3372725" y="1436014"/>
                  <a:pt x="3372159" y="1439816"/>
                </a:cubicBezTo>
                <a:lnTo>
                  <a:pt x="3371660" y="1439783"/>
                </a:lnTo>
                <a:lnTo>
                  <a:pt x="3371634" y="1440278"/>
                </a:lnTo>
                <a:lnTo>
                  <a:pt x="3354515" y="1438652"/>
                </a:lnTo>
                <a:cubicBezTo>
                  <a:pt x="3322141" y="1438125"/>
                  <a:pt x="3290261" y="1435144"/>
                  <a:pt x="3259089" y="1429590"/>
                </a:cubicBezTo>
                <a:cubicBezTo>
                  <a:pt x="3253512" y="1430009"/>
                  <a:pt x="3248183" y="1429061"/>
                  <a:pt x="3242872" y="1428050"/>
                </a:cubicBezTo>
                <a:lnTo>
                  <a:pt x="3242756" y="1426902"/>
                </a:lnTo>
                <a:cubicBezTo>
                  <a:pt x="2883905" y="1367503"/>
                  <a:pt x="2602866" y="1086726"/>
                  <a:pt x="2552590" y="733861"/>
                </a:cubicBezTo>
                <a:cubicBezTo>
                  <a:pt x="2552423" y="733808"/>
                  <a:pt x="2552254" y="733803"/>
                  <a:pt x="2552085" y="733798"/>
                </a:cubicBezTo>
                <a:lnTo>
                  <a:pt x="2551547" y="727122"/>
                </a:lnTo>
                <a:cubicBezTo>
                  <a:pt x="2546488" y="696872"/>
                  <a:pt x="2544037" y="665981"/>
                  <a:pt x="2544079" y="634646"/>
                </a:cubicBezTo>
                <a:cubicBezTo>
                  <a:pt x="2542767" y="629018"/>
                  <a:pt x="2542709" y="623351"/>
                  <a:pt x="2542709" y="617670"/>
                </a:cubicBezTo>
                <a:lnTo>
                  <a:pt x="2543303" y="606230"/>
                </a:lnTo>
                <a:lnTo>
                  <a:pt x="2543801" y="606263"/>
                </a:lnTo>
                <a:close/>
                <a:moveTo>
                  <a:pt x="2521076" y="605769"/>
                </a:moveTo>
                <a:lnTo>
                  <a:pt x="2521102" y="606263"/>
                </a:lnTo>
                <a:lnTo>
                  <a:pt x="2521600" y="606230"/>
                </a:lnTo>
                <a:lnTo>
                  <a:pt x="2522194" y="617670"/>
                </a:lnTo>
                <a:cubicBezTo>
                  <a:pt x="2522194" y="623351"/>
                  <a:pt x="2522135" y="629018"/>
                  <a:pt x="2520823" y="634646"/>
                </a:cubicBezTo>
                <a:cubicBezTo>
                  <a:pt x="2520865" y="665981"/>
                  <a:pt x="2518415" y="696872"/>
                  <a:pt x="2513356" y="727122"/>
                </a:cubicBezTo>
                <a:lnTo>
                  <a:pt x="2512818" y="733798"/>
                </a:lnTo>
                <a:cubicBezTo>
                  <a:pt x="2512648" y="733803"/>
                  <a:pt x="2512480" y="733808"/>
                  <a:pt x="2512312" y="733861"/>
                </a:cubicBezTo>
                <a:cubicBezTo>
                  <a:pt x="2462037" y="1086726"/>
                  <a:pt x="2180998" y="1367503"/>
                  <a:pt x="1822147" y="1426902"/>
                </a:cubicBezTo>
                <a:lnTo>
                  <a:pt x="1822030" y="1428050"/>
                </a:lnTo>
                <a:cubicBezTo>
                  <a:pt x="1816720" y="1429061"/>
                  <a:pt x="1811391" y="1430009"/>
                  <a:pt x="1805814" y="1429590"/>
                </a:cubicBezTo>
                <a:cubicBezTo>
                  <a:pt x="1774642" y="1435144"/>
                  <a:pt x="1742762" y="1438125"/>
                  <a:pt x="1710387" y="1438652"/>
                </a:cubicBezTo>
                <a:lnTo>
                  <a:pt x="1693269" y="1440278"/>
                </a:lnTo>
                <a:lnTo>
                  <a:pt x="1693243" y="1439783"/>
                </a:lnTo>
                <a:lnTo>
                  <a:pt x="1692744" y="1439816"/>
                </a:lnTo>
                <a:cubicBezTo>
                  <a:pt x="1692178" y="1436014"/>
                  <a:pt x="1692151" y="1432198"/>
                  <a:pt x="1692151" y="1428376"/>
                </a:cubicBezTo>
                <a:cubicBezTo>
                  <a:pt x="1692151" y="1422694"/>
                  <a:pt x="1692209" y="1417025"/>
                  <a:pt x="1693521" y="1411395"/>
                </a:cubicBezTo>
                <a:cubicBezTo>
                  <a:pt x="1693479" y="1380067"/>
                  <a:pt x="1695929" y="1349182"/>
                  <a:pt x="1700985" y="1318938"/>
                </a:cubicBezTo>
                <a:lnTo>
                  <a:pt x="1701526" y="1312248"/>
                </a:lnTo>
                <a:cubicBezTo>
                  <a:pt x="1701694" y="1312243"/>
                  <a:pt x="1701864" y="1312238"/>
                  <a:pt x="1702031" y="1312185"/>
                </a:cubicBezTo>
                <a:cubicBezTo>
                  <a:pt x="1752308" y="959319"/>
                  <a:pt x="2033347" y="678542"/>
                  <a:pt x="2392197" y="619144"/>
                </a:cubicBezTo>
                <a:lnTo>
                  <a:pt x="2392314" y="617996"/>
                </a:lnTo>
                <a:cubicBezTo>
                  <a:pt x="2397623" y="616986"/>
                  <a:pt x="2402951" y="616038"/>
                  <a:pt x="2408527" y="616457"/>
                </a:cubicBezTo>
                <a:cubicBezTo>
                  <a:pt x="2439710" y="610900"/>
                  <a:pt x="2471603" y="607919"/>
                  <a:pt x="2503988" y="607392"/>
                </a:cubicBezTo>
                <a:close/>
                <a:moveTo>
                  <a:pt x="851676" y="605769"/>
                </a:moveTo>
                <a:lnTo>
                  <a:pt x="868763" y="607392"/>
                </a:lnTo>
                <a:cubicBezTo>
                  <a:pt x="901149" y="607919"/>
                  <a:pt x="933041" y="610900"/>
                  <a:pt x="964225" y="616457"/>
                </a:cubicBezTo>
                <a:cubicBezTo>
                  <a:pt x="969801" y="616038"/>
                  <a:pt x="975129" y="616986"/>
                  <a:pt x="980437" y="617996"/>
                </a:cubicBezTo>
                <a:lnTo>
                  <a:pt x="980555" y="619144"/>
                </a:lnTo>
                <a:cubicBezTo>
                  <a:pt x="1339405" y="678542"/>
                  <a:pt x="1620444" y="959319"/>
                  <a:pt x="1670720" y="1312185"/>
                </a:cubicBezTo>
                <a:cubicBezTo>
                  <a:pt x="1670888" y="1312238"/>
                  <a:pt x="1671057" y="1312243"/>
                  <a:pt x="1671226" y="1312248"/>
                </a:cubicBezTo>
                <a:lnTo>
                  <a:pt x="1671766" y="1318938"/>
                </a:lnTo>
                <a:cubicBezTo>
                  <a:pt x="1676823" y="1349182"/>
                  <a:pt x="1679272" y="1380067"/>
                  <a:pt x="1679230" y="1411395"/>
                </a:cubicBezTo>
                <a:cubicBezTo>
                  <a:pt x="1680542" y="1417025"/>
                  <a:pt x="1680601" y="1422694"/>
                  <a:pt x="1680601" y="1428376"/>
                </a:cubicBezTo>
                <a:cubicBezTo>
                  <a:pt x="1680601" y="1432198"/>
                  <a:pt x="1680574" y="1436014"/>
                  <a:pt x="1680008" y="1439816"/>
                </a:cubicBezTo>
                <a:lnTo>
                  <a:pt x="1679509" y="1439783"/>
                </a:lnTo>
                <a:lnTo>
                  <a:pt x="1679483" y="1440278"/>
                </a:lnTo>
                <a:lnTo>
                  <a:pt x="1662364" y="1438652"/>
                </a:lnTo>
                <a:cubicBezTo>
                  <a:pt x="1629990" y="1438125"/>
                  <a:pt x="1598110" y="1435144"/>
                  <a:pt x="1566938" y="1429590"/>
                </a:cubicBezTo>
                <a:cubicBezTo>
                  <a:pt x="1561361" y="1430009"/>
                  <a:pt x="1556032" y="1429061"/>
                  <a:pt x="1550721" y="1428050"/>
                </a:cubicBezTo>
                <a:lnTo>
                  <a:pt x="1550605" y="1426902"/>
                </a:lnTo>
                <a:cubicBezTo>
                  <a:pt x="1191754" y="1367503"/>
                  <a:pt x="910715" y="1086726"/>
                  <a:pt x="860439" y="733861"/>
                </a:cubicBezTo>
                <a:cubicBezTo>
                  <a:pt x="860272" y="733808"/>
                  <a:pt x="860103" y="733803"/>
                  <a:pt x="859934" y="733798"/>
                </a:cubicBezTo>
                <a:lnTo>
                  <a:pt x="859396" y="727122"/>
                </a:lnTo>
                <a:cubicBezTo>
                  <a:pt x="854337" y="696872"/>
                  <a:pt x="851886" y="665981"/>
                  <a:pt x="851928" y="634646"/>
                </a:cubicBezTo>
                <a:cubicBezTo>
                  <a:pt x="850616" y="629018"/>
                  <a:pt x="850558" y="623351"/>
                  <a:pt x="850558" y="617670"/>
                </a:cubicBezTo>
                <a:lnTo>
                  <a:pt x="851152" y="606230"/>
                </a:lnTo>
                <a:lnTo>
                  <a:pt x="851650" y="606263"/>
                </a:lnTo>
                <a:close/>
                <a:moveTo>
                  <a:pt x="828925" y="605769"/>
                </a:moveTo>
                <a:lnTo>
                  <a:pt x="828951" y="606263"/>
                </a:lnTo>
                <a:lnTo>
                  <a:pt x="829449" y="606230"/>
                </a:lnTo>
                <a:lnTo>
                  <a:pt x="830043" y="617670"/>
                </a:lnTo>
                <a:cubicBezTo>
                  <a:pt x="830043" y="623351"/>
                  <a:pt x="829984" y="629018"/>
                  <a:pt x="828672" y="634646"/>
                </a:cubicBezTo>
                <a:cubicBezTo>
                  <a:pt x="828714" y="665981"/>
                  <a:pt x="826264" y="696872"/>
                  <a:pt x="821205" y="727122"/>
                </a:cubicBezTo>
                <a:lnTo>
                  <a:pt x="820667" y="733798"/>
                </a:lnTo>
                <a:cubicBezTo>
                  <a:pt x="820497" y="733803"/>
                  <a:pt x="820329" y="733808"/>
                  <a:pt x="820161" y="733861"/>
                </a:cubicBezTo>
                <a:cubicBezTo>
                  <a:pt x="769886" y="1086726"/>
                  <a:pt x="488847" y="1367503"/>
                  <a:pt x="129995" y="1426902"/>
                </a:cubicBezTo>
                <a:lnTo>
                  <a:pt x="129879" y="1428050"/>
                </a:lnTo>
                <a:cubicBezTo>
                  <a:pt x="124569" y="1429061"/>
                  <a:pt x="119240" y="1430009"/>
                  <a:pt x="113663" y="1429590"/>
                </a:cubicBezTo>
                <a:cubicBezTo>
                  <a:pt x="82491" y="1435144"/>
                  <a:pt x="50611" y="1438125"/>
                  <a:pt x="18236" y="1438652"/>
                </a:cubicBezTo>
                <a:lnTo>
                  <a:pt x="1118" y="1440278"/>
                </a:lnTo>
                <a:lnTo>
                  <a:pt x="1092" y="1439783"/>
                </a:lnTo>
                <a:lnTo>
                  <a:pt x="593" y="1439816"/>
                </a:lnTo>
                <a:cubicBezTo>
                  <a:pt x="27" y="1436014"/>
                  <a:pt x="0" y="1432198"/>
                  <a:pt x="0" y="1428376"/>
                </a:cubicBezTo>
                <a:cubicBezTo>
                  <a:pt x="0" y="1422694"/>
                  <a:pt x="58" y="1417025"/>
                  <a:pt x="1370" y="1411395"/>
                </a:cubicBezTo>
                <a:cubicBezTo>
                  <a:pt x="1328" y="1380067"/>
                  <a:pt x="3778" y="1349182"/>
                  <a:pt x="8835" y="1318938"/>
                </a:cubicBezTo>
                <a:lnTo>
                  <a:pt x="9375" y="1312248"/>
                </a:lnTo>
                <a:cubicBezTo>
                  <a:pt x="9543" y="1312243"/>
                  <a:pt x="9713" y="1312238"/>
                  <a:pt x="9880" y="1312185"/>
                </a:cubicBezTo>
                <a:cubicBezTo>
                  <a:pt x="60157" y="959319"/>
                  <a:pt x="341196" y="678542"/>
                  <a:pt x="700046" y="619144"/>
                </a:cubicBezTo>
                <a:lnTo>
                  <a:pt x="700163" y="617996"/>
                </a:lnTo>
                <a:cubicBezTo>
                  <a:pt x="705472" y="616986"/>
                  <a:pt x="710800" y="616038"/>
                  <a:pt x="716376" y="616457"/>
                </a:cubicBezTo>
                <a:cubicBezTo>
                  <a:pt x="747559" y="610900"/>
                  <a:pt x="779452" y="607919"/>
                  <a:pt x="811837" y="607392"/>
                </a:cubicBezTo>
                <a:close/>
                <a:moveTo>
                  <a:pt x="8824701" y="0"/>
                </a:moveTo>
                <a:lnTo>
                  <a:pt x="9033411" y="0"/>
                </a:lnTo>
                <a:cubicBezTo>
                  <a:pt x="9066347" y="30426"/>
                  <a:pt x="9096640" y="63469"/>
                  <a:pt x="9123965" y="98781"/>
                </a:cubicBezTo>
                <a:lnTo>
                  <a:pt x="9139239" y="122382"/>
                </a:lnTo>
                <a:lnTo>
                  <a:pt x="9139239" y="425734"/>
                </a:lnTo>
                <a:lnTo>
                  <a:pt x="9104305" y="314451"/>
                </a:lnTo>
                <a:cubicBezTo>
                  <a:pt x="9046997" y="183490"/>
                  <a:pt x="8948803" y="73504"/>
                  <a:pt x="8824701" y="0"/>
                </a:cubicBezTo>
                <a:close/>
                <a:moveTo>
                  <a:pt x="8494877" y="0"/>
                </a:moveTo>
                <a:lnTo>
                  <a:pt x="8628893" y="0"/>
                </a:lnTo>
                <a:cubicBezTo>
                  <a:pt x="8697052" y="198004"/>
                  <a:pt x="8856086" y="355591"/>
                  <a:pt x="9058275" y="426756"/>
                </a:cubicBezTo>
                <a:lnTo>
                  <a:pt x="9139239" y="449526"/>
                </a:lnTo>
                <a:lnTo>
                  <a:pt x="9139239" y="577136"/>
                </a:lnTo>
                <a:lnTo>
                  <a:pt x="9043252" y="554355"/>
                </a:lnTo>
                <a:cubicBezTo>
                  <a:pt x="8776836" y="470904"/>
                  <a:pt x="8569058" y="262348"/>
                  <a:pt x="8494877" y="0"/>
                </a:cubicBezTo>
                <a:close/>
                <a:moveTo>
                  <a:pt x="7876547" y="0"/>
                </a:moveTo>
                <a:lnTo>
                  <a:pt x="8085257" y="0"/>
                </a:lnTo>
                <a:cubicBezTo>
                  <a:pt x="7919787" y="98005"/>
                  <a:pt x="7800378" y="260867"/>
                  <a:pt x="7762527" y="451830"/>
                </a:cubicBezTo>
                <a:cubicBezTo>
                  <a:pt x="8006579" y="399791"/>
                  <a:pt x="8203169" y="226290"/>
                  <a:pt x="8281065" y="0"/>
                </a:cubicBezTo>
                <a:lnTo>
                  <a:pt x="8415081" y="0"/>
                </a:lnTo>
                <a:cubicBezTo>
                  <a:pt x="8330303" y="299826"/>
                  <a:pt x="8071031" y="529393"/>
                  <a:pt x="7749156" y="582253"/>
                </a:cubicBezTo>
                <a:lnTo>
                  <a:pt x="7749040" y="583392"/>
                </a:lnTo>
                <a:cubicBezTo>
                  <a:pt x="7743729" y="584395"/>
                  <a:pt x="7738400" y="585336"/>
                  <a:pt x="7732823" y="584920"/>
                </a:cubicBezTo>
                <a:cubicBezTo>
                  <a:pt x="7701651" y="590430"/>
                  <a:pt x="7669771" y="593388"/>
                  <a:pt x="7637396" y="593911"/>
                </a:cubicBezTo>
                <a:lnTo>
                  <a:pt x="7620278" y="595524"/>
                </a:lnTo>
                <a:lnTo>
                  <a:pt x="7620252" y="595033"/>
                </a:lnTo>
                <a:lnTo>
                  <a:pt x="7619753" y="595066"/>
                </a:lnTo>
                <a:cubicBezTo>
                  <a:pt x="7619187" y="591293"/>
                  <a:pt x="7619160" y="587507"/>
                  <a:pt x="7619160" y="583715"/>
                </a:cubicBezTo>
                <a:cubicBezTo>
                  <a:pt x="7619160" y="578078"/>
                  <a:pt x="7619219" y="572454"/>
                  <a:pt x="7620531" y="566868"/>
                </a:cubicBezTo>
                <a:cubicBezTo>
                  <a:pt x="7620488" y="535786"/>
                  <a:pt x="7622938" y="505143"/>
                  <a:pt x="7627995" y="475137"/>
                </a:cubicBezTo>
                <a:lnTo>
                  <a:pt x="7628535" y="468500"/>
                </a:lnTo>
                <a:cubicBezTo>
                  <a:pt x="7628704" y="468495"/>
                  <a:pt x="7628873" y="468490"/>
                  <a:pt x="7629040" y="468437"/>
                </a:cubicBezTo>
                <a:cubicBezTo>
                  <a:pt x="7655343" y="285283"/>
                  <a:pt x="7744803" y="121704"/>
                  <a:pt x="7876547" y="0"/>
                </a:cubicBezTo>
                <a:close/>
                <a:moveTo>
                  <a:pt x="6802727" y="0"/>
                </a:moveTo>
                <a:lnTo>
                  <a:pt x="6936742" y="0"/>
                </a:lnTo>
                <a:cubicBezTo>
                  <a:pt x="7014638" y="226290"/>
                  <a:pt x="7211228" y="399791"/>
                  <a:pt x="7455280" y="451830"/>
                </a:cubicBezTo>
                <a:cubicBezTo>
                  <a:pt x="7417429" y="260867"/>
                  <a:pt x="7298020" y="98005"/>
                  <a:pt x="7132550" y="0"/>
                </a:cubicBezTo>
                <a:lnTo>
                  <a:pt x="7341259" y="0"/>
                </a:lnTo>
                <a:cubicBezTo>
                  <a:pt x="7473003" y="121704"/>
                  <a:pt x="7562464" y="285283"/>
                  <a:pt x="7588766" y="468437"/>
                </a:cubicBezTo>
                <a:cubicBezTo>
                  <a:pt x="7588934" y="468490"/>
                  <a:pt x="7589103" y="468495"/>
                  <a:pt x="7589272" y="468500"/>
                </a:cubicBezTo>
                <a:lnTo>
                  <a:pt x="7589812" y="475137"/>
                </a:lnTo>
                <a:cubicBezTo>
                  <a:pt x="7594869" y="505143"/>
                  <a:pt x="7597319" y="535786"/>
                  <a:pt x="7597276" y="566868"/>
                </a:cubicBezTo>
                <a:cubicBezTo>
                  <a:pt x="7598588" y="572454"/>
                  <a:pt x="7598647" y="578078"/>
                  <a:pt x="7598647" y="583715"/>
                </a:cubicBezTo>
                <a:cubicBezTo>
                  <a:pt x="7598647" y="587507"/>
                  <a:pt x="7598620" y="591293"/>
                  <a:pt x="7598054" y="595066"/>
                </a:cubicBezTo>
                <a:lnTo>
                  <a:pt x="7597555" y="595033"/>
                </a:lnTo>
                <a:lnTo>
                  <a:pt x="7597529" y="595524"/>
                </a:lnTo>
                <a:lnTo>
                  <a:pt x="7580411" y="593911"/>
                </a:lnTo>
                <a:cubicBezTo>
                  <a:pt x="7548036" y="593388"/>
                  <a:pt x="7516156" y="590430"/>
                  <a:pt x="7484984" y="584920"/>
                </a:cubicBezTo>
                <a:cubicBezTo>
                  <a:pt x="7479407" y="585336"/>
                  <a:pt x="7474078" y="584395"/>
                  <a:pt x="7468767" y="583392"/>
                </a:cubicBezTo>
                <a:lnTo>
                  <a:pt x="7468651" y="582253"/>
                </a:lnTo>
                <a:cubicBezTo>
                  <a:pt x="7146776" y="529393"/>
                  <a:pt x="6887504" y="299826"/>
                  <a:pt x="6802727" y="0"/>
                </a:cubicBezTo>
                <a:close/>
                <a:moveTo>
                  <a:pt x="6184397" y="0"/>
                </a:moveTo>
                <a:lnTo>
                  <a:pt x="6393106" y="0"/>
                </a:lnTo>
                <a:cubicBezTo>
                  <a:pt x="6227636" y="98005"/>
                  <a:pt x="6108227" y="260867"/>
                  <a:pt x="6070376" y="451830"/>
                </a:cubicBezTo>
                <a:cubicBezTo>
                  <a:pt x="6314429" y="399791"/>
                  <a:pt x="6511018" y="226290"/>
                  <a:pt x="6588914" y="0"/>
                </a:cubicBezTo>
                <a:lnTo>
                  <a:pt x="6722931" y="0"/>
                </a:lnTo>
                <a:cubicBezTo>
                  <a:pt x="6638152" y="299826"/>
                  <a:pt x="6378880" y="529393"/>
                  <a:pt x="6057005" y="582253"/>
                </a:cubicBezTo>
                <a:lnTo>
                  <a:pt x="6056889" y="583392"/>
                </a:lnTo>
                <a:cubicBezTo>
                  <a:pt x="6051578" y="584395"/>
                  <a:pt x="6046249" y="585336"/>
                  <a:pt x="6040672" y="584920"/>
                </a:cubicBezTo>
                <a:cubicBezTo>
                  <a:pt x="6009500" y="590430"/>
                  <a:pt x="5977620" y="593388"/>
                  <a:pt x="5945246" y="593911"/>
                </a:cubicBezTo>
                <a:lnTo>
                  <a:pt x="5928127" y="595524"/>
                </a:lnTo>
                <a:lnTo>
                  <a:pt x="5928101" y="595033"/>
                </a:lnTo>
                <a:lnTo>
                  <a:pt x="5927602" y="595066"/>
                </a:lnTo>
                <a:cubicBezTo>
                  <a:pt x="5927036" y="591293"/>
                  <a:pt x="5927009" y="587507"/>
                  <a:pt x="5927009" y="583715"/>
                </a:cubicBezTo>
                <a:cubicBezTo>
                  <a:pt x="5927009" y="578078"/>
                  <a:pt x="5927068" y="572454"/>
                  <a:pt x="5928380" y="566868"/>
                </a:cubicBezTo>
                <a:cubicBezTo>
                  <a:pt x="5928338" y="535786"/>
                  <a:pt x="5930787" y="505143"/>
                  <a:pt x="5935844" y="475137"/>
                </a:cubicBezTo>
                <a:lnTo>
                  <a:pt x="5936384" y="468500"/>
                </a:lnTo>
                <a:cubicBezTo>
                  <a:pt x="5936553" y="468495"/>
                  <a:pt x="5936722" y="468490"/>
                  <a:pt x="5936890" y="468437"/>
                </a:cubicBezTo>
                <a:cubicBezTo>
                  <a:pt x="5963192" y="285283"/>
                  <a:pt x="6052653" y="121703"/>
                  <a:pt x="6184397" y="0"/>
                </a:cubicBezTo>
                <a:close/>
                <a:moveTo>
                  <a:pt x="5110576" y="0"/>
                </a:moveTo>
                <a:lnTo>
                  <a:pt x="5244592" y="0"/>
                </a:lnTo>
                <a:cubicBezTo>
                  <a:pt x="5322488" y="226290"/>
                  <a:pt x="5519077" y="399791"/>
                  <a:pt x="5763129" y="451830"/>
                </a:cubicBezTo>
                <a:cubicBezTo>
                  <a:pt x="5725278" y="260867"/>
                  <a:pt x="5605869" y="98005"/>
                  <a:pt x="5440399" y="0"/>
                </a:cubicBezTo>
                <a:lnTo>
                  <a:pt x="5649109" y="0"/>
                </a:lnTo>
                <a:cubicBezTo>
                  <a:pt x="5780853" y="121704"/>
                  <a:pt x="5870314" y="285283"/>
                  <a:pt x="5896616" y="468437"/>
                </a:cubicBezTo>
                <a:cubicBezTo>
                  <a:pt x="5896783" y="468490"/>
                  <a:pt x="5896953" y="468495"/>
                  <a:pt x="5897121" y="468500"/>
                </a:cubicBezTo>
                <a:lnTo>
                  <a:pt x="5897662" y="475137"/>
                </a:lnTo>
                <a:cubicBezTo>
                  <a:pt x="5902718" y="505143"/>
                  <a:pt x="5905168" y="535786"/>
                  <a:pt x="5905126" y="566868"/>
                </a:cubicBezTo>
                <a:cubicBezTo>
                  <a:pt x="5906438" y="572454"/>
                  <a:pt x="5906496" y="578078"/>
                  <a:pt x="5906496" y="583715"/>
                </a:cubicBezTo>
                <a:cubicBezTo>
                  <a:pt x="5906496" y="587507"/>
                  <a:pt x="5906469" y="591293"/>
                  <a:pt x="5905903" y="595066"/>
                </a:cubicBezTo>
                <a:lnTo>
                  <a:pt x="5905404" y="595033"/>
                </a:lnTo>
                <a:lnTo>
                  <a:pt x="5905378" y="595524"/>
                </a:lnTo>
                <a:lnTo>
                  <a:pt x="5888260" y="593911"/>
                </a:lnTo>
                <a:cubicBezTo>
                  <a:pt x="5855886" y="593388"/>
                  <a:pt x="5824005" y="590430"/>
                  <a:pt x="5792833" y="584920"/>
                </a:cubicBezTo>
                <a:cubicBezTo>
                  <a:pt x="5787256" y="585336"/>
                  <a:pt x="5781927" y="584395"/>
                  <a:pt x="5776617" y="583392"/>
                </a:cubicBezTo>
                <a:lnTo>
                  <a:pt x="5776501" y="582253"/>
                </a:lnTo>
                <a:cubicBezTo>
                  <a:pt x="5454626" y="529393"/>
                  <a:pt x="5195354" y="299826"/>
                  <a:pt x="5110576" y="0"/>
                </a:cubicBezTo>
                <a:close/>
                <a:moveTo>
                  <a:pt x="4492246" y="0"/>
                </a:moveTo>
                <a:lnTo>
                  <a:pt x="4700955" y="0"/>
                </a:lnTo>
                <a:cubicBezTo>
                  <a:pt x="4535485" y="98005"/>
                  <a:pt x="4416076" y="260867"/>
                  <a:pt x="4378225" y="451830"/>
                </a:cubicBezTo>
                <a:cubicBezTo>
                  <a:pt x="4622279" y="399791"/>
                  <a:pt x="4818867" y="226290"/>
                  <a:pt x="4896763" y="0"/>
                </a:cubicBezTo>
                <a:lnTo>
                  <a:pt x="5030779" y="0"/>
                </a:lnTo>
                <a:cubicBezTo>
                  <a:pt x="4946001" y="299826"/>
                  <a:pt x="4686729" y="529393"/>
                  <a:pt x="4364853" y="582253"/>
                </a:cubicBezTo>
                <a:lnTo>
                  <a:pt x="4364737" y="583392"/>
                </a:lnTo>
                <a:cubicBezTo>
                  <a:pt x="4359427" y="584395"/>
                  <a:pt x="4354098" y="585336"/>
                  <a:pt x="4348521" y="584920"/>
                </a:cubicBezTo>
                <a:cubicBezTo>
                  <a:pt x="4317350" y="590430"/>
                  <a:pt x="4285468" y="593388"/>
                  <a:pt x="4253094" y="593911"/>
                </a:cubicBezTo>
                <a:lnTo>
                  <a:pt x="4235976" y="595524"/>
                </a:lnTo>
                <a:lnTo>
                  <a:pt x="4235950" y="595033"/>
                </a:lnTo>
                <a:lnTo>
                  <a:pt x="4235451" y="595066"/>
                </a:lnTo>
                <a:cubicBezTo>
                  <a:pt x="4234885" y="591293"/>
                  <a:pt x="4234858" y="587507"/>
                  <a:pt x="4234858" y="583715"/>
                </a:cubicBezTo>
                <a:cubicBezTo>
                  <a:pt x="4234858" y="578078"/>
                  <a:pt x="4234916" y="572454"/>
                  <a:pt x="4236228" y="566868"/>
                </a:cubicBezTo>
                <a:cubicBezTo>
                  <a:pt x="4236186" y="535786"/>
                  <a:pt x="4238636" y="505143"/>
                  <a:pt x="4243692" y="475137"/>
                </a:cubicBezTo>
                <a:lnTo>
                  <a:pt x="4244233" y="468500"/>
                </a:lnTo>
                <a:cubicBezTo>
                  <a:pt x="4244401" y="468495"/>
                  <a:pt x="4244571" y="468490"/>
                  <a:pt x="4244738" y="468437"/>
                </a:cubicBezTo>
                <a:cubicBezTo>
                  <a:pt x="4271041" y="285283"/>
                  <a:pt x="4360502" y="121704"/>
                  <a:pt x="4492246" y="0"/>
                </a:cubicBezTo>
                <a:close/>
                <a:moveTo>
                  <a:pt x="3418424" y="0"/>
                </a:moveTo>
                <a:lnTo>
                  <a:pt x="3552441" y="0"/>
                </a:lnTo>
                <a:cubicBezTo>
                  <a:pt x="3630337" y="226291"/>
                  <a:pt x="3826926" y="399791"/>
                  <a:pt x="4070978" y="451830"/>
                </a:cubicBezTo>
                <a:cubicBezTo>
                  <a:pt x="4033127" y="260867"/>
                  <a:pt x="3913719" y="98005"/>
                  <a:pt x="3748249" y="0"/>
                </a:cubicBezTo>
                <a:lnTo>
                  <a:pt x="3956957" y="0"/>
                </a:lnTo>
                <a:cubicBezTo>
                  <a:pt x="4088702" y="121703"/>
                  <a:pt x="4178162" y="285283"/>
                  <a:pt x="4204464" y="468437"/>
                </a:cubicBezTo>
                <a:cubicBezTo>
                  <a:pt x="4204632" y="468490"/>
                  <a:pt x="4204801" y="468495"/>
                  <a:pt x="4204970" y="468499"/>
                </a:cubicBezTo>
                <a:lnTo>
                  <a:pt x="4205510" y="475137"/>
                </a:lnTo>
                <a:cubicBezTo>
                  <a:pt x="4210567" y="505143"/>
                  <a:pt x="4213016" y="535786"/>
                  <a:pt x="4212974" y="566868"/>
                </a:cubicBezTo>
                <a:cubicBezTo>
                  <a:pt x="4214286" y="572454"/>
                  <a:pt x="4214345" y="578078"/>
                  <a:pt x="4214345" y="583715"/>
                </a:cubicBezTo>
                <a:cubicBezTo>
                  <a:pt x="4214345" y="587508"/>
                  <a:pt x="4214318" y="591293"/>
                  <a:pt x="4213752" y="595066"/>
                </a:cubicBezTo>
                <a:lnTo>
                  <a:pt x="4213253" y="595033"/>
                </a:lnTo>
                <a:lnTo>
                  <a:pt x="4213227" y="595524"/>
                </a:lnTo>
                <a:lnTo>
                  <a:pt x="4196108" y="593911"/>
                </a:lnTo>
                <a:cubicBezTo>
                  <a:pt x="4163734" y="593388"/>
                  <a:pt x="4131854" y="590430"/>
                  <a:pt x="4100682" y="584920"/>
                </a:cubicBezTo>
                <a:cubicBezTo>
                  <a:pt x="4095105" y="585336"/>
                  <a:pt x="4089776" y="584395"/>
                  <a:pt x="4084465" y="583392"/>
                </a:cubicBezTo>
                <a:lnTo>
                  <a:pt x="4084349" y="582253"/>
                </a:lnTo>
                <a:cubicBezTo>
                  <a:pt x="3762475" y="529393"/>
                  <a:pt x="3503203" y="299826"/>
                  <a:pt x="3418424" y="0"/>
                </a:cubicBezTo>
                <a:close/>
                <a:moveTo>
                  <a:pt x="2800095" y="0"/>
                </a:moveTo>
                <a:lnTo>
                  <a:pt x="3008804" y="0"/>
                </a:lnTo>
                <a:cubicBezTo>
                  <a:pt x="2843334" y="98005"/>
                  <a:pt x="2723925" y="260867"/>
                  <a:pt x="2686074" y="451830"/>
                </a:cubicBezTo>
                <a:cubicBezTo>
                  <a:pt x="2930126" y="399791"/>
                  <a:pt x="3126716" y="226291"/>
                  <a:pt x="3204612" y="0"/>
                </a:cubicBezTo>
                <a:lnTo>
                  <a:pt x="3338628" y="0"/>
                </a:lnTo>
                <a:cubicBezTo>
                  <a:pt x="3253850" y="299826"/>
                  <a:pt x="2994578" y="529393"/>
                  <a:pt x="2672703" y="582253"/>
                </a:cubicBezTo>
                <a:lnTo>
                  <a:pt x="2672586" y="583392"/>
                </a:lnTo>
                <a:cubicBezTo>
                  <a:pt x="2667276" y="584395"/>
                  <a:pt x="2661947" y="585336"/>
                  <a:pt x="2656370" y="584920"/>
                </a:cubicBezTo>
                <a:cubicBezTo>
                  <a:pt x="2625198" y="590430"/>
                  <a:pt x="2593318" y="593388"/>
                  <a:pt x="2560943" y="593911"/>
                </a:cubicBezTo>
                <a:lnTo>
                  <a:pt x="2543825" y="595524"/>
                </a:lnTo>
                <a:lnTo>
                  <a:pt x="2543799" y="595033"/>
                </a:lnTo>
                <a:lnTo>
                  <a:pt x="2543300" y="595066"/>
                </a:lnTo>
                <a:cubicBezTo>
                  <a:pt x="2542734" y="591293"/>
                  <a:pt x="2542707" y="587507"/>
                  <a:pt x="2542707" y="583715"/>
                </a:cubicBezTo>
                <a:cubicBezTo>
                  <a:pt x="2542707" y="578078"/>
                  <a:pt x="2542765" y="572454"/>
                  <a:pt x="2544077" y="566868"/>
                </a:cubicBezTo>
                <a:cubicBezTo>
                  <a:pt x="2544035" y="535786"/>
                  <a:pt x="2546485" y="505143"/>
                  <a:pt x="2551541" y="475137"/>
                </a:cubicBezTo>
                <a:lnTo>
                  <a:pt x="2552082" y="468499"/>
                </a:lnTo>
                <a:cubicBezTo>
                  <a:pt x="2552250" y="468495"/>
                  <a:pt x="2552420" y="468490"/>
                  <a:pt x="2552587" y="468437"/>
                </a:cubicBezTo>
                <a:cubicBezTo>
                  <a:pt x="2578890" y="285283"/>
                  <a:pt x="2668350" y="121703"/>
                  <a:pt x="2800095" y="0"/>
                </a:cubicBezTo>
                <a:close/>
                <a:moveTo>
                  <a:pt x="1726273" y="0"/>
                </a:moveTo>
                <a:lnTo>
                  <a:pt x="1860290" y="0"/>
                </a:lnTo>
                <a:cubicBezTo>
                  <a:pt x="1938186" y="226291"/>
                  <a:pt x="2134775" y="399791"/>
                  <a:pt x="2378827" y="451830"/>
                </a:cubicBezTo>
                <a:cubicBezTo>
                  <a:pt x="2340976" y="260867"/>
                  <a:pt x="2221567" y="98005"/>
                  <a:pt x="2056098" y="0"/>
                </a:cubicBezTo>
                <a:lnTo>
                  <a:pt x="2264806" y="0"/>
                </a:lnTo>
                <a:cubicBezTo>
                  <a:pt x="2396551" y="121703"/>
                  <a:pt x="2486011" y="285283"/>
                  <a:pt x="2512313" y="468437"/>
                </a:cubicBezTo>
                <a:cubicBezTo>
                  <a:pt x="2512481" y="468490"/>
                  <a:pt x="2512650" y="468495"/>
                  <a:pt x="2512819" y="468499"/>
                </a:cubicBezTo>
                <a:lnTo>
                  <a:pt x="2513359" y="475137"/>
                </a:lnTo>
                <a:cubicBezTo>
                  <a:pt x="2518416" y="505143"/>
                  <a:pt x="2520865" y="535786"/>
                  <a:pt x="2520823" y="566868"/>
                </a:cubicBezTo>
                <a:cubicBezTo>
                  <a:pt x="2522135" y="572454"/>
                  <a:pt x="2522194" y="578078"/>
                  <a:pt x="2522194" y="583715"/>
                </a:cubicBezTo>
                <a:cubicBezTo>
                  <a:pt x="2522194" y="587508"/>
                  <a:pt x="2522167" y="591293"/>
                  <a:pt x="2521601" y="595066"/>
                </a:cubicBezTo>
                <a:lnTo>
                  <a:pt x="2521102" y="595033"/>
                </a:lnTo>
                <a:lnTo>
                  <a:pt x="2521076" y="595524"/>
                </a:lnTo>
                <a:lnTo>
                  <a:pt x="2503957" y="593911"/>
                </a:lnTo>
                <a:cubicBezTo>
                  <a:pt x="2471583" y="593388"/>
                  <a:pt x="2439703" y="590430"/>
                  <a:pt x="2408531" y="584920"/>
                </a:cubicBezTo>
                <a:cubicBezTo>
                  <a:pt x="2402954" y="585336"/>
                  <a:pt x="2397625" y="584395"/>
                  <a:pt x="2392314" y="583392"/>
                </a:cubicBezTo>
                <a:lnTo>
                  <a:pt x="2392198" y="582253"/>
                </a:lnTo>
                <a:cubicBezTo>
                  <a:pt x="2070324" y="529393"/>
                  <a:pt x="1811051" y="299826"/>
                  <a:pt x="1726273" y="0"/>
                </a:cubicBezTo>
                <a:close/>
                <a:moveTo>
                  <a:pt x="1107944" y="0"/>
                </a:moveTo>
                <a:lnTo>
                  <a:pt x="1316652" y="0"/>
                </a:lnTo>
                <a:cubicBezTo>
                  <a:pt x="1151183" y="98005"/>
                  <a:pt x="1031774" y="260867"/>
                  <a:pt x="993923" y="451830"/>
                </a:cubicBezTo>
                <a:cubicBezTo>
                  <a:pt x="1237975" y="399791"/>
                  <a:pt x="1434564" y="226291"/>
                  <a:pt x="1512461" y="0"/>
                </a:cubicBezTo>
                <a:lnTo>
                  <a:pt x="1646477" y="0"/>
                </a:lnTo>
                <a:cubicBezTo>
                  <a:pt x="1561699" y="299826"/>
                  <a:pt x="1302427" y="529393"/>
                  <a:pt x="980552" y="582253"/>
                </a:cubicBezTo>
                <a:lnTo>
                  <a:pt x="980435" y="583392"/>
                </a:lnTo>
                <a:cubicBezTo>
                  <a:pt x="975125" y="584395"/>
                  <a:pt x="969796" y="585336"/>
                  <a:pt x="964219" y="584920"/>
                </a:cubicBezTo>
                <a:cubicBezTo>
                  <a:pt x="933047" y="590430"/>
                  <a:pt x="901167" y="593388"/>
                  <a:pt x="868792" y="593911"/>
                </a:cubicBezTo>
                <a:lnTo>
                  <a:pt x="851674" y="595524"/>
                </a:lnTo>
                <a:lnTo>
                  <a:pt x="851648" y="595033"/>
                </a:lnTo>
                <a:lnTo>
                  <a:pt x="851149" y="595066"/>
                </a:lnTo>
                <a:cubicBezTo>
                  <a:pt x="850583" y="591293"/>
                  <a:pt x="850556" y="587507"/>
                  <a:pt x="850556" y="583715"/>
                </a:cubicBezTo>
                <a:cubicBezTo>
                  <a:pt x="850556" y="578078"/>
                  <a:pt x="850614" y="572454"/>
                  <a:pt x="851926" y="566868"/>
                </a:cubicBezTo>
                <a:cubicBezTo>
                  <a:pt x="851884" y="535786"/>
                  <a:pt x="854334" y="505143"/>
                  <a:pt x="859390" y="475137"/>
                </a:cubicBezTo>
                <a:lnTo>
                  <a:pt x="859931" y="468499"/>
                </a:lnTo>
                <a:cubicBezTo>
                  <a:pt x="860099" y="468495"/>
                  <a:pt x="860269" y="468490"/>
                  <a:pt x="860436" y="468437"/>
                </a:cubicBezTo>
                <a:cubicBezTo>
                  <a:pt x="886739" y="285283"/>
                  <a:pt x="976199" y="121704"/>
                  <a:pt x="1107944" y="0"/>
                </a:cubicBezTo>
                <a:close/>
                <a:moveTo>
                  <a:pt x="34122" y="0"/>
                </a:moveTo>
                <a:lnTo>
                  <a:pt x="168138" y="0"/>
                </a:lnTo>
                <a:cubicBezTo>
                  <a:pt x="246034" y="226290"/>
                  <a:pt x="442624" y="399791"/>
                  <a:pt x="686676" y="451830"/>
                </a:cubicBezTo>
                <a:cubicBezTo>
                  <a:pt x="648825" y="260867"/>
                  <a:pt x="529416" y="98005"/>
                  <a:pt x="363946" y="0"/>
                </a:cubicBezTo>
                <a:lnTo>
                  <a:pt x="572655" y="0"/>
                </a:lnTo>
                <a:cubicBezTo>
                  <a:pt x="704400" y="121703"/>
                  <a:pt x="793860" y="285283"/>
                  <a:pt x="820162" y="468437"/>
                </a:cubicBezTo>
                <a:cubicBezTo>
                  <a:pt x="820330" y="468490"/>
                  <a:pt x="820499" y="468495"/>
                  <a:pt x="820668" y="468500"/>
                </a:cubicBezTo>
                <a:lnTo>
                  <a:pt x="821208" y="475137"/>
                </a:lnTo>
                <a:cubicBezTo>
                  <a:pt x="826265" y="505143"/>
                  <a:pt x="828714" y="535786"/>
                  <a:pt x="828672" y="566868"/>
                </a:cubicBezTo>
                <a:cubicBezTo>
                  <a:pt x="829984" y="572454"/>
                  <a:pt x="830043" y="578078"/>
                  <a:pt x="830043" y="583715"/>
                </a:cubicBezTo>
                <a:cubicBezTo>
                  <a:pt x="830043" y="587508"/>
                  <a:pt x="830016" y="591293"/>
                  <a:pt x="829450" y="595066"/>
                </a:cubicBezTo>
                <a:lnTo>
                  <a:pt x="828951" y="595033"/>
                </a:lnTo>
                <a:lnTo>
                  <a:pt x="828925" y="595524"/>
                </a:lnTo>
                <a:lnTo>
                  <a:pt x="811806" y="593911"/>
                </a:lnTo>
                <a:cubicBezTo>
                  <a:pt x="779432" y="593388"/>
                  <a:pt x="747552" y="590430"/>
                  <a:pt x="716380" y="584920"/>
                </a:cubicBezTo>
                <a:cubicBezTo>
                  <a:pt x="710803" y="585336"/>
                  <a:pt x="705474" y="584395"/>
                  <a:pt x="700163" y="583392"/>
                </a:cubicBezTo>
                <a:lnTo>
                  <a:pt x="700047" y="582253"/>
                </a:lnTo>
                <a:cubicBezTo>
                  <a:pt x="378172" y="529393"/>
                  <a:pt x="118900" y="299826"/>
                  <a:pt x="341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7"/>
            <a:ext cx="5829300" cy="1463040"/>
          </a:xfrm>
        </p:spPr>
        <p:txBody>
          <a:bodyPr/>
          <a:lstStyle>
            <a:lvl1pPr algn="r">
              <a:defRPr sz="4400" b="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4960137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3FABC-0E0D-4557-8CD7-F92DAC19A4B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0838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2286000"/>
            <a:ext cx="3566160" cy="402336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1A21E-58FA-4BEB-B5C0-2E66570B02B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8901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585216"/>
            <a:ext cx="7290054" cy="1499616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2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2179636"/>
            <a:ext cx="356616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2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967788"/>
            <a:ext cx="3566160" cy="334157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33F60-9D59-4899-B181-973CBC78F1C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425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CB58A-AA1D-462C-AAEE-D61DF5E2232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739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8C5A9-1FB6-4079-9F48-2B1F0329D2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2098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471509"/>
            <a:ext cx="329184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822960"/>
            <a:ext cx="4258818" cy="518464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2257506"/>
            <a:ext cx="329184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86A-4AEA-4612-8111-8CD9246F5EC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94519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 flipV="1">
            <a:off x="6289675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960138"/>
            <a:ext cx="5829300" cy="1463040"/>
          </a:xfrm>
        </p:spPr>
        <p:txBody>
          <a:bodyPr/>
          <a:lstStyle>
            <a:lvl1pPr algn="r">
              <a:defRPr sz="4400" spc="200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4960138"/>
            <a:ext cx="24003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7D09B-21C4-4E9B-9392-BB2AE3528A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7297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50" y="585788"/>
            <a:ext cx="7289800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8350" y="2286000"/>
            <a:ext cx="7289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Modifica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350" y="6470650"/>
            <a:ext cx="1616075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200" y="6470650"/>
            <a:ext cx="44259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6470650"/>
            <a:ext cx="73025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00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F51B347B-A056-477F-A4B9-8AA22A3B524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0" r:id="rId2"/>
    <p:sldLayoutId id="2147483687" r:id="rId3"/>
    <p:sldLayoutId id="2147483681" r:id="rId4"/>
    <p:sldLayoutId id="2147483682" r:id="rId5"/>
    <p:sldLayoutId id="2147483683" r:id="rId6"/>
    <p:sldLayoutId id="2147483688" r:id="rId7"/>
    <p:sldLayoutId id="2147483684" r:id="rId8"/>
    <p:sldLayoutId id="2147483689" r:id="rId9"/>
    <p:sldLayoutId id="2147483685" r:id="rId10"/>
    <p:sldLayoutId id="2147483690" r:id="rId11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4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0D0D0D"/>
          </a:solidFill>
          <a:latin typeface="Tw Cen MT Condensed" panose="020B0606020104020203" pitchFamily="34" charset="0"/>
        </a:defRPr>
      </a:lvl9pPr>
    </p:titleStyle>
    <p:bodyStyle>
      <a:lvl1pPr marL="90488" indent="-90488" algn="l" rtl="0" fontAlgn="base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fontAlgn="base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FEC5D-370C-F141-96D1-6CA68D8D1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6" y="2060848"/>
            <a:ext cx="9144000" cy="146304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SISTEMA  GENITALE </a:t>
            </a:r>
            <a:b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M A </a:t>
            </a:r>
            <a:r>
              <a:rPr lang="it-IT" sz="4000" b="1" dirty="0" err="1"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sz="4000" b="1" dirty="0">
                <a:latin typeface="Gurmukhi MN" panose="02020600050405020304" pitchFamily="18" charset="0"/>
                <a:cs typeface="Gurmukhi MN" panose="02020600050405020304" pitchFamily="18" charset="0"/>
              </a:rPr>
              <a:t> C H I L 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94FC9C3-D454-B84C-8CD6-A6862F83D1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8"/>
    </mc:Choice>
    <mc:Fallback xmlns="">
      <p:transition spd="slow" advTm="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EPIDIDIMO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PORZIONI COSTITUTIVE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839200" cy="54102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  <a:cs typeface="Gurmukhi MN" panose="02020600050405020304" pitchFamily="18" charset="0"/>
              </a:rPr>
              <a:t>TESTA, che si localizza sul POLO SUPERIORE del TESTICOLO</a:t>
            </a:r>
          </a:p>
          <a:p>
            <a:pPr marL="339725" indent="-336550" fontAlgn="auto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  <a:cs typeface="Gurmukhi MN" panose="02020600050405020304" pitchFamily="18" charset="0"/>
            </a:endParaRP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  <a:cs typeface="Gurmukhi MN" panose="02020600050405020304" pitchFamily="18" charset="0"/>
              </a:rPr>
              <a:t>CORPO, che si localizza al MARGINE POSTERIORE del TESTICOLO. Posteriormente ad esso, decorre il DOTTO DEFERENTE</a:t>
            </a:r>
          </a:p>
          <a:p>
            <a:pPr marL="339725" indent="-336550" fontAlgn="auto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  <a:cs typeface="Gurmukhi MN" panose="02020600050405020304" pitchFamily="18" charset="0"/>
            </a:endParaRP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  <a:cs typeface="Gurmukhi MN" panose="02020600050405020304" pitchFamily="18" charset="0"/>
              </a:rPr>
              <a:t>La CODA si pone a livello del POLO INFERIORE del TESTICOLO e prosegue con il Dotto Deferente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B0794C-514C-FD42-A1BB-2510033667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6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8392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EPIDIDIMO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78851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914400"/>
            <a:ext cx="7704856" cy="5867400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500" b="1" dirty="0">
                <a:latin typeface="Comic Sans MS" panose="030F0902030302020204" pitchFamily="66" charset="0"/>
              </a:rPr>
              <a:t>È rivestito anch’esso da una TONACA ALBUGINEA di Tessuto Connettivo Fibroso.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5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500" b="1" dirty="0">
                <a:latin typeface="Comic Sans MS" panose="030F0902030302020204" pitchFamily="66" charset="0"/>
              </a:rPr>
              <a:t>Essa invia alcuni SEPIMENTI nella TESTA che delimitano i CONI VASCOLOSI, che si formano dai CONDOTTI (</a:t>
            </a:r>
            <a:r>
              <a:rPr lang="it-IT" altLang="it-IT" sz="2500" b="1" dirty="0" err="1">
                <a:latin typeface="Comic Sans MS" panose="030F0902030302020204" pitchFamily="66" charset="0"/>
              </a:rPr>
              <a:t>Duttuli</a:t>
            </a:r>
            <a:r>
              <a:rPr lang="it-IT" altLang="it-IT" sz="2500" b="1" dirty="0">
                <a:latin typeface="Comic Sans MS" panose="030F0902030302020204" pitchFamily="66" charset="0"/>
              </a:rPr>
              <a:t>) EFFERENTI che si dipartono dalla RETE TESTIS, e che si avvolgono A SPIRALE su se stessi.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500" b="1" dirty="0">
              <a:latin typeface="Comic Sans MS" panose="030F0902030302020204" pitchFamily="66" charset="0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500" b="1" dirty="0">
                <a:latin typeface="Comic Sans MS" panose="030F0902030302020204" pitchFamily="66" charset="0"/>
              </a:rPr>
              <a:t>Tali Condotti (</a:t>
            </a:r>
            <a:r>
              <a:rPr lang="it-IT" altLang="it-IT" sz="2500" b="1" dirty="0" err="1">
                <a:latin typeface="Comic Sans MS" panose="030F0902030302020204" pitchFamily="66" charset="0"/>
              </a:rPr>
              <a:t>Duttuli</a:t>
            </a:r>
            <a:r>
              <a:rPr lang="it-IT" altLang="it-IT" sz="2500" b="1" dirty="0">
                <a:latin typeface="Comic Sans MS" panose="030F0902030302020204" pitchFamily="66" charset="0"/>
              </a:rPr>
              <a:t>) Efferenti convergono a formare il CONDOTTO DELL’ EPIDIDIMO (diametro sui 0.4 mm) che percorre tutto l’ organo, essendo altamente ripiegato e «compattato» su se stesso, per una lunghezza totale che si aggira attorno ai </a:t>
            </a:r>
            <a:r>
              <a:rPr lang="it-IT" altLang="it-IT" sz="2500" b="1" u="sng" dirty="0">
                <a:latin typeface="Comic Sans MS" panose="030F0902030302020204" pitchFamily="66" charset="0"/>
              </a:rPr>
              <a:t>6 METRI</a:t>
            </a:r>
            <a:r>
              <a:rPr lang="it-IT" altLang="it-IT" sz="2500" b="1" dirty="0">
                <a:latin typeface="Comic Sans MS" panose="030F0902030302020204" pitchFamily="66" charset="0"/>
              </a:rPr>
              <a:t>.</a:t>
            </a:r>
          </a:p>
        </p:txBody>
      </p:sp>
      <p:sp>
        <p:nvSpPr>
          <p:cNvPr id="78852" name="Rectangle 3"/>
          <p:cNvSpPr>
            <a:spLocks noChangeArrowheads="1"/>
          </p:cNvSpPr>
          <p:nvPr/>
        </p:nvSpPr>
        <p:spPr bwMode="auto">
          <a:xfrm>
            <a:off x="0" y="15240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78853" name="Rectangle 4"/>
          <p:cNvSpPr>
            <a:spLocks noChangeArrowheads="1"/>
          </p:cNvSpPr>
          <p:nvPr/>
        </p:nvSpPr>
        <p:spPr bwMode="auto">
          <a:xfrm>
            <a:off x="304800" y="0"/>
            <a:ext cx="8839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63E7E7-0C48-414E-8E9E-30D0260C4B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56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108354" y="188640"/>
            <a:ext cx="8686800" cy="90872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CONDOTTI (DUTTULI) EFFERENTI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>
          <a:xfrm>
            <a:off x="567514" y="1340768"/>
            <a:ext cx="8227640" cy="54102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Il loro lume è rivestito da EPITELIO CILINDRICO SEMPLICE in cui prevalgono CELLULE NON CILIATE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MACROFAGI e LINFOCITI sono riscontabili tra le cellule epiteliali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La LAMINA PROPRIA fa sollevare il rivestimento in CRESTE, la cui presenza caratterizza la morfologia del lume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C532C59-C747-1545-A68B-F9C34B03C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6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1" y="1347"/>
            <a:ext cx="4188209" cy="3568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08FBA85-22FF-6F49-ADF0-F773628FE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065" y="3569537"/>
            <a:ext cx="5049995" cy="326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356364-FD0C-DC4A-9417-90F3C60D4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4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296483" y="0"/>
            <a:ext cx="8686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CONDOTTO dell’ EPIDIDIMO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219200"/>
            <a:ext cx="7560840" cy="54102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Vi avviene la CAPACITAZIONE (ossia l’ Attivazione) degli SPERMATOZOI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Il lume presenta: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TONACA MUCOSA: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- EPITELIO CILINDRICO PSEUDOSTRATIFICATO con STEREOCILIA (le cosiddette CELLULE A PENNACCHIO)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- CELLULE BASALI, di forma POLIEDRICA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TONACA MUSCOLARE (FIBROCELLULE MUSCOLARI LISCE a Decorso CIRCOLARE)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TONACA AVVENTIZIA di Tessuto Connettivo Fibroso.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628AB6B-1938-6A43-8AFE-BB0DD0B2E8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7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9270"/>
            <a:ext cx="6732761" cy="679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57240AA-8E6C-044B-B5B4-A560D8416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72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DOTTO (o CANALE) DEFERENTE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idx="1"/>
          </p:nvPr>
        </p:nvSpPr>
        <p:spPr>
          <a:xfrm>
            <a:off x="755576" y="1196752"/>
            <a:ext cx="7488832" cy="5661248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È un ORGANO CAVO, PARI che si estende dalla CODA dell’ EPIDIDIMO, attraversa il CANALE INGUINALE ed entra nella CAVITA’ PELVICA.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Decorre LATERALMENTE alla VESCICA URINARIA. Giunto POSTERIORMENTE alla Vescica Urinaria, si «slarga» nell’ AMPOLLA DEFERENZIALE.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A livello della BASE della PROSTATA si unisce alla corrispondente VESCICHETTA SEMINALE formando il DOTTO EIACULATORE, che penetra nel Parenchima Prostatico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9B8544-1E8A-7549-AE13-DF0CA53129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7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9270"/>
            <a:ext cx="6732761" cy="6798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6A609B-3CFA-0F43-BD22-C345246724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45060"/>
      </p:ext>
    </p:extLst>
  </p:cSld>
  <p:clrMapOvr>
    <a:masterClrMapping/>
  </p:clrMapOvr>
  <p:transition spd="med" advTm="62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DOTTO DEFERENTE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447800"/>
            <a:ext cx="8308032" cy="54102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Forma CILINDRICA, calibro 2-3 mm e lunghezza sui 40 cm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Ha NOTEVOLE CONSISTENZA perché presenta una SPESSA TONACA MUSCOLARE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Presenta le PORZIONI: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-SCROTALE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 FUNICOLARE (nel Funicolo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  Spermatico)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 INGUINALE (nel Canale Inguinale)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 ADDOMINOPELVICA (nella Pelvi)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EECC20-6726-C14F-B239-E96390AFD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1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2406"/>
            <a:ext cx="8376770" cy="6645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57F9B4A-BE7F-0C49-840E-4510C7D57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88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996952"/>
            <a:ext cx="89154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 I E   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M A T I C H E</a:t>
            </a:r>
            <a:b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840E384-DA14-2E40-B714-BBCDC14B2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>
          <a:xfrm>
            <a:off x="297461" y="34261"/>
            <a:ext cx="8686800" cy="9906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DOTTo</a:t>
            </a: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DEFERENTE VASCOLARIZZAZIONE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idx="1"/>
          </p:nvPr>
        </p:nvSpPr>
        <p:spPr>
          <a:xfrm>
            <a:off x="1043608" y="1143000"/>
            <a:ext cx="7947992" cy="54102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L’ apporto sanguifero compete all’ ARTERIA VESCICOLO-DEFERENZIALE (dall’ Arteria Iliaca Interna)</a:t>
            </a:r>
          </a:p>
          <a:p>
            <a:pPr marL="1588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Drenaggio VENOSO affluisce nel PLESSO VENOSO VESCICO-PROSTATICO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1588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La LINFA viene drenata nei LINFONODI ILIACI ESTERNI ed INTERNI</a:t>
            </a:r>
          </a:p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C68EEF-2C89-1848-9F6C-593B3539F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11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DOTTO DEFERENTE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143000"/>
            <a:ext cx="8280920" cy="5410200"/>
          </a:xfrm>
        </p:spPr>
        <p:txBody>
          <a:bodyPr rtlCol="0">
            <a:normAutofit lnSpcReduction="10000"/>
          </a:bodyPr>
          <a:lstStyle/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TONACA MUCOSA: mantiene i caratteri strutturali del CONDOTTO dell’ EPIDIDIMO (EPITELIO CILINDRICO PSEUDOSTRATIFICATO con STEREOCILIA)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Nelle AMPOLLE DEFERENZIALI l’ epitelio cilindrico perde le </a:t>
            </a:r>
            <a:r>
              <a:rPr lang="it-IT" altLang="it-IT" sz="2800" b="1" dirty="0" err="1">
                <a:latin typeface="Chalkboard" panose="03050602040202020205" pitchFamily="66" charset="77"/>
              </a:rPr>
              <a:t>stereociglia</a:t>
            </a:r>
            <a:endParaRPr lang="it-IT" altLang="it-IT" sz="2800" b="1" dirty="0">
              <a:latin typeface="Chalkboard" panose="03050602040202020205" pitchFamily="66" charset="77"/>
            </a:endParaRP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TONACA MUSCOLARE: 3 STRATI (interno LONGITUDINALE, intermedio CIRCOLARE, esterno LONGITUDINALE) è responsabile della PERISTALSI che interviene nella EIACULAZIONE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" panose="03050602040202020205" pitchFamily="66" charset="77"/>
              </a:rPr>
              <a:t>TONACA AVVENTIZIA: CONNETTIVO DENSO con FIBRE ELASTICHE e FIBROCELLULE MUSCOLARI LISCE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55AC9B-345C-804D-BCC2-D896D1E58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07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10529"/>
            <a:ext cx="5843959" cy="685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1869CB-D71C-E34D-9ED7-B0007E6DF3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53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392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FUNICOLO  SPERMATICO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914400"/>
            <a:ext cx="8380040" cy="5715000"/>
          </a:xfrm>
        </p:spPr>
        <p:txBody>
          <a:bodyPr rtlCol="0">
            <a:normAutofit lnSpcReduction="10000"/>
          </a:bodyPr>
          <a:lstStyle/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È un INSIEME di ORGANI connessi da TESSUTO CONNETTIVO LASSO e circondati da INVOLUCRI MUSCOLO-CONNETTIVALI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Diametro 1 cm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Lunghezza 14 cm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Si estende dalla BORSA SCROTALE all’ ORIFIZIO ADDOMINALE del CANALE INGUINALE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Pertanto, </a:t>
            </a:r>
            <a:r>
              <a:rPr lang="it-IT" altLang="it-IT" sz="2800" b="1" dirty="0" err="1">
                <a:latin typeface="Chalkduster" panose="03050602040202020205" pitchFamily="66" charset="77"/>
              </a:rPr>
              <a:t>puo’</a:t>
            </a:r>
            <a:r>
              <a:rPr lang="it-IT" altLang="it-IT" sz="2800" b="1" dirty="0">
                <a:latin typeface="Chalkduster" panose="03050602040202020205" pitchFamily="66" charset="77"/>
              </a:rPr>
              <a:t> essere suddiviso in: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duster" panose="03050602040202020205" pitchFamily="66" charset="77"/>
            </a:endParaRPr>
          </a:p>
          <a:p>
            <a:pPr marL="339725" indent="-336550" fontAlgn="auto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 PORZIONE SCROTALE</a:t>
            </a:r>
          </a:p>
          <a:p>
            <a:pPr marL="339725" indent="-336550" fontAlgn="auto"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   - PORZIONE INGUINALE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85ADCA-CB3B-A244-A8BA-BC703A2042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8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COMPONENTI del FUNICOLO  SPERMATICO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838200"/>
            <a:ext cx="7848872" cy="57150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DOTTO DEFERENTE, posteriormente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ARTERIA GONADICA, anteriormente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ARTERIA SPERMATICA ESTERNA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VENE GONADICHE, che formano DUE PLESSI ANASTOMIZZATI nel PLESSO PAMPINIFORME VASI LINFATICI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FORMAZIONI NERVOSE SOMATICHE e AUTONOME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LEGAMENTO VAGINALE (residuo del DOTTO PERITONEO-VAGINALE)</a:t>
            </a:r>
          </a:p>
          <a:p>
            <a:pPr marL="339725" indent="-339725" fontAlgn="auto">
              <a:spcBef>
                <a:spcPts val="6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pperplate" panose="02000504000000020004" pitchFamily="2" charset="77"/>
              </a:rPr>
              <a:t>MUSCOLO CREMASTERE </a:t>
            </a:r>
          </a:p>
          <a:p>
            <a:pPr marL="339725" indent="-336550" fontAlgn="auto">
              <a:spcBef>
                <a:spcPts val="6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dirty="0">
              <a:latin typeface="Arial Black" panose="020B0A04020102020204" pitchFamily="34" charset="0"/>
            </a:endParaRPr>
          </a:p>
          <a:p>
            <a:pPr marL="341313" indent="-339725" fontAlgn="auto">
              <a:spcBef>
                <a:spcPts val="6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FAAAA8-D3E3-2D4A-BDDD-536293A78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960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9906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CONDOTTI  EIACULATORI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610600" cy="5638800"/>
          </a:xfrm>
        </p:spPr>
        <p:txBody>
          <a:bodyPr rtlCol="0">
            <a:normAutofit/>
          </a:bodyPr>
          <a:lstStyle/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mic Sans MS" panose="030F0902030302020204" pitchFamily="66" charset="0"/>
              </a:rPr>
              <a:t>Sono brevi CONDOTTI PARI,  che collegano l’ AMPOLLA DEFERENZIALE e le VESCICHETTE SEMINALI all’ URETRA PROSTATICA</a:t>
            </a:r>
          </a:p>
          <a:p>
            <a:pPr fontAlgn="auto">
              <a:spcBef>
                <a:spcPts val="7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mic Sans MS" panose="030F0902030302020204" pitchFamily="66" charset="0"/>
              </a:rPr>
              <a:t>  Secernono PIGMENTO GIALLASTRO</a:t>
            </a: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mic Sans MS" panose="030F0902030302020204" pitchFamily="66" charset="0"/>
              </a:rPr>
              <a:t>Decorrono per la maggior parte nello spessore della PROSTATA</a:t>
            </a:r>
          </a:p>
          <a:p>
            <a:pPr marL="0" indent="0" fontAlgn="auto">
              <a:spcBef>
                <a:spcPts val="700"/>
              </a:spcBef>
              <a:buClr>
                <a:schemeClr val="tx1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000" b="1" dirty="0">
              <a:latin typeface="Comic Sans MS" panose="030F0902030302020204" pitchFamily="66" charset="0"/>
            </a:endParaRPr>
          </a:p>
          <a:p>
            <a:pPr marL="339725" indent="-339725" fontAlgn="auto"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000" b="1" dirty="0">
                <a:latin typeface="Comic Sans MS" panose="030F0902030302020204" pitchFamily="66" charset="0"/>
              </a:rPr>
              <a:t>Hanno decorso OBLIQUO e sboccano lateralmente all’ UTRICOLO PROSTATICO nell’ URETRA PROSTATICA</a:t>
            </a:r>
          </a:p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8C2706-B041-F34A-94A7-B338C31300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4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23142"/>
            <a:ext cx="8915400" cy="11430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CONDOTTI  EIACULATORI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915400" cy="54864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dirty="0">
                <a:latin typeface="Chalkduster" panose="03050602040202020205" pitchFamily="66" charset="77"/>
              </a:rPr>
              <a:t>Parete sottile costituita da: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dirty="0">
                <a:latin typeface="Chalkduster" panose="03050602040202020205" pitchFamily="66" charset="77"/>
              </a:rPr>
              <a:t>TONACA MUCOSA sollevata in creste rivestita da EPITELIO CILINDRICO variamente STRATIFICATO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dirty="0">
                <a:latin typeface="Chalkduster" panose="03050602040202020205" pitchFamily="66" charset="77"/>
              </a:rPr>
              <a:t>La Lamina PROPRIA presenta fibre ELASTICHE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dirty="0">
                <a:latin typeface="Chalkduster" panose="03050602040202020205" pitchFamily="66" charset="77"/>
              </a:rPr>
              <a:t>TONACA MUSCOLARE, liscia, piuttosto esile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dirty="0">
                <a:latin typeface="Chalkduster" panose="03050602040202020205" pitchFamily="66" charset="77"/>
              </a:rPr>
              <a:t>TONACA AVVENTIZIA di Tessuto Connettivo Fibroso che si prosegue con la CAPSULA della PROSTATA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D18659-BEAA-5B4E-9B01-2B64C4FA4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03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3212976"/>
            <a:ext cx="8915400" cy="7620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 H I A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N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D O L E   </a:t>
            </a:r>
            <a:b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E </a:t>
            </a:r>
            <a:r>
              <a:rPr lang="it-IT" altLang="it-IT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</a:t>
            </a:r>
            <a: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M A T I C H E</a:t>
            </a:r>
            <a:br>
              <a:rPr lang="it-IT" altLang="it-IT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F62B1BA-FD25-BB4B-B51E-D9FC619514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63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EBEE897-99BA-1840-8351-7F5D2714D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58051"/>
          <a:stretch/>
        </p:blipFill>
        <p:spPr bwMode="auto">
          <a:xfrm>
            <a:off x="52085" y="980728"/>
            <a:ext cx="9126263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 t="81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8D9381B-DD35-B040-9423-8966E9792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75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3"/>
    </mc:Choice>
    <mc:Fallback xmlns="">
      <p:transition spd="slow" advTm="26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idx="1"/>
          </p:nvPr>
        </p:nvSpPr>
        <p:spPr>
          <a:xfrm>
            <a:off x="251520" y="836712"/>
            <a:ext cx="8064896" cy="55626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board SE" panose="03050602040202020205" pitchFamily="66" charset="77"/>
              </a:rPr>
              <a:t>Alle Vie Spermatiche sono annesse le seguenti formazioni secernenti (Ghiandole):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board SE" panose="03050602040202020205" pitchFamily="66" charset="77"/>
              </a:rPr>
              <a:t>VESCICHETTE  SEMINALI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board SE" panose="03050602040202020205" pitchFamily="66" charset="77"/>
              </a:rPr>
              <a:t>PROSTATA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board SE" panose="03050602040202020205" pitchFamily="66" charset="77"/>
              </a:rPr>
              <a:t>GHIANDOLE BULBO-URETRALI di COWPER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3331925-1285-F149-95B5-032E35C58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5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EBEE897-99BA-1840-8351-7F5D2714D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58051"/>
          <a:stretch/>
        </p:blipFill>
        <p:spPr bwMode="auto">
          <a:xfrm>
            <a:off x="52085" y="980728"/>
            <a:ext cx="9126263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 t="81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5C08E8A-095A-7D4A-AC81-1992F4E835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4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4"/>
    </mc:Choice>
    <mc:Fallback xmlns="">
      <p:transition spd="slow" advTm="16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Grp="1" noChangeArrowheads="1"/>
          </p:cNvSpPr>
          <p:nvPr>
            <p:ph type="title"/>
          </p:nvPr>
        </p:nvSpPr>
        <p:spPr>
          <a:xfrm>
            <a:off x="138257" y="0"/>
            <a:ext cx="8839200" cy="692696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VESCICHETTE  SEMINALI</a:t>
            </a:r>
          </a:p>
        </p:txBody>
      </p:sp>
      <p:sp>
        <p:nvSpPr>
          <p:cNvPr id="5939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052736"/>
            <a:ext cx="7776864" cy="5688632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Sono ORGANI CAVI, PARI che appaiono come Diverticoli, di forma conica, a FONDO CIECO dell’ AMPOLLA DEFERENZIALE del Dotto Deferente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Si localizzano tra la VESCICA URINARIA e l’ INTESTINO RETTO, superiormente alla prostata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pperplate" panose="02000504000000020004" pitchFamily="2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Secernono un FLUIDO GIALLASTRO, VISCHIOSO ed ALCALINO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B3DCD6B-7700-4A4A-B4F9-BBE93DCE1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31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526"/>
            <a:ext cx="8306544" cy="683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797DAE-A76F-594A-9F57-332B58AF16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5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7620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VESCICHETTE SEMINALI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idx="1"/>
          </p:nvPr>
        </p:nvSpPr>
        <p:spPr>
          <a:xfrm>
            <a:off x="683568" y="1219200"/>
            <a:ext cx="7776864" cy="54864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omic Sans MS" panose="030F0902030302020204" pitchFamily="66" charset="0"/>
              </a:rPr>
              <a:t>TONACA MUCOSA: EPITELIO CILINDRICO »variamente» STRATIFICATO.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omic Sans MS" panose="030F0902030302020204" pitchFamily="66" charset="0"/>
              </a:rPr>
              <a:t>TONACA MUSCOLARE con STRATO CIRCOLARE INTERNO e LONGITUDINALE ESTERNO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omic Sans MS" panose="030F0902030302020204" pitchFamily="66" charset="0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omic Sans MS" panose="030F0902030302020204" pitchFamily="66" charset="0"/>
              </a:rPr>
              <a:t>TONACA AVVENTIZIA ricca di FIBRE ELASTICHE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DF6CAE1-5702-1B40-A2F7-E5E436E18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0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149"/>
            <a:ext cx="6701116" cy="684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A003ECC-D02D-5648-9433-701F7C9E1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6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8392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</a:t>
            </a:r>
          </a:p>
        </p:txBody>
      </p:sp>
      <p:sp>
        <p:nvSpPr>
          <p:cNvPr id="136195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908720"/>
            <a:ext cx="8352928" cy="5544616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un ORGANO PIENO, GHIANDOLARE ESOCRINO, IMPARI e MEDIANO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Situata nella PICCOLA PELVI tra la BASE VESCICALE ed il DIAFRAMMA URO-GENITALE del PERINEO, POSTERIORMENTE alla SINFISI PUBICA ed ANTERIORMENTE alla AMPOLLA RETTALE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attraversata dall’ URETRA PROSTATICA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Durante l’ eiaculazione, riversa la sua secrezione (SUCCO PROSTATICO) tramite NUMEROSI DOTTI ESCRETORI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800" b="1" dirty="0">
                <a:latin typeface="Chalkboard SE" panose="03050602040202020205" pitchFamily="66" charset="77"/>
              </a:rPr>
              <a:t>È attraversata OBLIQUAMENTE dai DOTTI EIACULATORI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AF17187-62E0-AD42-ACC6-15CAD4CEA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116632"/>
            <a:ext cx="8915400" cy="9906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 MORFOLOGICI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endParaRPr lang="it-IT" altLang="it-IT" sz="3200" b="1" dirty="0">
              <a:solidFill>
                <a:schemeClr val="tx1">
                  <a:lumMod val="95000"/>
                  <a:lumOff val="5000"/>
                </a:schemeClr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idx="1"/>
          </p:nvPr>
        </p:nvSpPr>
        <p:spPr>
          <a:xfrm>
            <a:off x="228600" y="809328"/>
            <a:ext cx="8447856" cy="6048672"/>
          </a:xfrm>
        </p:spPr>
        <p:txBody>
          <a:bodyPr rtlCol="0">
            <a:normAutofit fontScale="40000" lnSpcReduction="20000"/>
          </a:bodyPr>
          <a:lstStyle/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La PROSTATA è contenuta nella LOGGIA PROSTATICA, inferiormente alla Vescica Urinaria, tra le BRANCHE ISCHIO-PUBICHE ed in rapporto col Muscolo Elevatore dell’ Ano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44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Ha una forma di CASTAGNA con BASE IN ALTO ed APICE in BASSO 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Asse leggermente OBLIQUO</a:t>
            </a:r>
          </a:p>
          <a:p>
            <a:pPr marL="0" indent="0" fontAlgn="auto">
              <a:lnSpc>
                <a:spcPts val="2040"/>
              </a:lnSpc>
              <a:spcBef>
                <a:spcPts val="575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Consistenza DURO-ELASTICA, GRIGIO-ROSSASTRA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Dimensioni: cm (3 x 4 x 2,5)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4400" b="1" dirty="0">
              <a:latin typeface="Comic Sans MS" panose="030F0902030302020204" pitchFamily="66" charset="0"/>
            </a:endParaRPr>
          </a:p>
          <a:p>
            <a:pPr marL="1588" indent="0" fontAlgn="auto">
              <a:lnSpc>
                <a:spcPts val="2040"/>
              </a:lnSpc>
              <a:spcBef>
                <a:spcPts val="6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Presenta: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FACCIA ANTERIORE: convessa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FACCIA POSTERIORE: percorsa da un solco mediano, che la suddivide in un LOBO LATERALE DESTRO e LOBO LATERALE SINISTRO</a:t>
            </a: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MARGINI LATERALI: sono molto SMUSSI, ARROTONDATI</a:t>
            </a:r>
          </a:p>
          <a:p>
            <a:pPr marL="3175" indent="0" fontAlgn="auto">
              <a:lnSpc>
                <a:spcPts val="2040"/>
              </a:lnSpc>
              <a:spcBef>
                <a:spcPts val="6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4400" b="1" dirty="0">
              <a:latin typeface="Comic Sans MS" panose="030F0902030302020204" pitchFamily="66" charset="0"/>
            </a:endParaRPr>
          </a:p>
          <a:p>
            <a:pPr marL="0" indent="0" fontAlgn="auto">
              <a:lnSpc>
                <a:spcPts val="204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4400" b="1" dirty="0">
                <a:latin typeface="Comic Sans MS" panose="030F0902030302020204" pitchFamily="66" charset="0"/>
              </a:rPr>
              <a:t>APICE, posto INFERIORMENTE, circonda la PORZIONE DISTALE dell’ URETRA PROSTATICA (punto di uscita</a:t>
            </a:r>
            <a:r>
              <a:rPr lang="it-IT" altLang="it-IT" sz="2700" b="1" dirty="0">
                <a:latin typeface="Comic Sans MS" panose="030F0902030302020204" pitchFamily="66" charset="0"/>
              </a:rPr>
              <a:t>)</a:t>
            </a:r>
          </a:p>
          <a:p>
            <a:pPr marL="341313" indent="-339725" fontAlgn="auto">
              <a:spcBef>
                <a:spcPts val="6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4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1D9AD7-F0A9-C44D-8C2D-C78AF2D0B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60079"/>
      </p:ext>
    </p:extLst>
  </p:cSld>
  <p:clrMapOvr>
    <a:masterClrMapping/>
  </p:clrMapOvr>
  <p:transition spd="med" advTm="944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6632"/>
            <a:ext cx="7159352" cy="660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0CD6FE-B0C0-6C42-9895-D333B96D14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2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6265862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PROSTATA: LOBI ANTERIORE, MEDIO, LATERALI e POSTERIORE</a:t>
            </a: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416050"/>
            <a:ext cx="6553200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4388" name="Text Box 3"/>
          <p:cNvSpPr txBox="1">
            <a:spLocks noChangeArrowheads="1"/>
          </p:cNvSpPr>
          <p:nvPr/>
        </p:nvSpPr>
        <p:spPr bwMode="auto">
          <a:xfrm>
            <a:off x="3924300" y="1412875"/>
            <a:ext cx="3232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FF3300"/>
                </a:solidFill>
                <a:latin typeface="Arial Black" panose="020B0A04020102020204" pitchFamily="34" charset="0"/>
              </a:rPr>
              <a:t>LOBO ANTERIORE</a:t>
            </a:r>
          </a:p>
        </p:txBody>
      </p:sp>
      <p:sp>
        <p:nvSpPr>
          <p:cNvPr id="144389" name="Line 4"/>
          <p:cNvSpPr>
            <a:spLocks noChangeShapeType="1"/>
          </p:cNvSpPr>
          <p:nvPr/>
        </p:nvSpPr>
        <p:spPr bwMode="auto">
          <a:xfrm>
            <a:off x="4787900" y="1844675"/>
            <a:ext cx="1588" cy="720725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0" name="Text Box 5"/>
          <p:cNvSpPr txBox="1">
            <a:spLocks noChangeArrowheads="1"/>
          </p:cNvSpPr>
          <p:nvPr/>
        </p:nvSpPr>
        <p:spPr bwMode="auto">
          <a:xfrm>
            <a:off x="1331913" y="1293813"/>
            <a:ext cx="1957387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00CC00"/>
                </a:solidFill>
                <a:latin typeface="Arial Black" panose="020B0A04020102020204" pitchFamily="34" charset="0"/>
              </a:rPr>
              <a:t>LOBO </a:t>
            </a:r>
            <a:r>
              <a:rPr lang="it-IT" altLang="it-IT" sz="2800">
                <a:solidFill>
                  <a:srgbClr val="080808"/>
                </a:solidFill>
                <a:latin typeface="Arial Black" panose="020B0A04020102020204" pitchFamily="34" charset="0"/>
              </a:rPr>
              <a:t>*</a:t>
            </a:r>
          </a:p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00CC00"/>
                </a:solidFill>
                <a:latin typeface="Arial Black" panose="020B0A04020102020204" pitchFamily="34" charset="0"/>
              </a:rPr>
              <a:t>LATERALE</a:t>
            </a:r>
          </a:p>
        </p:txBody>
      </p:sp>
      <p:sp>
        <p:nvSpPr>
          <p:cNvPr id="144391" name="Line 6"/>
          <p:cNvSpPr>
            <a:spLocks noChangeShapeType="1"/>
          </p:cNvSpPr>
          <p:nvPr/>
        </p:nvSpPr>
        <p:spPr bwMode="auto">
          <a:xfrm>
            <a:off x="1908175" y="2133600"/>
            <a:ext cx="719138" cy="1727200"/>
          </a:xfrm>
          <a:prstGeom prst="line">
            <a:avLst/>
          </a:prstGeom>
          <a:noFill/>
          <a:ln w="76320" cap="sq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2" name="Line 7"/>
          <p:cNvSpPr>
            <a:spLocks noChangeShapeType="1"/>
          </p:cNvSpPr>
          <p:nvPr/>
        </p:nvSpPr>
        <p:spPr bwMode="auto">
          <a:xfrm>
            <a:off x="2268538" y="2060575"/>
            <a:ext cx="4464050" cy="1439863"/>
          </a:xfrm>
          <a:prstGeom prst="line">
            <a:avLst/>
          </a:prstGeom>
          <a:noFill/>
          <a:ln w="76320" cap="sq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3" name="Text Box 8"/>
          <p:cNvSpPr txBox="1">
            <a:spLocks noChangeArrowheads="1"/>
          </p:cNvSpPr>
          <p:nvPr/>
        </p:nvSpPr>
        <p:spPr bwMode="auto">
          <a:xfrm>
            <a:off x="6372225" y="4724400"/>
            <a:ext cx="17018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FF9900"/>
                </a:solidFill>
                <a:latin typeface="Arial Black" panose="020B0A04020102020204" pitchFamily="34" charset="0"/>
              </a:rPr>
              <a:t>LOBO</a:t>
            </a:r>
          </a:p>
          <a:p>
            <a:pPr eaLnBrk="1" hangingPunct="1">
              <a:buClrTx/>
              <a:buFontTx/>
              <a:buNone/>
            </a:pPr>
            <a:r>
              <a:rPr lang="it-IT" altLang="it-IT">
                <a:solidFill>
                  <a:srgbClr val="FF9900"/>
                </a:solidFill>
                <a:latin typeface="Arial Black" panose="020B0A04020102020204" pitchFamily="34" charset="0"/>
              </a:rPr>
              <a:t>MEDIO </a:t>
            </a:r>
            <a:r>
              <a:rPr lang="it-IT" altLang="it-IT" sz="2800">
                <a:solidFill>
                  <a:srgbClr val="080808"/>
                </a:solidFill>
                <a:latin typeface="Arial Black" panose="020B0A04020102020204" pitchFamily="34" charset="0"/>
              </a:rPr>
              <a:t>*</a:t>
            </a:r>
            <a:r>
              <a:rPr lang="it-IT" altLang="it-IT">
                <a:solidFill>
                  <a:srgbClr val="FF9900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44394" name="Line 9"/>
          <p:cNvSpPr>
            <a:spLocks noChangeShapeType="1"/>
          </p:cNvSpPr>
          <p:nvPr/>
        </p:nvSpPr>
        <p:spPr bwMode="auto">
          <a:xfrm flipH="1" flipV="1">
            <a:off x="4713288" y="3713163"/>
            <a:ext cx="1733550" cy="1590675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5" name="Line 10"/>
          <p:cNvSpPr>
            <a:spLocks noChangeShapeType="1"/>
          </p:cNvSpPr>
          <p:nvPr/>
        </p:nvSpPr>
        <p:spPr bwMode="auto">
          <a:xfrm flipV="1">
            <a:off x="2555875" y="2849563"/>
            <a:ext cx="4392613" cy="150812"/>
          </a:xfrm>
          <a:prstGeom prst="line">
            <a:avLst/>
          </a:prstGeom>
          <a:noFill/>
          <a:ln w="76320" cap="sq">
            <a:solidFill>
              <a:srgbClr val="FF33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6" name="Line 11"/>
          <p:cNvSpPr>
            <a:spLocks noChangeShapeType="1"/>
          </p:cNvSpPr>
          <p:nvPr/>
        </p:nvSpPr>
        <p:spPr bwMode="auto">
          <a:xfrm>
            <a:off x="4140200" y="3933825"/>
            <a:ext cx="215900" cy="935038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7" name="Line 12"/>
          <p:cNvSpPr>
            <a:spLocks noChangeShapeType="1"/>
          </p:cNvSpPr>
          <p:nvPr/>
        </p:nvSpPr>
        <p:spPr bwMode="auto">
          <a:xfrm flipH="1">
            <a:off x="5145088" y="3933825"/>
            <a:ext cx="150812" cy="1008063"/>
          </a:xfrm>
          <a:prstGeom prst="line">
            <a:avLst/>
          </a:prstGeom>
          <a:noFill/>
          <a:ln w="76320" cap="sq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4398" name="Text Box 13"/>
          <p:cNvSpPr txBox="1">
            <a:spLocks noChangeArrowheads="1"/>
          </p:cNvSpPr>
          <p:nvPr/>
        </p:nvSpPr>
        <p:spPr bwMode="auto">
          <a:xfrm>
            <a:off x="2771775" y="5516563"/>
            <a:ext cx="428148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SimSun" panose="02010600030101010101" pitchFamily="2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sz="2800">
                <a:solidFill>
                  <a:srgbClr val="080808"/>
                </a:solidFill>
                <a:latin typeface="Arial Black" panose="020B0A04020102020204" pitchFamily="34" charset="0"/>
              </a:rPr>
              <a:t>LOBO POSTERIORE *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DBB876-5487-1B40-95A0-41765F4CE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9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3142"/>
            <a:ext cx="89916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PROSTATA: PALPAZIONE TRANSRETTALE</a:t>
            </a:r>
          </a:p>
        </p:txBody>
      </p:sp>
      <p:pic>
        <p:nvPicPr>
          <p:cNvPr id="15462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74205"/>
            <a:ext cx="7125072" cy="618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232B15-DA09-2543-9E03-24DC29228F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7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3142"/>
            <a:ext cx="91440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VASCOLARIZZAZIONE</a:t>
            </a:r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1295400"/>
            <a:ext cx="7632848" cy="54102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L’ Irrorazione ARTERIOSA deriva dall’ Arteria VESCICALE INFERIORE, RETTALI (Emorroidarie) MEDIE e da altri Rami dell’ Arteria Iliaca Interna.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Il Drenaggio VENOSO afferisce al PLESSO VESCICO-PROSTATICO e da qui nella VENA ILIACA INTERNA. Esiste ANASTOMOSI con il PLESSO VENOSO RETTALE (EMORROIDARIO)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RETE LINFATICA PERIPROSTATICA che drena in: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- LINFONODI ILIACI ESTERNI ed INTERNI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- DEL PROMONTORIO (a livello dell’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  articolazione LOMBO-SACRALE, ossia   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  tra L5 ed S1)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pperplate" panose="02000504000000020004" pitchFamily="2" charset="77"/>
              </a:rPr>
              <a:t> 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83CDD5-B7EE-1642-B0A3-86BB33C10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14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VIE  SPERMATICHE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762000"/>
            <a:ext cx="8991600" cy="6096000"/>
          </a:xfrm>
        </p:spPr>
        <p:txBody>
          <a:bodyPr rtlCol="0">
            <a:normAutofit lnSpcReduction="10000"/>
          </a:bodyPr>
          <a:lstStyle/>
          <a:p>
            <a:pPr marL="341313" indent="-339725" fontAlgn="auto">
              <a:spcBef>
                <a:spcPts val="6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400" b="1" dirty="0">
                <a:latin typeface="Comic Sans MS" panose="030F0902030302020204" pitchFamily="66" charset="0"/>
              </a:rPr>
              <a:t>Sono rappresentate da: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br>
              <a:rPr lang="it-IT" altLang="it-IT" sz="2400" b="1" dirty="0">
                <a:latin typeface="Comic Sans MS" panose="030F0902030302020204" pitchFamily="66" charset="0"/>
              </a:rPr>
            </a:br>
            <a:r>
              <a:rPr lang="it-IT" altLang="it-IT" sz="2400" b="1" dirty="0">
                <a:latin typeface="Comic Sans MS" panose="030F0902030302020204" pitchFamily="66" charset="0"/>
              </a:rPr>
              <a:t>- </a:t>
            </a:r>
            <a:r>
              <a:rPr lang="it-IT" altLang="it-IT" sz="2800" b="1" dirty="0">
                <a:latin typeface="Comic Sans MS" panose="030F0902030302020204" pitchFamily="66" charset="0"/>
              </a:rPr>
              <a:t>TUBULI RETTI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RETE TESTIS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EPIDIDIMI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DOTTI DEFERENTI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DOTTI EIACULATORI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URETRA COMUNE</a:t>
            </a:r>
          </a:p>
          <a:p>
            <a:pPr marL="341313" indent="-338138" fontAlgn="auto">
              <a:spcBef>
                <a:spcPts val="7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23C6BE1-9C50-3844-A44B-5E7607B59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2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</a:t>
            </a:r>
          </a:p>
        </p:txBody>
      </p:sp>
      <p:sp>
        <p:nvSpPr>
          <p:cNvPr id="79874" name="Rectangle 2"/>
          <p:cNvSpPr>
            <a:spLocks noGrp="1" noChangeArrowheads="1"/>
          </p:cNvSpPr>
          <p:nvPr>
            <p:ph idx="1"/>
          </p:nvPr>
        </p:nvSpPr>
        <p:spPr>
          <a:xfrm>
            <a:off x="827584" y="1066800"/>
            <a:ext cx="8087816" cy="5638800"/>
          </a:xfrm>
        </p:spPr>
        <p:txBody>
          <a:bodyPr rtlCol="0">
            <a:normAutofit fontScale="92500"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La Prostata può essere considerata come un COMPLESSO GHIANDOLARE di un numero cospicuo (30-50) GHIANDOLE TUBULO-ALVEOLARI RAMIFICATE. 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Ciascuna GHIANDOLA presenta una CAPSULA FIBRO-MUSCOLARE da cui si origina lo STROMA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omic Sans MS" panose="030F0902030302020204" pitchFamily="66" charset="0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Esse si riversano tramite numerosi(fino  a 30) DOTTI ESCRETORI nell’ URETRA PROSTATICA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Le Ghiandole si possono raggruppare in: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LOBO ANTERIORE (poche ghiandole)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LOBO MEDIO (può esserne PRIVO)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omic Sans MS" panose="030F0902030302020204" pitchFamily="66" charset="0"/>
              </a:rPr>
              <a:t>   - LOBI LATERALI (molte e voluminose ghiandole)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D592EE5-8824-E648-94E3-1BB8FADD2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4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" t="6103" r="9509" b="9091"/>
          <a:stretch/>
        </p:blipFill>
        <p:spPr bwMode="auto">
          <a:xfrm>
            <a:off x="107505" y="0"/>
            <a:ext cx="3960440" cy="433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5C8DF04-1C95-C343-8A29-CA9CD6A35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6" t="5941"/>
          <a:stretch/>
        </p:blipFill>
        <p:spPr bwMode="auto">
          <a:xfrm>
            <a:off x="4073550" y="30167"/>
            <a:ext cx="5070450" cy="329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F13F3BD-0BFF-F542-A8AE-1F94963AE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088" y="3501008"/>
            <a:ext cx="4741912" cy="32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453F93-7F61-3D44-BB12-A92DE1B2A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56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6632"/>
            <a:ext cx="9144000" cy="6096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PROSTATA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STRUTTURA MICROSCOPICA</a:t>
            </a:r>
          </a:p>
        </p:txBody>
      </p:sp>
      <p:sp>
        <p:nvSpPr>
          <p:cNvPr id="80898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836712"/>
            <a:ext cx="7776864" cy="5638800"/>
          </a:xfrm>
        </p:spPr>
        <p:txBody>
          <a:bodyPr rtlCol="0">
            <a:noAutofit/>
          </a:bodyPr>
          <a:lstStyle/>
          <a:p>
            <a:pPr marL="0" indent="0" fontAlgn="auto"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ADENOMERI GHIANDOLARI PROSTATICI: EPITELIO CILINDRICO SEMPLICE </a:t>
            </a:r>
          </a:p>
          <a:p>
            <a:pPr marL="0" indent="0" fontAlgn="auto"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Secernono il SUCCO (o LIQUIDO) PROSTATICO (leggermente acido, </a:t>
            </a:r>
            <a:r>
              <a:rPr lang="it-IT" altLang="it-IT" sz="2800" b="1" dirty="0" err="1">
                <a:latin typeface="Chalkduster" panose="03050602040202020205" pitchFamily="66" charset="77"/>
              </a:rPr>
              <a:t>pH</a:t>
            </a:r>
            <a:r>
              <a:rPr lang="it-IT" altLang="it-IT" sz="2800" b="1" dirty="0">
                <a:latin typeface="Chalkduster" panose="03050602040202020205" pitchFamily="66" charset="77"/>
              </a:rPr>
              <a:t> 6,5)</a:t>
            </a:r>
          </a:p>
          <a:p>
            <a:pPr marL="0" indent="0" fontAlgn="auto"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DOTTI ESCRETORI GHIANDOLARI PROSTATICI sono ampiamente RAMIFICATI e LUME VARIABILE</a:t>
            </a:r>
          </a:p>
          <a:p>
            <a:pPr marL="0" indent="0" fontAlgn="auto">
              <a:spcBef>
                <a:spcPts val="6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duster" panose="03050602040202020205" pitchFamily="66" charset="77"/>
              </a:rPr>
              <a:t>L’ EPITELIO di DOTTI varia da CILINDRICO SEMPLICE a CILINDRICO PLURISTRATIFICATO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EBEE897-99BA-1840-8351-7F5D2714D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t="58051"/>
          <a:stretch/>
        </p:blipFill>
        <p:spPr bwMode="auto">
          <a:xfrm>
            <a:off x="52085" y="980728"/>
            <a:ext cx="9126263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 t="814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2BFEB8-01B8-4A4E-A5D0-9014A1FDC3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8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85"/>
    </mc:Choice>
    <mc:Fallback xmlns="">
      <p:transition spd="slow" advTm="8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GHIANDOLE BULBO-URETRALI di COWPER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idx="1"/>
          </p:nvPr>
        </p:nvSpPr>
        <p:spPr>
          <a:xfrm>
            <a:off x="611560" y="1196752"/>
            <a:ext cx="8303840" cy="5508848"/>
          </a:xfrm>
        </p:spPr>
        <p:txBody>
          <a:bodyPr/>
          <a:lstStyle/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Sono ORGANI PIENI, PARI, di forma SFEROIDALE, situati profondamente nel PERINEO ANTERIORE e in rapporto con il MUSCOLO SFINTERE STRIATO dell’ URETRA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2600" b="1" dirty="0">
              <a:latin typeface="Chalkboard SE" panose="03050602040202020205" pitchFamily="66" charset="77"/>
            </a:endParaRP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r>
              <a:rPr lang="it-IT" altLang="it-IT" sz="2600" b="1" dirty="0">
                <a:latin typeface="Chalkboard SE" panose="03050602040202020205" pitchFamily="66" charset="77"/>
              </a:rPr>
              <a:t>Riversano il loro SECRETO MUCOIDE (ossia di MUCO NEUTRO) nell’ URETRA peniena, contenuta nel CORPO CAVERNOSO (o SPONGIOSO) dell’ Uretra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Sono ghiandole TUBULO-ALVEOLARI COMPOSTE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600" b="1" dirty="0">
              <a:latin typeface="Comic Sans MS" panose="030F0902030302020204" pitchFamily="66" charset="0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600" b="1" dirty="0">
                <a:latin typeface="Comic Sans MS" panose="030F0902030302020204" pitchFamily="66" charset="0"/>
              </a:rPr>
              <a:t>Sono suddivise in LOBULI da SETTI che si diramano da una CAPSULA FIBRO-MUSCOLARE</a:t>
            </a:r>
          </a:p>
          <a:p>
            <a:pPr marL="0" indent="0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</a:pPr>
            <a:endParaRPr lang="it-IT" altLang="it-IT" sz="3200" b="1" dirty="0">
              <a:latin typeface="Chalkboard SE" panose="03050602040202020205" pitchFamily="66" charset="77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B708D9-910E-3E4E-B696-75F27CBAC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332656"/>
            <a:ext cx="83820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TUBULI RETTI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RETE TESTIS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EPIDIDIMO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4300"/>
            <a:ext cx="84582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A1142F-1EC4-2345-846D-F875FD1690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840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991600" cy="5334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TUBULI  RETTI e RETE TESTIS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idx="1"/>
          </p:nvPr>
        </p:nvSpPr>
        <p:spPr>
          <a:xfrm>
            <a:off x="539552" y="914400"/>
            <a:ext cx="8208912" cy="59436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Sono un insieme di ORGANI CAVI contenuti nell’ ambito del Testicolo, ma del cui parenchima, a </a:t>
            </a:r>
            <a:r>
              <a:rPr lang="it-IT" altLang="it-IT" sz="2800" b="1" dirty="0" err="1">
                <a:latin typeface="Chalkboard SE" panose="03050602040202020205" pitchFamily="66" charset="77"/>
              </a:rPr>
              <a:t>rigor</a:t>
            </a:r>
            <a:r>
              <a:rPr lang="it-IT" altLang="it-IT" sz="2800" b="1" dirty="0">
                <a:latin typeface="Chalkboard SE" panose="03050602040202020205" pitchFamily="66" charset="77"/>
              </a:rPr>
              <a:t> di logica, non fanno parte. 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 TUBULI RETTI si trovano all’ apice di ciascun lobulo e si anastomizzano nella RETE TESTIS</a:t>
            </a: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Il loro lume è rivestito da EPITELIO CUBICO MONOSTRATIFICATO</a:t>
            </a:r>
          </a:p>
          <a:p>
            <a:pPr marL="1588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b="1" dirty="0">
              <a:latin typeface="Chalkboard SE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2800" b="1" dirty="0">
                <a:latin typeface="Chalkboard SE" panose="03050602040202020205" pitchFamily="66" charset="77"/>
              </a:rPr>
              <a:t>Le strutture della RETE TESTIS non sono dotate di una vera e propria parete, ma risultano scavati nel CONNETTIVO FIBROSO del MEDIASTINO del testicolo</a:t>
            </a:r>
          </a:p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41313" indent="-339725" fontAlgn="auto">
              <a:spcBef>
                <a:spcPts val="700"/>
              </a:spcBef>
              <a:buClrTx/>
              <a:buFont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71F01D-A6DC-654B-AD28-0369A2C855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3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332656"/>
            <a:ext cx="8382000" cy="838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TUBULI RETTI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RETE TESTIS </a:t>
            </a:r>
            <a:b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EPIDIDIMO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84300"/>
            <a:ext cx="8458200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B4D992-E2B4-204E-B34F-CCBDAEC22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2533"/>
      </p:ext>
    </p:extLst>
  </p:cSld>
  <p:clrMapOvr>
    <a:masterClrMapping/>
  </p:clrMapOvr>
  <p:transition spd="med" advTm="555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EPIDIDIMO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idx="1"/>
          </p:nvPr>
        </p:nvSpPr>
        <p:spPr>
          <a:xfrm>
            <a:off x="971600" y="877614"/>
            <a:ext cx="7560840" cy="5562600"/>
          </a:xfrm>
        </p:spPr>
        <p:txBody>
          <a:bodyPr rtlCol="0">
            <a:normAutofit/>
          </a:bodyPr>
          <a:lstStyle/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duster" panose="03050602040202020205" pitchFamily="66" charset="77"/>
              </a:rPr>
              <a:t>È localizzato nella Borsa Scrotale, situato al MARGINE POSTERIORE del TESTICOLO</a:t>
            </a:r>
          </a:p>
          <a:p>
            <a:pPr marL="3175" indent="0" fontAlgn="auto">
              <a:spcBef>
                <a:spcPts val="700"/>
              </a:spcBef>
              <a:buClrTx/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endParaRPr lang="it-IT" altLang="it-IT" sz="3200" b="1" dirty="0">
              <a:latin typeface="Chalkduster" panose="03050602040202020205" pitchFamily="66" charset="77"/>
            </a:endParaRPr>
          </a:p>
          <a:p>
            <a:pPr marL="0" indent="0" fontAlgn="auto">
              <a:spcBef>
                <a:spcPts val="700"/>
              </a:spcBef>
              <a:buClr>
                <a:srgbClr val="FFFF00"/>
              </a:buClr>
              <a:buNone/>
              <a:tabLst>
                <a:tab pos="339725" algn="l"/>
                <a:tab pos="444500" algn="l"/>
                <a:tab pos="893763" algn="l"/>
                <a:tab pos="1343025" algn="l"/>
                <a:tab pos="1792288" algn="l"/>
                <a:tab pos="2241550" algn="l"/>
                <a:tab pos="2690813" algn="l"/>
                <a:tab pos="3140075" algn="l"/>
                <a:tab pos="3589338" algn="l"/>
                <a:tab pos="4038600" algn="l"/>
                <a:tab pos="4487863" algn="l"/>
                <a:tab pos="4937125" algn="l"/>
                <a:tab pos="5386388" algn="l"/>
                <a:tab pos="5835650" algn="l"/>
                <a:tab pos="6284913" algn="l"/>
                <a:tab pos="6734175" algn="l"/>
                <a:tab pos="7183438" algn="l"/>
                <a:tab pos="7632700" algn="l"/>
                <a:tab pos="8081963" algn="l"/>
                <a:tab pos="8531225" algn="l"/>
                <a:tab pos="8980488" algn="l"/>
              </a:tabLst>
              <a:defRPr/>
            </a:pPr>
            <a:r>
              <a:rPr lang="it-IT" altLang="it-IT" sz="3200" b="1" dirty="0">
                <a:latin typeface="Chalkduster" panose="03050602040202020205" pitchFamily="66" charset="77"/>
              </a:rPr>
              <a:t>Può essere considerato una sorta “SERBATOIO MATURATIVO” per gli spermatozoi formatisi nei tubuli seminiferi e che da essi vi vengono trasferiti.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5A1EB0-890A-EF40-8E0C-FD8E893D9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6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81D5E778-6E77-DA43-B5BB-333D67E89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9672" y="37764"/>
            <a:ext cx="6495462" cy="682023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91D1D6-9E77-464E-84F2-AC14C5F0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3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9"/>
    </mc:Choice>
    <mc:Fallback xmlns="">
      <p:transition spd="slow" advTm="72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e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e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7966</TotalTime>
  <Words>1455</Words>
  <Application>Microsoft Macintosh PowerPoint</Application>
  <PresentationFormat>Presentazione su schermo (4:3)</PresentationFormat>
  <Paragraphs>228</Paragraphs>
  <Slides>44</Slides>
  <Notes>39</Notes>
  <HiddenSlides>0</HiddenSlides>
  <MMClips>43</MMClips>
  <ScaleCrop>false</ScaleCrop>
  <HeadingPairs>
    <vt:vector size="6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59" baseType="lpstr">
      <vt:lpstr>SimSun</vt:lpstr>
      <vt:lpstr>Arial</vt:lpstr>
      <vt:lpstr>Arial Black</vt:lpstr>
      <vt:lpstr>Chalkboard</vt:lpstr>
      <vt:lpstr>Chalkboard SE</vt:lpstr>
      <vt:lpstr>Chalkduster</vt:lpstr>
      <vt:lpstr>Comic Sans MS</vt:lpstr>
      <vt:lpstr>Copperplate</vt:lpstr>
      <vt:lpstr>Gurmukhi MN</vt:lpstr>
      <vt:lpstr>Lucida Sans Unicode</vt:lpstr>
      <vt:lpstr>Times New Roman</vt:lpstr>
      <vt:lpstr>Tw Cen MT</vt:lpstr>
      <vt:lpstr>Tw Cen MT Condensed</vt:lpstr>
      <vt:lpstr>Wingdings 3</vt:lpstr>
      <vt:lpstr>Integrale</vt:lpstr>
      <vt:lpstr>SISTEMA  GENITALE  M A S C H I L E</vt:lpstr>
      <vt:lpstr> V I E    S P E R M A T I C H E </vt:lpstr>
      <vt:lpstr>Presentazione standard di PowerPoint</vt:lpstr>
      <vt:lpstr>VIE  SPERMATICHE</vt:lpstr>
      <vt:lpstr>TUBULI RETTI  RETE TESTIS  EPIDIDIMO</vt:lpstr>
      <vt:lpstr>TUBULI  RETTI e RETE TESTIS</vt:lpstr>
      <vt:lpstr>TUBULI RETTI  RETE TESTIS  EPIDIDIMO</vt:lpstr>
      <vt:lpstr>EPIDIDIMO</vt:lpstr>
      <vt:lpstr>Presentazione standard di PowerPoint</vt:lpstr>
      <vt:lpstr>EPIDIDIMO PORZIONI COSTITUTIVE</vt:lpstr>
      <vt:lpstr>EPIDIDIMO STRUTTURA</vt:lpstr>
      <vt:lpstr>CONDOTTI (DUTTULI) EFFERENTI STRUTTURA</vt:lpstr>
      <vt:lpstr>Presentazione standard di PowerPoint</vt:lpstr>
      <vt:lpstr>CONDOTTO dell’ EPIDIDIMO STRUTTURA</vt:lpstr>
      <vt:lpstr>Presentazione standard di PowerPoint</vt:lpstr>
      <vt:lpstr>DOTTO (o CANALE) DEFERENTE</vt:lpstr>
      <vt:lpstr>Presentazione standard di PowerPoint</vt:lpstr>
      <vt:lpstr>DOTTO DEFERENTE CARATTERI MORFOLOGICI</vt:lpstr>
      <vt:lpstr>Presentazione standard di PowerPoint</vt:lpstr>
      <vt:lpstr>DOTTo DEFERENTE VASCOLARIZZAZIONE</vt:lpstr>
      <vt:lpstr>DOTTO DEFERENTE STRUTTURA</vt:lpstr>
      <vt:lpstr>Presentazione standard di PowerPoint</vt:lpstr>
      <vt:lpstr>FUNICOLO  SPERMATICO</vt:lpstr>
      <vt:lpstr>COMPONENTI del FUNICOLO  SPERMATICO</vt:lpstr>
      <vt:lpstr>CONDOTTI  EIACULATORI</vt:lpstr>
      <vt:lpstr>CONDOTTI  EIACULATORI STRUTTURA</vt:lpstr>
      <vt:lpstr> G H I A N D O L E    S P E R M A T I C H E </vt:lpstr>
      <vt:lpstr>Presentazione standard di PowerPoint</vt:lpstr>
      <vt:lpstr>Presentazione standard di PowerPoint</vt:lpstr>
      <vt:lpstr>VESCICHETTE  SEMINALI</vt:lpstr>
      <vt:lpstr>Presentazione standard di PowerPoint</vt:lpstr>
      <vt:lpstr>VESCICHETTE SEMINALI STRUTTURA </vt:lpstr>
      <vt:lpstr>Presentazione standard di PowerPoint</vt:lpstr>
      <vt:lpstr>PROSTATA</vt:lpstr>
      <vt:lpstr>PROSTATA CARATTERI MORFOLOGICI </vt:lpstr>
      <vt:lpstr>Presentazione standard di PowerPoint</vt:lpstr>
      <vt:lpstr>PROSTATA: LOBI ANTERIORE, MEDIO, LATERALI e POSTERIORE</vt:lpstr>
      <vt:lpstr>PROSTATA: PALPAZIONE TRANSRETTALE</vt:lpstr>
      <vt:lpstr>PROSTATA  VASCOLARIZZAZIONE</vt:lpstr>
      <vt:lpstr>PROSTATA STRUTTURA</vt:lpstr>
      <vt:lpstr>Presentazione standard di PowerPoint</vt:lpstr>
      <vt:lpstr>PROSTATA  STRUTTURA MICROSCOPICA</vt:lpstr>
      <vt:lpstr>Presentazione standard di PowerPoint</vt:lpstr>
      <vt:lpstr>GHIANDOLE BULBO-URETRALI di COWPER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TESTICOLO</dc:title>
  <dc:creator>Vittorio Grill</dc:creator>
  <cp:lastModifiedBy>Utente di Microsoft Office</cp:lastModifiedBy>
  <cp:revision>519</cp:revision>
  <cp:lastPrinted>1601-01-01T00:00:00Z</cp:lastPrinted>
  <dcterms:created xsi:type="dcterms:W3CDTF">2001-04-16T09:29:16Z</dcterms:created>
  <dcterms:modified xsi:type="dcterms:W3CDTF">2020-05-05T06:45:36Z</dcterms:modified>
</cp:coreProperties>
</file>