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2" r:id="rId5"/>
    <p:sldId id="259" r:id="rId6"/>
    <p:sldId id="260" r:id="rId7"/>
    <p:sldId id="261" r:id="rId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9"/>
  </p:normalViewPr>
  <p:slideViewPr>
    <p:cSldViewPr snapToGrid="0" snapToObjects="1">
      <p:cViewPr varScale="1">
        <p:scale>
          <a:sx n="112" d="100"/>
          <a:sy n="112" d="100"/>
        </p:scale>
        <p:origin x="5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EF1F5D-518E-114D-9B15-DF492E835F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0B22835-2750-1D4A-90A1-7680E0A846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2A40A59-6FE8-3741-99C0-12DD1C1F3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7406D-FD0A-FC45-821D-8826040BAB10}" type="datetimeFigureOut">
              <a:rPr lang="it-IT" smtClean="0"/>
              <a:t>04/05/20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6046ED6-83A7-C141-AE46-BBAAF3306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72E2860-65A6-FD41-B922-32D10315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861E1-B61A-DD48-A8F9-033458A5D3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6374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5CDF52-BC36-6644-A31E-F60636367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032D40A-3A76-C243-B7FC-AACE8D3A1A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6087EAC-47EE-3246-A27D-6EF3F591E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7406D-FD0A-FC45-821D-8826040BAB10}" type="datetimeFigureOut">
              <a:rPr lang="it-IT" smtClean="0"/>
              <a:t>04/05/20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64FEB5B-624D-E944-8FDB-EFCEB3191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25D1AB2-B8F4-6242-8900-3F700A30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861E1-B61A-DD48-A8F9-033458A5D3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7697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8842BAB8-5DDA-194B-A5C3-A7B977639E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4883C03-3249-0547-AF52-5672854C38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36BF06A-3CC6-A441-8539-040E1BC04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7406D-FD0A-FC45-821D-8826040BAB10}" type="datetimeFigureOut">
              <a:rPr lang="it-IT" smtClean="0"/>
              <a:t>04/05/20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770237C-3F6A-444B-8E2C-AF365C1E5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1EDEA5F-9CAF-9348-BA92-9E3D8D272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861E1-B61A-DD48-A8F9-033458A5D3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4429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28BA95-445B-954D-A133-BA1965663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EA1617B-64F8-0F43-9AAF-459C7341BE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5C868D3-E10A-D844-AB0B-4EB040F25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7406D-FD0A-FC45-821D-8826040BAB10}" type="datetimeFigureOut">
              <a:rPr lang="it-IT" smtClean="0"/>
              <a:t>04/05/20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F3B9367-BEF9-F848-8C5A-78DE3BCA6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C376833-B689-CF48-8632-8215C51F9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861E1-B61A-DD48-A8F9-033458A5D3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5913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41263F-C48A-5A49-BD22-4E7E1DFBF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3E3422C-C3A8-2442-83DC-FE70CA3270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DD27208-83CA-5148-86B4-6047F36D6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7406D-FD0A-FC45-821D-8826040BAB10}" type="datetimeFigureOut">
              <a:rPr lang="it-IT" smtClean="0"/>
              <a:t>04/05/20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9A53FFB-E970-CB48-B81D-3EE820E81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0EAAFD9-19F3-ED4A-A1E7-83E8228DB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861E1-B61A-DD48-A8F9-033458A5D3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81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74EE6E-D79A-404F-B030-25A54A3F8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79817AE-693F-0C41-90D4-87320B8674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D1E1A11-01D5-1845-8221-87CED498F3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2567E26-09AA-3847-82BD-9DD54F08F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7406D-FD0A-FC45-821D-8826040BAB10}" type="datetimeFigureOut">
              <a:rPr lang="it-IT" smtClean="0"/>
              <a:t>04/05/20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8A30989-AC55-6444-801D-9F7D4156E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2D78BCF-4E00-BD47-865E-396C250A6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861E1-B61A-DD48-A8F9-033458A5D3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2396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F1226C-282A-5740-A427-21FF6D413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C71C726-C43A-1C48-B063-E4FB8356E4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6A6EE72-4E26-2942-BAC1-B59D08CE7B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26D3E77-5DE4-084B-A18B-26168A1156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3F94BBA-2E3A-9A4C-BABE-B4B2A5AFB4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C44CEDC-977B-0047-9C1A-A4E431B86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7406D-FD0A-FC45-821D-8826040BAB10}" type="datetimeFigureOut">
              <a:rPr lang="it-IT" smtClean="0"/>
              <a:t>04/05/20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96E7CD2-B000-0846-9F47-73ACC11BC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B453272-1A05-A042-83C6-DBBB95CB6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861E1-B61A-DD48-A8F9-033458A5D3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5356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33EE72-8F58-D44E-A5CB-7107D3A1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FC13961-F519-A045-A792-09984E216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7406D-FD0A-FC45-821D-8826040BAB10}" type="datetimeFigureOut">
              <a:rPr lang="it-IT" smtClean="0"/>
              <a:t>04/05/20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250BA05-3F58-304F-8482-7BF9B37D0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12F9FA4-8373-C44A-9ED4-F5D08980B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861E1-B61A-DD48-A8F9-033458A5D3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3758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C2DB8F3-9647-5F41-8F19-A76334811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7406D-FD0A-FC45-821D-8826040BAB10}" type="datetimeFigureOut">
              <a:rPr lang="it-IT" smtClean="0"/>
              <a:t>04/05/20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98D8D57-55DE-D845-AE56-75302F8C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0E2F6D1-F6FF-E946-8880-60D7C0DC8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861E1-B61A-DD48-A8F9-033458A5D3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5672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1C3A87-EBD0-3E4B-80A8-7F72E7800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159E8D6-8ADC-F241-BBA0-D832FD8E6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D888ADC-1530-F744-93EC-D2A0C20091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CFD4A91-D994-D449-9AE8-7AADD8EAC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7406D-FD0A-FC45-821D-8826040BAB10}" type="datetimeFigureOut">
              <a:rPr lang="it-IT" smtClean="0"/>
              <a:t>04/05/20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EBAEF66-B799-8D42-9AF1-DD015845E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2D8314C-3C95-8A41-BBE5-C6DB65149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861E1-B61A-DD48-A8F9-033458A5D3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3634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AC30C6-A118-784B-88BA-B5B3F3126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4CA1F0D-AD57-B243-B61E-1D539276AD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12472DE-C4A5-A641-A6DF-5906FE7B94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E84E069-05BA-4146-AE8E-92C7C5929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7406D-FD0A-FC45-821D-8826040BAB10}" type="datetimeFigureOut">
              <a:rPr lang="it-IT" smtClean="0"/>
              <a:t>04/05/20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BDA66C2-8683-8941-BA23-681C70D10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239D15C-2B61-4B4F-A8C1-D5E18FD02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861E1-B61A-DD48-A8F9-033458A5D3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3240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B90C95A9-18F4-3D45-A462-92C2C9043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F85EEF8-1E8D-F940-BE92-09CD213A47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B424685-043C-0448-8857-F84A35B5AB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67406D-FD0A-FC45-821D-8826040BAB10}" type="datetimeFigureOut">
              <a:rPr lang="it-IT" smtClean="0"/>
              <a:t>04/05/20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594211E-79E3-9E4C-B2FE-B4570AC38C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D2ACC62-AC57-9346-A8DC-621E2D59B6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861E1-B61A-DD48-A8F9-033458A5D3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6464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C3A62A-4150-E643-8F14-F000E3BA43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quiz</a:t>
            </a:r>
          </a:p>
        </p:txBody>
      </p:sp>
    </p:spTree>
    <p:extLst>
      <p:ext uri="{BB962C8B-B14F-4D97-AF65-F5344CB8AC3E}">
        <p14:creationId xmlns:p14="http://schemas.microsoft.com/office/powerpoint/2010/main" val="62148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C8FFA09-A338-6744-BDA1-0DE5FB34C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95" y="0"/>
            <a:ext cx="11561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30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6B2F8FC-1761-764E-A3A8-E47B94765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95" y="0"/>
            <a:ext cx="11561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579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08AD790-4EBD-114D-81C3-F077DA91A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95" y="0"/>
            <a:ext cx="11561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6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E90E179-CABE-D742-AC2E-8D3717596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95" y="0"/>
            <a:ext cx="11561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43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8C36194-8854-9942-98B6-BD618A3B9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95" y="0"/>
            <a:ext cx="11561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4145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2FC354E-771A-D849-91F3-F294D2CD1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95" y="0"/>
            <a:ext cx="11561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97546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882</TotalTime>
  <Words>1</Words>
  <Application>Microsoft Macintosh PowerPoint</Application>
  <PresentationFormat>Widescreen</PresentationFormat>
  <Paragraphs>1</Paragraphs>
  <Slides>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Tema di Office</vt:lpstr>
      <vt:lpstr>quiz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quiz</dc:title>
  <dc:creator>Vanessa Nicolin</dc:creator>
  <cp:lastModifiedBy>Vanessa Nicolin</cp:lastModifiedBy>
  <cp:revision>3</cp:revision>
  <dcterms:created xsi:type="dcterms:W3CDTF">2020-05-04T15:37:37Z</dcterms:created>
  <dcterms:modified xsi:type="dcterms:W3CDTF">2020-05-05T06:19:43Z</dcterms:modified>
</cp:coreProperties>
</file>