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064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FAFA6-6C76-C345-99EA-BB63377D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3CA856-D45B-DD48-8D05-8670B357E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93EFB2-2FA5-7E46-91D3-585533F0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CA5032-6302-D344-907C-9619F057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A85128-8B03-CF47-AEF8-531C65AC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6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91E8A-1AD5-3247-8C37-59AFD5C1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EA71CE2-C63C-B34B-94B8-C661A9BB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C3A083-1B89-A241-B4AF-C15B2187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DA9953-2147-894D-B52A-DEAF20EA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971B91-7429-BA44-ACC4-8CE3530B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56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A0D0862-FE57-5E4D-89C4-60035B7D7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8F1CB6-E16F-2449-9A38-B31B50A11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3DF2DE-201E-9E4F-82A4-D54FEA1A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F774E3-6D1E-6B40-A49F-913ED911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9F6FBD-2BD0-E841-A921-F3EFD76A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34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92C8AC-1CC2-3C4A-A44D-352E9E96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7DD7DB-21D8-C74D-8D26-10D3792ED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7399A1-CCB0-6D42-A295-AAE2A8EA3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CE38CB-2C85-EB4D-A3DA-3A8BD0EC6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29DC36-F236-2F4C-B064-61B73482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58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4DD9D0-91B6-E44C-8A97-F7B2E0D1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A4393A-8543-3C40-94ED-DAB568BC1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465AF6-E4C7-D748-B328-0D36C906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1C0793-2324-2A41-B5E3-53E50AAC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2A0FB-5A4F-5646-A4E5-DB92F5076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56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2E4F8F-8D8B-F445-9745-372BEF40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2B4522-3326-9A48-814E-3DC451477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66707B-22E8-5E48-8DEF-E464324B8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03C223-BC8B-E84C-AD8E-F99A6CB35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6B4898-63F3-0546-8262-0FAF28F1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6C7E68-3635-BD45-897E-4AE4B9BD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19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3E28B0-1C5E-4B4B-BDFD-C4139C16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38578F-B83F-444A-B0C7-E260CC387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D43A4C-E9F1-3349-91BE-1EF6E1CF1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DCCD8F3-10F7-314E-8DDC-C326FFFDB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68C81EE-D574-9541-B0BA-52CBEF67C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C51252-2734-C64F-A15A-CFE1FEF1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04F0B28-77C4-4442-9105-C2CC4305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E75101-D2D0-3940-A0E8-E9FD0086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61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B632F2-686E-9A4D-B4F3-07CB8DC9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7DCA00-254B-434D-9211-832D1F3C7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A0346F-4AE4-EF4D-A2B0-4AE083E7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E7B65B-4D15-044A-90BE-99B748101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61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5EFCCD9-0E36-E14F-A947-3722F945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981269-2BD1-C648-BA47-D29BA6E3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AD9040-C88B-1E41-915D-ACF0A953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7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62282A-4EDD-8C40-8C11-AB7456DC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902894-787F-7147-826F-A7BF6E89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F0884C-64C8-C04C-A645-7730EAF2A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39B265-CB8B-3540-B411-3D050754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04DEC9-3C15-7649-9AB5-D7243182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740FC1-85DA-8942-A1F4-236EA4F3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59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487110-D71A-1742-948C-AB0F9A20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40D5EC8-180E-9946-A4D4-FF42D118D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73372E-6E0A-BE4D-905A-4A96D04E0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8D41F9-3725-BF4D-A25B-1719594D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497F60-B2D0-EF47-A943-0DF1FE8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D89900-9CA2-4942-B643-9CC8BC50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8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959023A-800F-6242-9F8E-CB7C3EA46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9ABFB0-49CF-4F48-9FFD-185F00300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D1A2B8-14A9-CC47-A44B-D271922C0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350C9-62D5-ED4F-9A2F-36704BF518C3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373163-C6D8-504A-8601-89C25AA96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AE329C-0338-9243-AB86-0FE901E8C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3B8EE-3248-1243-A6F2-E1521174E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4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8F372-813D-DE48-84B4-442EE0F3C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Risposte quiz</a:t>
            </a:r>
          </a:p>
        </p:txBody>
      </p:sp>
    </p:spTree>
    <p:extLst>
      <p:ext uri="{BB962C8B-B14F-4D97-AF65-F5344CB8AC3E}">
        <p14:creationId xmlns:p14="http://schemas.microsoft.com/office/powerpoint/2010/main" val="230147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5EA3806-7DE9-5145-B993-67BC069B6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F60B448-10E7-9543-A797-006BB26B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3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41A046-2955-2446-BC23-AAF8E70E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3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710EEC3-C879-DD48-A601-5D9B2278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B4A47E-1D5E-1E4B-9654-225577DCE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6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5F62E4-1496-BA47-B9C4-9773C9EA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09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2</Words>
  <Application>Microsoft Macintosh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Risposte quiz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Risposte quiz</dc:title>
  <dc:creator>Vanessa Nicolin</dc:creator>
  <cp:lastModifiedBy>Vanessa Nicolin</cp:lastModifiedBy>
  <cp:revision>3</cp:revision>
  <dcterms:created xsi:type="dcterms:W3CDTF">2020-05-04T15:38:38Z</dcterms:created>
  <dcterms:modified xsi:type="dcterms:W3CDTF">2020-05-05T06:20:03Z</dcterms:modified>
</cp:coreProperties>
</file>