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opolazione_fig_7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9562" y="1883831"/>
            <a:ext cx="6649219" cy="4464496"/>
          </a:xfrm>
          <a:prstGeom prst="rect">
            <a:avLst/>
          </a:prstGeom>
        </p:spPr>
      </p:pic>
      <p:pic>
        <p:nvPicPr>
          <p:cNvPr id="3" name="SlideTransDEm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563" y="5877272"/>
            <a:ext cx="609600" cy="609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25236" y="983673"/>
            <a:ext cx="67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tx2"/>
                </a:solidFill>
              </a:rPr>
              <a:t>Il modello della transizione demografica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2020-05-04T08:41:02Z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