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73" r:id="rId3"/>
    <p:sldId id="260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41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urbana</a:t>
            </a: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3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3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4"/>
    </mc:Choice>
    <mc:Fallback>
      <p:transition spd="slow" advTm="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53BAA-E4F3-794F-B970-1E9B82A4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diverse città corrispondono diverse funzioni. 1. attività/funzioni culturali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DC84C5-FC01-D640-A3FC-DC768F034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2171700"/>
            <a:ext cx="9632617" cy="421752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8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847"/>
    </mc:Choice>
    <mc:Fallback>
      <p:transition spd="slow" advTm="51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ED46EC-A961-FA4E-A17C-6B285333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diverse città corrispondono diverse funzioni. 2. attività/funzioni direzionali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4CD34C-50F7-1E4F-96F2-2C49FD11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067213"/>
            <a:ext cx="9623423" cy="34004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034723-1A92-0448-AAA6-CE8A97042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77" y="2171700"/>
            <a:ext cx="9623423" cy="8955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622"/>
    </mc:Choice>
    <mc:Fallback>
      <p:transition spd="slow" advTm="57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CE0430-9D59-014E-A56F-F0381018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diverse città corrispondono diverse funzioni. 3. attività/funzioni produttive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DA884DB-81C4-8D44-A728-80FB49AC5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3179446"/>
            <a:ext cx="9567873" cy="221435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18B568-A104-7549-B597-890737F6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99" y="2278460"/>
            <a:ext cx="9682223" cy="900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64"/>
    </mc:Choice>
    <mc:Fallback>
      <p:transition spd="slow" advTm="31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0A92B-0B22-844E-AE8A-62D1D104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diverse città corrispondono diverse funzioni. 4. attività/funzioni distributive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4B41D4-D5FE-A340-8AFD-F06F9F91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58" y="3981690"/>
            <a:ext cx="7616142" cy="188570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F6035E-3222-9845-B9A2-F2E4431C1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018436"/>
            <a:ext cx="9601200" cy="8934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9B299D-4A66-CB4B-B186-92B133718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911881"/>
            <a:ext cx="9508603" cy="37215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8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646"/>
    </mc:Choice>
    <mc:Fallback>
      <p:transition spd="slow" advTm="82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1665</TotalTime>
  <Words>67</Words>
  <Application>Microsoft Office PowerPoint</Application>
  <PresentationFormat>Widescreen</PresentationFormat>
  <Paragraphs>13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Franklin Gothic Book</vt:lpstr>
      <vt:lpstr>Ritaglio</vt:lpstr>
      <vt:lpstr>Geografia  Sergio Zilli</vt:lpstr>
      <vt:lpstr>Presentazione n. 41 (con audio)</vt:lpstr>
      <vt:lpstr>A diverse città corrispondono diverse funzioni. 1. attività/funzioni culturali</vt:lpstr>
      <vt:lpstr>A diverse città corrispondono diverse funzioni. 2. attività/funzioni direzionali</vt:lpstr>
      <vt:lpstr>A diverse città corrispondono diverse funzioni. 3. attività/funzioni produttive</vt:lpstr>
      <vt:lpstr>A diverse città corrispondono diverse funzioni. 4. attività/funzioni distributive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19</cp:revision>
  <dcterms:created xsi:type="dcterms:W3CDTF">2020-05-04T15:12:36Z</dcterms:created>
  <dcterms:modified xsi:type="dcterms:W3CDTF">2020-05-06T14:31:07Z</dcterms:modified>
</cp:coreProperties>
</file>