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asellaDiTesto 3"/>
          <p:cNvSpPr txBox="1">
            <a:spLocks noChangeArrowheads="1"/>
          </p:cNvSpPr>
          <p:nvPr/>
        </p:nvSpPr>
        <p:spPr bwMode="auto">
          <a:xfrm>
            <a:off x="637427" y="916206"/>
            <a:ext cx="111492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 smtClean="0">
                <a:solidFill>
                  <a:schemeClr val="accent1"/>
                </a:solidFill>
              </a:rPr>
              <a:t>La distribuzione spaziale dei fattori produttivi e l’organizzazione della produzione</a:t>
            </a:r>
            <a:endParaRPr lang="it-IT" altLang="it-IT" sz="2400" dirty="0">
              <a:solidFill>
                <a:schemeClr val="accent1"/>
              </a:solidFill>
            </a:endParaRPr>
          </a:p>
        </p:txBody>
      </p:sp>
      <p:sp>
        <p:nvSpPr>
          <p:cNvPr id="16386" name="CasellaDiTesto 3"/>
          <p:cNvSpPr txBox="1">
            <a:spLocks noChangeArrowheads="1"/>
          </p:cNvSpPr>
          <p:nvPr/>
        </p:nvSpPr>
        <p:spPr bwMode="auto">
          <a:xfrm>
            <a:off x="6212030" y="1724664"/>
            <a:ext cx="20281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>
                <a:latin typeface="+mj-lt"/>
              </a:rPr>
              <a:t>Visione tradizionale</a:t>
            </a:r>
          </a:p>
        </p:txBody>
      </p:sp>
      <p:sp>
        <p:nvSpPr>
          <p:cNvPr id="16387" name="CasellaDiTesto 3"/>
          <p:cNvSpPr txBox="1">
            <a:spLocks noChangeArrowheads="1"/>
          </p:cNvSpPr>
          <p:nvPr/>
        </p:nvSpPr>
        <p:spPr bwMode="auto">
          <a:xfrm>
            <a:off x="3343128" y="5745595"/>
            <a:ext cx="1928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>
                <a:latin typeface="+mj-lt"/>
              </a:rPr>
              <a:t>Visione alternativa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" y="2000250"/>
            <a:ext cx="39878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79" y="3023033"/>
            <a:ext cx="416242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37428" y="1759527"/>
            <a:ext cx="4432254" cy="30612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7030A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212030" y="2671621"/>
            <a:ext cx="4456835" cy="344330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" name="SlideAmmb2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4234" y="5862246"/>
            <a:ext cx="609600" cy="609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40327" y="6248400"/>
            <a:ext cx="2379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Fonte: Morelli, 2010</a:t>
            </a:r>
            <a:endParaRPr lang="it-IT" sz="1400" dirty="0"/>
          </a:p>
        </p:txBody>
      </p:sp>
      <p:sp>
        <p:nvSpPr>
          <p:cNvPr id="5" name="Freccia a sinistra 4"/>
          <p:cNvSpPr/>
          <p:nvPr/>
        </p:nvSpPr>
        <p:spPr>
          <a:xfrm>
            <a:off x="5403273" y="1818410"/>
            <a:ext cx="490103" cy="181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/>
          <p:cNvSpPr/>
          <p:nvPr/>
        </p:nvSpPr>
        <p:spPr>
          <a:xfrm>
            <a:off x="5403273" y="5810683"/>
            <a:ext cx="490103" cy="119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9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19</Words>
  <Application>Microsoft Office PowerPoint</Application>
  <PresentationFormat>Widescreen</PresentationFormat>
  <Paragraphs>4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13</cp:revision>
  <dcterms:created xsi:type="dcterms:W3CDTF">2020-03-31T13:43:48Z</dcterms:created>
  <dcterms:modified xsi:type="dcterms:W3CDTF">2020-05-07T13:32:47Z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