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3"/>
          <p:cNvSpPr txBox="1">
            <a:spLocks noChangeArrowheads="1"/>
          </p:cNvSpPr>
          <p:nvPr/>
        </p:nvSpPr>
        <p:spPr bwMode="auto">
          <a:xfrm>
            <a:off x="921201" y="2531542"/>
            <a:ext cx="2055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Marion K. </a:t>
            </a:r>
            <a:r>
              <a:rPr lang="it-IT" altLang="it-IT" dirty="0" err="1"/>
              <a:t>Hubbert</a:t>
            </a:r>
            <a:endParaRPr lang="it-IT" altLang="it-IT" dirty="0"/>
          </a:p>
        </p:txBody>
      </p:sp>
      <p:sp>
        <p:nvSpPr>
          <p:cNvPr id="18435" name="CasellaDiTesto 3"/>
          <p:cNvSpPr txBox="1">
            <a:spLocks noChangeArrowheads="1"/>
          </p:cNvSpPr>
          <p:nvPr/>
        </p:nvSpPr>
        <p:spPr bwMode="auto">
          <a:xfrm>
            <a:off x="2478746" y="1377447"/>
            <a:ext cx="6830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accent1"/>
                </a:solidFill>
              </a:rPr>
              <a:t>Lo sviluppo </a:t>
            </a:r>
            <a:r>
              <a:rPr lang="it-IT" altLang="it-IT" sz="2400" dirty="0" smtClean="0">
                <a:solidFill>
                  <a:schemeClr val="accent1"/>
                </a:solidFill>
              </a:rPr>
              <a:t>sostenibile e i limiti fisici delle risorse</a:t>
            </a:r>
            <a:endParaRPr lang="it-IT" altLang="it-IT" sz="2400" dirty="0">
              <a:solidFill>
                <a:schemeClr val="accent1"/>
              </a:solidFill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3272163" y="2645048"/>
            <a:ext cx="50006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437" name="CasellaDiTesto 7"/>
          <p:cNvSpPr txBox="1">
            <a:spLocks noChangeArrowheads="1"/>
          </p:cNvSpPr>
          <p:nvPr/>
        </p:nvSpPr>
        <p:spPr bwMode="auto">
          <a:xfrm>
            <a:off x="4237614" y="2487716"/>
            <a:ext cx="2249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Il “picco” del petrolio</a:t>
            </a:r>
          </a:p>
        </p:txBody>
      </p:sp>
      <p:sp>
        <p:nvSpPr>
          <p:cNvPr id="18438" name="CasellaDiTesto 8"/>
          <p:cNvSpPr txBox="1">
            <a:spLocks noChangeArrowheads="1"/>
          </p:cNvSpPr>
          <p:nvPr/>
        </p:nvSpPr>
        <p:spPr bwMode="auto">
          <a:xfrm>
            <a:off x="997402" y="3346056"/>
            <a:ext cx="200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Kenneth </a:t>
            </a:r>
            <a:r>
              <a:rPr lang="it-IT" altLang="it-IT" dirty="0" err="1"/>
              <a:t>Boulding</a:t>
            </a:r>
            <a:endParaRPr lang="it-IT" altLang="it-IT" dirty="0"/>
          </a:p>
        </p:txBody>
      </p:sp>
      <p:sp>
        <p:nvSpPr>
          <p:cNvPr id="11" name="Freccia a destra 10"/>
          <p:cNvSpPr/>
          <p:nvPr/>
        </p:nvSpPr>
        <p:spPr>
          <a:xfrm>
            <a:off x="3272163" y="3471507"/>
            <a:ext cx="50006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440" name="CasellaDiTesto 11"/>
          <p:cNvSpPr txBox="1">
            <a:spLocks noChangeArrowheads="1"/>
          </p:cNvSpPr>
          <p:nvPr/>
        </p:nvSpPr>
        <p:spPr bwMode="auto">
          <a:xfrm>
            <a:off x="4237615" y="3425236"/>
            <a:ext cx="377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L’economia della navicella spaziale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5362357" y="2991243"/>
            <a:ext cx="1428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442" name="CasellaDiTesto 13"/>
          <p:cNvSpPr txBox="1">
            <a:spLocks noChangeArrowheads="1"/>
          </p:cNvSpPr>
          <p:nvPr/>
        </p:nvSpPr>
        <p:spPr bwMode="auto">
          <a:xfrm>
            <a:off x="5736528" y="5377041"/>
            <a:ext cx="245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Terra sistema “chiuso”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9603175" y="4116965"/>
            <a:ext cx="1428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444" name="CasellaDiTesto 15"/>
          <p:cNvSpPr txBox="1">
            <a:spLocks noChangeArrowheads="1"/>
          </p:cNvSpPr>
          <p:nvPr/>
        </p:nvSpPr>
        <p:spPr bwMode="auto">
          <a:xfrm>
            <a:off x="8963748" y="5000626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Risorse limitate</a:t>
            </a:r>
          </a:p>
        </p:txBody>
      </p:sp>
      <p:sp>
        <p:nvSpPr>
          <p:cNvPr id="17" name="Croce 16"/>
          <p:cNvSpPr/>
          <p:nvPr/>
        </p:nvSpPr>
        <p:spPr>
          <a:xfrm>
            <a:off x="9674614" y="5409800"/>
            <a:ext cx="259096" cy="25721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446" name="CasellaDiTesto 17"/>
          <p:cNvSpPr txBox="1">
            <a:spLocks noChangeArrowheads="1"/>
          </p:cNvSpPr>
          <p:nvPr/>
        </p:nvSpPr>
        <p:spPr bwMode="auto">
          <a:xfrm>
            <a:off x="9309462" y="5851961"/>
            <a:ext cx="104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Entropia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8797060" y="5000626"/>
            <a:ext cx="1928813" cy="128587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" name="SlideAmb4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8275" y="5917048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0218" y="6286501"/>
            <a:ext cx="264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Fonte: Morelli, 2010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93334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38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14</cp:revision>
  <dcterms:created xsi:type="dcterms:W3CDTF">2020-03-31T13:43:48Z</dcterms:created>
  <dcterms:modified xsi:type="dcterms:W3CDTF">2020-05-07T13:37:23Z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