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8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46A19-579D-4622-BEF5-9FE12C2ABF5C}" type="datetimeFigureOut">
              <a:rPr lang="it-IT" smtClean="0"/>
              <a:t>08/05/2020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EFEC4-6B73-4F5C-B0BC-BD97523ACE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9645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 smtClean="0"/>
          </a:p>
        </p:txBody>
      </p:sp>
      <p:sp>
        <p:nvSpPr>
          <p:cNvPr id="4301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9FB689D-D721-4CF9-8A02-1578A51B8FB1}" type="slidenum">
              <a:rPr lang="it-IT" altLang="it-IT"/>
              <a:pPr>
                <a:spcBef>
                  <a:spcPct val="0"/>
                </a:spcBef>
              </a:pPr>
              <a:t>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43904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346051A6-EA3B-43FD-8C94-EFCC1818F0A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583865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68AB8A-C271-44A8-8CA8-6BD34B8A500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9857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10DDC-F3F2-4B38-B88B-6909D29B37E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34630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E21136-A0F7-4F23-A4D5-464A5FEE8B3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52953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8E7CF0A3-86BE-4A8D-8F94-293D1E64303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140191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CDFAE-014C-41FF-88EE-1DE41D325C2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4203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922DE6-B3D2-4370-8367-505F03947B5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31983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9840C1-B4EC-41BC-BF83-9F54B4951EE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35919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B61F8F-9C73-4E4C-A474-B37D8894F90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64668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D84AB4-A86C-476B-BC12-B868EB5C5C8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18855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fld id="{6CF67FCB-4106-45F5-A560-D7E2BE0B718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87010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  <a:endParaRPr lang="en-US" altLang="it-IT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US" altLang="it-IT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sz="1200">
                <a:solidFill>
                  <a:srgbClr val="045C75"/>
                </a:solidFill>
              </a:defRPr>
            </a:lvl1pPr>
          </a:lstStyle>
          <a:p>
            <a:fld id="{EAD5F716-1846-4263-AD23-8A2EB42E3F8B}" type="slidenum">
              <a:rPr lang="it-IT" altLang="it-IT"/>
              <a:pPr/>
              <a:t>‹N›</a:t>
            </a:fld>
            <a:endParaRPr lang="it-IT" altLang="it-IT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34143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03512" y="0"/>
            <a:ext cx="807524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u="sng" dirty="0" smtClean="0"/>
              <a:t>Ciclo monetario della produzione</a:t>
            </a:r>
            <a:endParaRPr lang="it-IT" u="sng" dirty="0"/>
          </a:p>
        </p:txBody>
      </p:sp>
      <p:sp>
        <p:nvSpPr>
          <p:cNvPr id="17411" name="Segnaposto contenuto 2"/>
          <p:cNvSpPr>
            <a:spLocks noGrp="1"/>
          </p:cNvSpPr>
          <p:nvPr>
            <p:ph idx="1"/>
          </p:nvPr>
        </p:nvSpPr>
        <p:spPr>
          <a:xfrm>
            <a:off x="1981201" y="1609725"/>
            <a:ext cx="8075613" cy="4846638"/>
          </a:xfrm>
          <a:solidFill>
            <a:schemeClr val="bg1"/>
          </a:solidFill>
          <a:ln>
            <a:solidFill>
              <a:schemeClr val="tx2"/>
            </a:solidFill>
            <a:miter lim="800000"/>
            <a:headEnd/>
            <a:tailEnd/>
          </a:ln>
        </p:spPr>
        <p:txBody>
          <a:bodyPr vert="horz" wrap="square" lIns="7200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4" eaLnBrk="1" hangingPunct="1">
              <a:buFont typeface="Wingdings 2" panose="05020102010507070707" pitchFamily="18" charset="2"/>
              <a:buNone/>
            </a:pPr>
            <a:endParaRPr lang="it-IT" altLang="it-IT" dirty="0" smtClean="0"/>
          </a:p>
          <a:p>
            <a:pPr lvl="4" eaLnBrk="1" hangingPunct="1">
              <a:buFont typeface="Wingdings 2" panose="05020102010507070707" pitchFamily="18" charset="2"/>
              <a:buNone/>
            </a:pPr>
            <a:endParaRPr lang="it-IT" altLang="it-IT" dirty="0" smtClean="0"/>
          </a:p>
          <a:p>
            <a:pPr lvl="4" eaLnBrk="1" hangingPunct="1">
              <a:buFont typeface="Wingdings 2" panose="05020102010507070707" pitchFamily="18" charset="2"/>
              <a:buNone/>
            </a:pPr>
            <a:endParaRPr lang="it-IT" altLang="it-IT" dirty="0" smtClean="0"/>
          </a:p>
          <a:p>
            <a:pPr lvl="1" eaLnBrk="1" hangingPunct="1">
              <a:buFont typeface="Wingdings 2" panose="05020102010507070707" pitchFamily="18" charset="2"/>
              <a:buNone/>
            </a:pPr>
            <a:r>
              <a:rPr lang="it-IT" altLang="it-IT" dirty="0" smtClean="0">
                <a:solidFill>
                  <a:schemeClr val="tx1"/>
                </a:solidFill>
              </a:rPr>
              <a:t>Capitale</a:t>
            </a:r>
            <a:r>
              <a:rPr lang="it-IT" altLang="it-IT" dirty="0" smtClean="0"/>
              <a:t>					</a:t>
            </a:r>
            <a:r>
              <a:rPr lang="it-IT" altLang="it-IT" dirty="0" smtClean="0">
                <a:solidFill>
                  <a:schemeClr val="tx1"/>
                </a:solidFill>
              </a:rPr>
              <a:t>Risparmi</a:t>
            </a:r>
          </a:p>
          <a:p>
            <a:pPr lvl="1" eaLnBrk="1" hangingPunct="1">
              <a:buFont typeface="Wingdings 2" panose="05020102010507070707" pitchFamily="18" charset="2"/>
              <a:buNone/>
            </a:pPr>
            <a:endParaRPr lang="it-IT" altLang="it-IT" sz="2000" dirty="0"/>
          </a:p>
          <a:p>
            <a:pPr lvl="1" eaLnBrk="1" hangingPunct="1">
              <a:buFont typeface="Wingdings 2" panose="05020102010507070707" pitchFamily="18" charset="2"/>
              <a:buNone/>
            </a:pPr>
            <a:endParaRPr lang="it-IT" altLang="it-IT" sz="2000" dirty="0"/>
          </a:p>
          <a:p>
            <a:pPr lvl="1" eaLnBrk="1" hangingPunct="1">
              <a:buFont typeface="Wingdings 2" panose="05020102010507070707" pitchFamily="18" charset="2"/>
              <a:buNone/>
            </a:pPr>
            <a:r>
              <a:rPr lang="it-IT" altLang="it-IT" sz="2000" dirty="0"/>
              <a:t>				Produzione</a:t>
            </a:r>
          </a:p>
          <a:p>
            <a:pPr lvl="1" eaLnBrk="1" hangingPunct="1">
              <a:buFont typeface="Wingdings 2" panose="05020102010507070707" pitchFamily="18" charset="2"/>
              <a:buNone/>
            </a:pPr>
            <a:endParaRPr lang="it-IT" altLang="it-IT" sz="2000" dirty="0"/>
          </a:p>
          <a:p>
            <a:pPr lvl="1" eaLnBrk="1" hangingPunct="1">
              <a:buFont typeface="Wingdings 2" panose="05020102010507070707" pitchFamily="18" charset="2"/>
              <a:buNone/>
            </a:pPr>
            <a:endParaRPr lang="it-IT" altLang="it-IT" sz="2000" dirty="0"/>
          </a:p>
          <a:p>
            <a:pPr lvl="1" eaLnBrk="1" hangingPunct="1">
              <a:buFont typeface="Wingdings 2" panose="05020102010507070707" pitchFamily="18" charset="2"/>
              <a:buNone/>
            </a:pPr>
            <a:endParaRPr lang="it-IT" altLang="it-IT" sz="2000" dirty="0"/>
          </a:p>
          <a:p>
            <a:pPr lvl="1" eaLnBrk="1" hangingPunct="1">
              <a:buFont typeface="Wingdings 2" panose="05020102010507070707" pitchFamily="18" charset="2"/>
              <a:buNone/>
            </a:pPr>
            <a:r>
              <a:rPr lang="it-IT" altLang="it-IT" sz="2000" dirty="0"/>
              <a:t>	Lavoro					Consumi</a:t>
            </a:r>
          </a:p>
        </p:txBody>
      </p:sp>
      <p:sp>
        <p:nvSpPr>
          <p:cNvPr id="17412" name="Segnaposto numero diapositiva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7611F4E-5B1A-4E8E-B95D-08E766BAE6BA}" type="slidenum">
              <a:rPr lang="it-IT" altLang="it-IT" sz="1100">
                <a:solidFill>
                  <a:schemeClr val="tx2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</a:t>
            </a:fld>
            <a:endParaRPr lang="it-IT" altLang="it-IT" sz="11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cxnSp>
        <p:nvCxnSpPr>
          <p:cNvPr id="9" name="Connettore 2 8"/>
          <p:cNvCxnSpPr/>
          <p:nvPr/>
        </p:nvCxnSpPr>
        <p:spPr>
          <a:xfrm flipV="1">
            <a:off x="6227474" y="2925763"/>
            <a:ext cx="1152525" cy="9366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>
          <a:xfrm rot="10800000">
            <a:off x="3575050" y="2636839"/>
            <a:ext cx="3816350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>
            <a:off x="3575051" y="2781300"/>
            <a:ext cx="1152525" cy="9350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 rot="16200000" flipH="1">
            <a:off x="6191755" y="4133635"/>
            <a:ext cx="1152525" cy="10810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 rot="10800000">
            <a:off x="3719513" y="5484381"/>
            <a:ext cx="3671887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/>
          <p:cNvCxnSpPr/>
          <p:nvPr/>
        </p:nvCxnSpPr>
        <p:spPr>
          <a:xfrm rot="5400000" flipH="1" flipV="1">
            <a:off x="3503613" y="4217990"/>
            <a:ext cx="1150938" cy="10080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SlideAmb5_c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69600" y="55764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9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5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26</Words>
  <Application>Microsoft Office PowerPoint</Application>
  <PresentationFormat>Widescreen</PresentationFormat>
  <Paragraphs>14</Paragraphs>
  <Slides>1</Slides>
  <Notes>1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7" baseType="lpstr">
      <vt:lpstr>Arial</vt:lpstr>
      <vt:lpstr>Calibri</vt:lpstr>
      <vt:lpstr>Constantia</vt:lpstr>
      <vt:lpstr>Monotype Sorts</vt:lpstr>
      <vt:lpstr>Wingdings 2</vt:lpstr>
      <vt:lpstr>Equinozio</vt:lpstr>
      <vt:lpstr>Ciclo monetario della produzione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Hewlett-Packard Company</dc:creator>
  <cp:lastModifiedBy>Hewlett-Packard Company</cp:lastModifiedBy>
  <cp:revision>13</cp:revision>
  <dcterms:created xsi:type="dcterms:W3CDTF">2020-03-31T13:43:48Z</dcterms:created>
  <dcterms:modified xsi:type="dcterms:W3CDTF">2020-05-08T08:12:32Z</dcterms:modified>
  <cp:contentStatus/>
</cp:coreProperties>
</file>