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ED5674-3B79-43A8-B2D6-75EB513B3586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56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821925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u="sng" dirty="0" smtClean="0"/>
              <a:t>Ciclo “reale” della Produzione</a:t>
            </a:r>
            <a:endParaRPr lang="it-IT" u="sng" dirty="0"/>
          </a:p>
        </p:txBody>
      </p:sp>
      <p:sp>
        <p:nvSpPr>
          <p:cNvPr id="18435" name="Segnaposto contenuto 2"/>
          <p:cNvSpPr>
            <a:spLocks noGrp="1"/>
          </p:cNvSpPr>
          <p:nvPr>
            <p:ph idx="1"/>
          </p:nvPr>
        </p:nvSpPr>
        <p:spPr>
          <a:xfrm>
            <a:off x="1981200" y="1609725"/>
            <a:ext cx="8147050" cy="4846638"/>
          </a:xfrm>
          <a:solidFill>
            <a:schemeClr val="bg1"/>
          </a:solidFill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dirty="0" smtClean="0"/>
              <a:t>Lavoro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dirty="0" smtClean="0"/>
              <a:t>Capitale		Produzione		Consumi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dirty="0" smtClean="0"/>
              <a:t>Ambiente			Rifiuti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 dirty="0" smtClean="0"/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7D91AF-1059-4802-8965-DE0488B5AFCE}" type="slidenum">
              <a:rPr lang="it-IT" altLang="it-IT" sz="110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it-IT" altLang="it-IT" sz="11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3432175" y="4171084"/>
            <a:ext cx="12239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rot="16200000" flipH="1">
            <a:off x="3107532" y="2312194"/>
            <a:ext cx="1584325" cy="1512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rot="5400000" flipH="1" flipV="1">
            <a:off x="3252788" y="4523942"/>
            <a:ext cx="1511300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6574776" y="4238481"/>
            <a:ext cx="9366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rot="10800000">
            <a:off x="3692909" y="6027737"/>
            <a:ext cx="18716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830146" y="4574813"/>
            <a:ext cx="1052658" cy="14529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rot="10800000">
            <a:off x="3432175" y="2205038"/>
            <a:ext cx="4895850" cy="1511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Amb6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600" y="5805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</Words>
  <Application>Microsoft Office PowerPoint</Application>
  <PresentationFormat>Widescreen</PresentationFormat>
  <Paragraphs>13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Calibri</vt:lpstr>
      <vt:lpstr>Constantia</vt:lpstr>
      <vt:lpstr>Monotype Sorts</vt:lpstr>
      <vt:lpstr>Wingdings</vt:lpstr>
      <vt:lpstr>Wingdings 2</vt:lpstr>
      <vt:lpstr>Equinozio</vt:lpstr>
      <vt:lpstr>Ciclo “reale” della Produzione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11</cp:revision>
  <dcterms:created xsi:type="dcterms:W3CDTF">2020-03-31T13:43:48Z</dcterms:created>
  <dcterms:modified xsi:type="dcterms:W3CDTF">2020-05-08T08:11:43Z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