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4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46A19-579D-4622-BEF5-9FE12C2ABF5C}" type="datetimeFigureOut">
              <a:rPr lang="it-IT" smtClean="0"/>
              <a:t>09/05/2020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EFEC4-6B73-4F5C-B0BC-BD97523ACE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9645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346051A6-EA3B-43FD-8C94-EFCC1818F0A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583865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68AB8A-C271-44A8-8CA8-6BD34B8A500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9857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C10DDC-F3F2-4B38-B88B-6909D29B37E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34630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E21136-A0F7-4F23-A4D5-464A5FEE8B3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52953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8E7CF0A3-86BE-4A8D-8F94-293D1E64303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140191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1CDFAE-014C-41FF-88EE-1DE41D325C2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4203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922DE6-B3D2-4370-8367-505F03947B5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31983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9840C1-B4EC-41BC-BF83-9F54B4951EE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35919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B61F8F-9C73-4E4C-A474-B37D8894F90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64668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D84AB4-A86C-476B-BC12-B868EB5C5C8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18855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/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fld id="{6CF67FCB-4106-45F5-A560-D7E2BE0B718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87010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  <a:endParaRPr lang="en-US" altLang="it-IT" smtClean="0"/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  <a:endParaRPr lang="en-US" altLang="it-IT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sz="1200">
                <a:solidFill>
                  <a:srgbClr val="045C75"/>
                </a:solidFill>
              </a:defRPr>
            </a:lvl1pPr>
          </a:lstStyle>
          <a:p>
            <a:fld id="{EAD5F716-1846-4263-AD23-8A2EB42E3F8B}" type="slidenum">
              <a:rPr lang="it-IT" altLang="it-IT"/>
              <a:pPr/>
              <a:t>‹N›</a:t>
            </a:fld>
            <a:endParaRPr lang="it-IT" altLang="it-IT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è"/>
                <a:defRPr/>
              </a:pPr>
              <a:endParaRPr lang="en-US" sz="180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è"/>
                <a:defRPr/>
              </a:pP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34143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CasellaDiTesto 3"/>
          <p:cNvSpPr txBox="1">
            <a:spLocks noChangeArrowheads="1"/>
          </p:cNvSpPr>
          <p:nvPr/>
        </p:nvSpPr>
        <p:spPr bwMode="auto">
          <a:xfrm>
            <a:off x="370178" y="895648"/>
            <a:ext cx="52373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2400" dirty="0" smtClean="0">
                <a:solidFill>
                  <a:schemeClr val="tx2"/>
                </a:solidFill>
              </a:rPr>
              <a:t>I limiti della crescita o dello sviluppo?</a:t>
            </a:r>
            <a:endParaRPr lang="it-IT" altLang="it-IT" sz="2400" dirty="0">
              <a:solidFill>
                <a:schemeClr val="tx2"/>
              </a:solidFill>
            </a:endParaRP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80" y="1624014"/>
            <a:ext cx="4810125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Rettangolo 4"/>
          <p:cNvSpPr>
            <a:spLocks noChangeArrowheads="1"/>
          </p:cNvSpPr>
          <p:nvPr/>
        </p:nvSpPr>
        <p:spPr bwMode="auto">
          <a:xfrm>
            <a:off x="1154114" y="6275090"/>
            <a:ext cx="2441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a-DK" altLang="it-IT" sz="1400" dirty="0"/>
              <a:t>Fonte: Meadows et al., 1972</a:t>
            </a:r>
          </a:p>
        </p:txBody>
      </p:sp>
      <p:pic>
        <p:nvPicPr>
          <p:cNvPr id="2" name="SlideAmb8_ca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40983" y="2018022"/>
            <a:ext cx="609600" cy="6096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6871855" y="2216727"/>
            <a:ext cx="2092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Commento audio 1</a:t>
            </a:r>
            <a:endParaRPr lang="it-IT" dirty="0"/>
          </a:p>
        </p:txBody>
      </p:sp>
      <p:pic>
        <p:nvPicPr>
          <p:cNvPr id="4" name="SlideAmb8_ca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40983" y="3319464"/>
            <a:ext cx="609600" cy="6096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6871855" y="3472979"/>
            <a:ext cx="2193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Commento audio 2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7724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98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252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nozio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Equinozi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21</Words>
  <Application>Microsoft Office PowerPoint</Application>
  <PresentationFormat>Widescreen</PresentationFormat>
  <Paragraphs>4</Paragraphs>
  <Slides>1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7" baseType="lpstr">
      <vt:lpstr>Arial</vt:lpstr>
      <vt:lpstr>Calibri</vt:lpstr>
      <vt:lpstr>Constantia</vt:lpstr>
      <vt:lpstr>Monotype Sorts</vt:lpstr>
      <vt:lpstr>Wingdings 2</vt:lpstr>
      <vt:lpstr>Equinozio</vt:lpstr>
      <vt:lpstr>Presentazione standard di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Hewlett-Packard Company</dc:creator>
  <cp:lastModifiedBy>Hewlett-Packard Company</cp:lastModifiedBy>
  <cp:revision>12</cp:revision>
  <dcterms:created xsi:type="dcterms:W3CDTF">2020-03-31T13:43:48Z</dcterms:created>
  <dcterms:modified xsi:type="dcterms:W3CDTF">2020-05-09T13:49:17Z</dcterms:modified>
  <cp:contentStatus>Finale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