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33" r:id="rId2"/>
    <p:sldId id="434" r:id="rId3"/>
    <p:sldId id="436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536834" y="5209724"/>
            <a:ext cx="5523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Perpetua" panose="02020502060401020303" pitchFamily="18" charset="0"/>
              </a:rPr>
              <a:t>Pantheon </a:t>
            </a:r>
            <a:endParaRPr lang="it-IT" altLang="it-IT" sz="1600" b="1" dirty="0" smtClean="0">
              <a:latin typeface="Perpetua" panose="02020502060401020303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smtClean="0">
                <a:latin typeface="Perpetua" panose="02020502060401020303" pitchFamily="18" charset="0"/>
              </a:rPr>
              <a:t>costruito </a:t>
            </a:r>
            <a:r>
              <a:rPr lang="it-IT" altLang="it-IT" sz="1600" b="1" dirty="0">
                <a:latin typeface="Perpetua" panose="02020502060401020303" pitchFamily="18" charset="0"/>
              </a:rPr>
              <a:t>da Agrippa (genero di Augusto) nel 27-25 a.C</a:t>
            </a:r>
            <a:r>
              <a:rPr lang="it-IT" altLang="it-IT" sz="1600" b="1" dirty="0" smtClean="0">
                <a:latin typeface="Perpetua" panose="02020502060401020303" pitchFamily="18" charset="0"/>
              </a:rPr>
              <a:t>.; restaurato </a:t>
            </a:r>
            <a:r>
              <a:rPr lang="it-IT" altLang="it-IT" sz="1600" b="1" dirty="0">
                <a:latin typeface="Perpetua" panose="02020502060401020303" pitchFamily="18" charset="0"/>
              </a:rPr>
              <a:t>da Domiziano dopo l’incendio dell’80 d.C</a:t>
            </a:r>
            <a:r>
              <a:rPr lang="it-IT" altLang="it-IT" sz="1600" b="1" dirty="0" smtClean="0">
                <a:latin typeface="Perpetua" panose="02020502060401020303" pitchFamily="18" charset="0"/>
              </a:rPr>
              <a:t>.; restaurato </a:t>
            </a:r>
            <a:r>
              <a:rPr lang="it-IT" altLang="it-IT" sz="1600" b="1" dirty="0">
                <a:latin typeface="Perpetua" panose="02020502060401020303" pitchFamily="18" charset="0"/>
              </a:rPr>
              <a:t>da Adriano tra il 118-125 d.C</a:t>
            </a:r>
            <a:r>
              <a:rPr lang="it-IT" altLang="it-IT" sz="1600" b="1" dirty="0" smtClean="0">
                <a:latin typeface="Perpetua" panose="02020502060401020303" pitchFamily="18" charset="0"/>
              </a:rPr>
              <a:t>.; restaurato </a:t>
            </a:r>
            <a:r>
              <a:rPr lang="it-IT" altLang="it-IT" sz="1600" b="1" dirty="0">
                <a:latin typeface="Perpetua" panose="02020502060401020303" pitchFamily="18" charset="0"/>
              </a:rPr>
              <a:t>da Settimio Severo e Caracalla nel 202 d.C</a:t>
            </a:r>
            <a:r>
              <a:rPr lang="it-IT" altLang="it-IT" sz="1600" b="1" dirty="0" smtClean="0">
                <a:latin typeface="Perpetua" panose="02020502060401020303" pitchFamily="18" charset="0"/>
              </a:rPr>
              <a:t>.; donato </a:t>
            </a:r>
            <a:r>
              <a:rPr lang="it-IT" altLang="it-IT" sz="1600" b="1" dirty="0">
                <a:latin typeface="Perpetua" panose="02020502060401020303" pitchFamily="18" charset="0"/>
              </a:rPr>
              <a:t>dall’Imperatore Foca al Papa Bonifacio VIII nel 609 d.C</a:t>
            </a:r>
            <a:r>
              <a:rPr lang="it-IT" altLang="it-IT" sz="1400" dirty="0"/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2" y="130811"/>
            <a:ext cx="5417337" cy="36129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57" y="130811"/>
            <a:ext cx="5188653" cy="34886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96" y="3743771"/>
            <a:ext cx="4744863" cy="30356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4" y="3840249"/>
            <a:ext cx="5523425" cy="12947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60"/>
    </mc:Choice>
    <mc:Fallback xmlns="">
      <p:transition spd="slow" advTm="14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30175" y="4806600"/>
            <a:ext cx="3374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Perpetua" panose="02020502060401020303" pitchFamily="18" charset="0"/>
              </a:rPr>
              <a:t>Pantheon: particolare della </a:t>
            </a:r>
            <a:r>
              <a:rPr lang="it-IT" altLang="it-IT" sz="1800" b="1" dirty="0" smtClean="0">
                <a:latin typeface="Perpetua" panose="02020502060401020303" pitchFamily="18" charset="0"/>
              </a:rPr>
              <a:t>volta e sezioni</a:t>
            </a:r>
            <a:endParaRPr lang="it-IT" altLang="it-IT" sz="1800" b="1" dirty="0">
              <a:latin typeface="Perpetua" panose="02020502060401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" y="183832"/>
            <a:ext cx="5295266" cy="3965864"/>
          </a:xfrm>
          <a:prstGeom prst="rect">
            <a:avLst/>
          </a:prstGeo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18421"/>
              </p:ext>
            </p:extLst>
          </p:nvPr>
        </p:nvGraphicFramePr>
        <p:xfrm>
          <a:off x="3799841" y="3435190"/>
          <a:ext cx="3809999" cy="317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Image" r:id="rId6" imgW="11326984" imgH="9447619" progId="Photoshop.Image.6">
                  <p:embed/>
                </p:oleObj>
              </mc:Choice>
              <mc:Fallback>
                <p:oleObj name="Image" r:id="rId6" imgW="11326984" imgH="9447619" progId="Photoshop.Image.6">
                  <p:embed/>
                  <p:pic>
                    <p:nvPicPr>
                      <p:cNvPr id="614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9841" y="3435190"/>
                        <a:ext cx="3809999" cy="3177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543878"/>
              </p:ext>
            </p:extLst>
          </p:nvPr>
        </p:nvGraphicFramePr>
        <p:xfrm>
          <a:off x="7904798" y="180913"/>
          <a:ext cx="4155122" cy="6431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Image" r:id="rId8" imgW="10107937" imgH="15644444" progId="Photoshop.Image.6">
                  <p:embed/>
                </p:oleObj>
              </mc:Choice>
              <mc:Fallback>
                <p:oleObj name="Image" r:id="rId8" imgW="10107937" imgH="15644444" progId="Photoshop.Image.6">
                  <p:embed/>
                  <p:pic>
                    <p:nvPicPr>
                      <p:cNvPr id="614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4798" y="180913"/>
                        <a:ext cx="4155122" cy="6431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96"/>
    </mc:Choice>
    <mc:Fallback xmlns="">
      <p:transition spd="slow" advTm="53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" y="944272"/>
            <a:ext cx="7800406" cy="55453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21" y="148408"/>
            <a:ext cx="3922713" cy="53735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49"/>
    </mc:Choice>
    <mc:Fallback xmlns="">
      <p:transition spd="slow" advTm="24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57</Words>
  <Application>Microsoft Office PowerPoint</Application>
  <PresentationFormat>Widescreen</PresentationFormat>
  <Paragraphs>3</Paragraphs>
  <Slides>3</Slides>
  <Notes>0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Perpetua</vt:lpstr>
      <vt:lpstr>Tema di Office</vt:lpstr>
      <vt:lpstr>Image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215</cp:revision>
  <dcterms:created xsi:type="dcterms:W3CDTF">2020-03-20T16:21:27Z</dcterms:created>
  <dcterms:modified xsi:type="dcterms:W3CDTF">2020-05-11T13:10:19Z</dcterms:modified>
</cp:coreProperties>
</file>