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447" r:id="rId2"/>
    <p:sldId id="449" r:id="rId3"/>
    <p:sldId id="450" r:id="rId4"/>
    <p:sldId id="575" r:id="rId5"/>
    <p:sldId id="469" r:id="rId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7F70D"/>
    <a:srgbClr val="FFFF2F"/>
    <a:srgbClr val="FFFF00"/>
    <a:srgbClr val="008080"/>
    <a:srgbClr val="008000"/>
    <a:srgbClr val="CC0000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106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50D701-53E6-49F4-B912-7D597D58E96C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510F2-D2B7-4DF8-8F2E-79AE455E53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5486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1065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8232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0250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0500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4099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7107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90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6158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6968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9483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1047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9897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jp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9.jp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" y="213360"/>
            <a:ext cx="5838613" cy="437896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33350"/>
            <a:ext cx="5100320" cy="446278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01" y="3736657"/>
            <a:ext cx="3304852" cy="282670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060" y="3736657"/>
            <a:ext cx="4991100" cy="29972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96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277"/>
    </mc:Choice>
    <mc:Fallback xmlns="">
      <p:transition spd="slow" advTm="2972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5"/>
          <p:cNvSpPr txBox="1">
            <a:spLocks noChangeArrowheads="1"/>
          </p:cNvSpPr>
          <p:nvPr/>
        </p:nvSpPr>
        <p:spPr bwMode="auto">
          <a:xfrm>
            <a:off x="265429" y="1164273"/>
            <a:ext cx="34124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>
                <a:latin typeface="Perpetua" panose="02020502060401020303" pitchFamily="18" charset="0"/>
              </a:rPr>
              <a:t>Ara </a:t>
            </a:r>
            <a:r>
              <a:rPr lang="it-IT" altLang="it-IT" sz="1800" dirty="0" err="1">
                <a:latin typeface="Perpetua" panose="02020502060401020303" pitchFamily="18" charset="0"/>
              </a:rPr>
              <a:t>Pacis</a:t>
            </a:r>
            <a:r>
              <a:rPr lang="it-IT" altLang="it-IT" sz="1800" dirty="0">
                <a:latin typeface="Perpetua" panose="02020502060401020303" pitchFamily="18" charset="0"/>
              </a:rPr>
              <a:t> </a:t>
            </a:r>
            <a:r>
              <a:rPr lang="it-IT" altLang="it-IT" sz="1800" dirty="0" err="1">
                <a:latin typeface="Perpetua" panose="02020502060401020303" pitchFamily="18" charset="0"/>
              </a:rPr>
              <a:t>Augustae</a:t>
            </a:r>
            <a:r>
              <a:rPr lang="it-IT" altLang="it-IT" sz="1800" dirty="0">
                <a:latin typeface="Perpetua" panose="02020502060401020303" pitchFamily="18" charset="0"/>
              </a:rPr>
              <a:t>: ghirlande sorrette da bucrani</a:t>
            </a:r>
          </a:p>
        </p:txBody>
      </p:sp>
      <p:pic>
        <p:nvPicPr>
          <p:cNvPr id="75779" name="Picture 6" descr="Fitt80-41-1_0003788609,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" y="2895599"/>
            <a:ext cx="4166833" cy="3818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920" y="133280"/>
            <a:ext cx="6451245" cy="335464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637" y="2513106"/>
            <a:ext cx="4200843" cy="420084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98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087"/>
    </mc:Choice>
    <mc:Fallback xmlns="">
      <p:transition spd="slow" advTm="61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5"/>
          <p:cNvSpPr txBox="1">
            <a:spLocks noChangeArrowheads="1"/>
          </p:cNvSpPr>
          <p:nvPr/>
        </p:nvSpPr>
        <p:spPr bwMode="auto">
          <a:xfrm>
            <a:off x="153670" y="87343"/>
            <a:ext cx="598297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>
                <a:latin typeface="Perpetua" panose="02020502060401020303" pitchFamily="18" charset="0"/>
              </a:rPr>
              <a:t>Ara </a:t>
            </a:r>
            <a:r>
              <a:rPr lang="it-IT" altLang="it-IT" sz="1400" dirty="0" err="1">
                <a:latin typeface="Perpetua" panose="02020502060401020303" pitchFamily="18" charset="0"/>
              </a:rPr>
              <a:t>Pacis</a:t>
            </a:r>
            <a:r>
              <a:rPr lang="it-IT" altLang="it-IT" sz="1400" dirty="0">
                <a:latin typeface="Perpetua" panose="02020502060401020303" pitchFamily="18" charset="0"/>
              </a:rPr>
              <a:t> </a:t>
            </a:r>
            <a:r>
              <a:rPr lang="it-IT" altLang="it-IT" sz="1400" dirty="0" err="1">
                <a:latin typeface="Perpetua" panose="02020502060401020303" pitchFamily="18" charset="0"/>
              </a:rPr>
              <a:t>Augustae</a:t>
            </a:r>
            <a:r>
              <a:rPr lang="it-IT" altLang="it-IT" sz="1400" dirty="0">
                <a:latin typeface="Perpetua" panose="02020502060401020303" pitchFamily="18" charset="0"/>
              </a:rPr>
              <a:t>: fregio dell’altare con scena di sacrificio</a:t>
            </a:r>
          </a:p>
        </p:txBody>
      </p:sp>
      <p:pic>
        <p:nvPicPr>
          <p:cNvPr id="76803" name="Picture 6" descr="ara pacis fregio alta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280" y="87343"/>
            <a:ext cx="5902960" cy="262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" y="2812848"/>
            <a:ext cx="5984240" cy="398793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362" y="2901632"/>
            <a:ext cx="5668365" cy="375316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64" y="395119"/>
            <a:ext cx="4135977" cy="231614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17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561"/>
    </mc:Choice>
    <mc:Fallback xmlns="">
      <p:transition spd="slow" advTm="206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1" y="1010450"/>
            <a:ext cx="3462428" cy="454245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677" y="3811838"/>
            <a:ext cx="5479474" cy="287672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970" y="136292"/>
            <a:ext cx="5409826" cy="352130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907" y="1378061"/>
            <a:ext cx="2855422" cy="380722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29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901"/>
    </mc:Choice>
    <mc:Fallback xmlns="">
      <p:transition spd="slow" advTm="260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mausoleo augusto, pianta e laza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493" y="442385"/>
            <a:ext cx="5413909" cy="6110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13" y="134804"/>
            <a:ext cx="5132648" cy="381941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599" y="4013575"/>
            <a:ext cx="4227368" cy="280415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80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83"/>
    </mc:Choice>
    <mc:Fallback xmlns="">
      <p:transition spd="slow" advTm="855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2839</TotalTime>
  <Words>18</Words>
  <Application>Microsoft Office PowerPoint</Application>
  <PresentationFormat>Widescreen</PresentationFormat>
  <Paragraphs>2</Paragraphs>
  <Slides>5</Slides>
  <Notes>0</Notes>
  <HiddenSlides>0</HiddenSlides>
  <MMClips>5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Perpetua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Federica Fontana</dc:creator>
  <cp:lastModifiedBy>Federica Fontana</cp:lastModifiedBy>
  <cp:revision>219</cp:revision>
  <dcterms:created xsi:type="dcterms:W3CDTF">2020-03-20T16:21:27Z</dcterms:created>
  <dcterms:modified xsi:type="dcterms:W3CDTF">2020-05-11T14:28:00Z</dcterms:modified>
</cp:coreProperties>
</file>