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469" r:id="rId2"/>
    <p:sldId id="459" r:id="rId3"/>
    <p:sldId id="460" r:id="rId4"/>
    <p:sldId id="461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ausoleo augusto, pianta e laz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493" y="442385"/>
            <a:ext cx="5413909" cy="61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3" y="134804"/>
            <a:ext cx="5132648" cy="381941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99" y="4013575"/>
            <a:ext cx="4227368" cy="280415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98"/>
    </mc:Choice>
    <mc:Fallback xmlns="">
      <p:transition spd="slow" advTm="36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Augusto in veste di pontif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7" y="199390"/>
            <a:ext cx="3922713" cy="594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6"/>
          <p:cNvSpPr txBox="1">
            <a:spLocks noChangeArrowheads="1"/>
          </p:cNvSpPr>
          <p:nvPr/>
        </p:nvSpPr>
        <p:spPr bwMode="auto">
          <a:xfrm>
            <a:off x="482105" y="6391223"/>
            <a:ext cx="5070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Perpetua" panose="02020502060401020303" pitchFamily="18" charset="0"/>
              </a:rPr>
              <a:t>Augusto come </a:t>
            </a:r>
            <a:r>
              <a:rPr lang="it-IT" altLang="it-IT" sz="1800" dirty="0" err="1">
                <a:latin typeface="Perpetua" panose="02020502060401020303" pitchFamily="18" charset="0"/>
              </a:rPr>
              <a:t>Pontifex</a:t>
            </a:r>
            <a:r>
              <a:rPr lang="it-IT" altLang="it-IT" sz="1800" dirty="0">
                <a:latin typeface="Perpetua" panose="02020502060401020303" pitchFamily="18" charset="0"/>
              </a:rPr>
              <a:t> </a:t>
            </a:r>
            <a:r>
              <a:rPr lang="it-IT" altLang="it-IT" sz="1800" dirty="0" err="1" smtClean="0">
                <a:latin typeface="Perpetua" panose="02020502060401020303" pitchFamily="18" charset="0"/>
              </a:rPr>
              <a:t>Maximus</a:t>
            </a:r>
            <a:r>
              <a:rPr lang="it-IT" altLang="it-IT" sz="1800" dirty="0" smtClean="0">
                <a:latin typeface="Perpetua" panose="02020502060401020303" pitchFamily="18" charset="0"/>
              </a:rPr>
              <a:t> 27a.C</a:t>
            </a:r>
            <a:r>
              <a:rPr lang="it-IT" altLang="it-IT" sz="1800" dirty="0">
                <a:latin typeface="Perpetua" panose="02020502060401020303" pitchFamily="18" charset="0"/>
              </a:rPr>
              <a:t>. -14 d.C.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41" y="2859578"/>
            <a:ext cx="4551062" cy="383247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20" y="298426"/>
            <a:ext cx="3570732" cy="46817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89"/>
    </mc:Choice>
    <mc:Fallback xmlns="">
      <p:transition spd="slow" advTm="178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Augusto Prima Por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97" y="166688"/>
            <a:ext cx="4538663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6" descr="Ritrovamento Augusto Prima Por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02178"/>
            <a:ext cx="5146096" cy="343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 Box 7"/>
          <p:cNvSpPr txBox="1">
            <a:spLocks noChangeArrowheads="1"/>
          </p:cNvSpPr>
          <p:nvPr/>
        </p:nvSpPr>
        <p:spPr bwMode="auto">
          <a:xfrm>
            <a:off x="6167439" y="3557068"/>
            <a:ext cx="5146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Perpetua" panose="02020502060401020303" pitchFamily="18" charset="0"/>
              </a:rPr>
              <a:t>Ritrovamento della statua in un’incisione del 1865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45" y="3926400"/>
            <a:ext cx="4240443" cy="28074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152"/>
    </mc:Choice>
    <mc:Fallback xmlns="">
      <p:transition spd="slow" advTm="29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5"/>
          <p:cNvSpPr>
            <a:spLocks noGrp="1" noChangeArrowheads="1"/>
          </p:cNvSpPr>
          <p:nvPr>
            <p:ph type="title"/>
          </p:nvPr>
        </p:nvSpPr>
        <p:spPr>
          <a:xfrm>
            <a:off x="1774825" y="0"/>
            <a:ext cx="8229600" cy="507076"/>
          </a:xfrm>
        </p:spPr>
        <p:txBody>
          <a:bodyPr/>
          <a:lstStyle/>
          <a:p>
            <a:pPr algn="l" eaLnBrk="1" hangingPunct="1"/>
            <a:r>
              <a:rPr lang="it-IT" altLang="it-IT" sz="1800" b="1" dirty="0">
                <a:latin typeface="Perpetua" panose="02020502060401020303" pitchFamily="18" charset="0"/>
              </a:rPr>
              <a:t>Augusto di </a:t>
            </a:r>
            <a:r>
              <a:rPr lang="it-IT" altLang="it-IT" sz="1800" b="1" dirty="0" err="1">
                <a:latin typeface="Perpetua" panose="02020502060401020303" pitchFamily="18" charset="0"/>
              </a:rPr>
              <a:t>Primaporta</a:t>
            </a:r>
            <a:r>
              <a:rPr lang="it-IT" altLang="it-IT" sz="1800" b="1" dirty="0">
                <a:latin typeface="Perpetua" panose="02020502060401020303" pitchFamily="18" charset="0"/>
              </a:rPr>
              <a:t> e Doriforo di </a:t>
            </a:r>
            <a:r>
              <a:rPr lang="it-IT" altLang="it-IT" sz="1800" b="1" dirty="0" err="1">
                <a:latin typeface="Perpetua" panose="02020502060401020303" pitchFamily="18" charset="0"/>
              </a:rPr>
              <a:t>Policleto</a:t>
            </a:r>
            <a:endParaRPr lang="it-IT" altLang="it-IT" sz="1800" b="1" dirty="0">
              <a:latin typeface="Perpetua" panose="02020502060401020303" pitchFamily="18" charset="0"/>
            </a:endParaRPr>
          </a:p>
        </p:txBody>
      </p:sp>
      <p:pic>
        <p:nvPicPr>
          <p:cNvPr id="88067" name="Picture 4" descr="Augusto e doriforo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885" y="507076"/>
            <a:ext cx="4988282" cy="3519516"/>
          </a:xfrm>
          <a:noFill/>
        </p:spPr>
      </p:pic>
      <p:pic>
        <p:nvPicPr>
          <p:cNvPr id="4" name="Picture 4" descr="Augusto Primaporta colorat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4292" y="507076"/>
            <a:ext cx="3603625" cy="5589588"/>
          </a:xfrm>
          <a:noFill/>
        </p:spPr>
      </p:pic>
      <p:pic>
        <p:nvPicPr>
          <p:cNvPr id="5" name="Picture 7" descr="piedi doriforo Augusto (Kaehler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791" y="4267344"/>
            <a:ext cx="4095929" cy="2307765"/>
          </a:xfrm>
          <a:noFill/>
        </p:spPr>
      </p:pic>
      <p:pic>
        <p:nvPicPr>
          <p:cNvPr id="6" name="Picture 10" descr="Doriforo, P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050" y="376874"/>
            <a:ext cx="2238375" cy="638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3"/>
    </mc:Choice>
    <mc:Fallback xmlns="">
      <p:transition spd="slow" advTm="70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2854</TotalTime>
  <Words>24</Words>
  <Application>Microsoft Office PowerPoint</Application>
  <PresentationFormat>Widescreen</PresentationFormat>
  <Paragraphs>3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Perpetua</vt:lpstr>
      <vt:lpstr>Tema di Office</vt:lpstr>
      <vt:lpstr>Presentazione standard di PowerPoint</vt:lpstr>
      <vt:lpstr>Presentazione standard di PowerPoint</vt:lpstr>
      <vt:lpstr>Presentazione standard di PowerPoint</vt:lpstr>
      <vt:lpstr>Augusto di Primaporta e Doriforo di Policleto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220</cp:revision>
  <dcterms:created xsi:type="dcterms:W3CDTF">2020-03-20T16:21:27Z</dcterms:created>
  <dcterms:modified xsi:type="dcterms:W3CDTF">2020-05-11T14:47:24Z</dcterms:modified>
</cp:coreProperties>
</file>