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463" r:id="rId2"/>
    <p:sldId id="464" r:id="rId3"/>
    <p:sldId id="465" r:id="rId4"/>
    <p:sldId id="467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7F70D"/>
    <a:srgbClr val="FFFF2F"/>
    <a:srgbClr val="FFFF00"/>
    <a:srgbClr val="008080"/>
    <a:srgbClr val="008000"/>
    <a:srgbClr val="CC00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0D701-53E6-49F4-B912-7D597D58E96C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510F2-D2B7-4DF8-8F2E-79AE455E53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48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06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23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25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50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09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10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0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15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96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48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04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89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5"/>
          <p:cNvSpPr>
            <a:spLocks noChangeArrowheads="1"/>
          </p:cNvSpPr>
          <p:nvPr/>
        </p:nvSpPr>
        <p:spPr bwMode="auto">
          <a:xfrm>
            <a:off x="925483" y="161391"/>
            <a:ext cx="4127384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Perpetua" panose="02020502060401020303" pitchFamily="18" charset="0"/>
              </a:rPr>
              <a:t>Augusto di Prima Porta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Perpetua" panose="02020502060401020303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err="1">
                <a:latin typeface="Perpetua" panose="02020502060401020303" pitchFamily="18" charset="0"/>
              </a:rPr>
              <a:t>Fraate</a:t>
            </a:r>
            <a:r>
              <a:rPr lang="it-IT" altLang="it-IT" sz="1800" dirty="0">
                <a:latin typeface="Perpetua" panose="02020502060401020303" pitchFamily="18" charset="0"/>
              </a:rPr>
              <a:t> IV restituisce le insegne </a:t>
            </a:r>
            <a:r>
              <a:rPr lang="it-IT" altLang="it-IT" sz="1800" dirty="0" smtClean="0">
                <a:latin typeface="Perpetua" panose="02020502060401020303" pitchFamily="18" charset="0"/>
              </a:rPr>
              <a:t>prese </a:t>
            </a:r>
            <a:endParaRPr lang="it-IT" altLang="it-IT" sz="1800" dirty="0">
              <a:latin typeface="Perpetua" panose="0202050206040102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>
                <a:latin typeface="Perpetua" panose="02020502060401020303" pitchFamily="18" charset="0"/>
              </a:rPr>
              <a:t>dai </a:t>
            </a:r>
            <a:r>
              <a:rPr lang="it-IT" altLang="it-IT" sz="1800" dirty="0" err="1">
                <a:latin typeface="Perpetua" panose="02020502060401020303" pitchFamily="18" charset="0"/>
              </a:rPr>
              <a:t>Parthi</a:t>
            </a:r>
            <a:r>
              <a:rPr lang="it-IT" altLang="it-IT" sz="1800" dirty="0">
                <a:latin typeface="Perpetua" panose="02020502060401020303" pitchFamily="18" charset="0"/>
              </a:rPr>
              <a:t> </a:t>
            </a:r>
            <a:r>
              <a:rPr lang="it-IT" altLang="it-IT" sz="1800" dirty="0" smtClean="0">
                <a:latin typeface="Perpetua" panose="02020502060401020303" pitchFamily="18" charset="0"/>
              </a:rPr>
              <a:t>a Crasso</a:t>
            </a:r>
            <a:endParaRPr lang="it-IT" altLang="it-IT" sz="1800" dirty="0">
              <a:latin typeface="Perpetua" panose="02020502060401020303" pitchFamily="18" charset="0"/>
            </a:endParaRPr>
          </a:p>
        </p:txBody>
      </p:sp>
      <p:pic>
        <p:nvPicPr>
          <p:cNvPr id="90115" name="Picture 6" descr="Corazza di Au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713" y="161391"/>
            <a:ext cx="4031586" cy="653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7" descr="AugustusPrimaporta corrazza d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83" y="1561668"/>
            <a:ext cx="5109557" cy="513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0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21"/>
    </mc:Choice>
    <mc:Fallback xmlns="">
      <p:transition spd="slow" advTm="135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J:\Backup\Desktop\PP ROMA 2012-2013\800px-Palatin-legende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890368"/>
            <a:ext cx="11965058" cy="520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CasellaDiTesto 2"/>
          <p:cNvSpPr txBox="1">
            <a:spLocks noChangeArrowheads="1"/>
          </p:cNvSpPr>
          <p:nvPr/>
        </p:nvSpPr>
        <p:spPr bwMode="auto">
          <a:xfrm>
            <a:off x="4552216" y="196215"/>
            <a:ext cx="27783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Palazzi imperiali sul Palatino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6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887"/>
    </mc:Choice>
    <mc:Fallback xmlns="">
      <p:transition spd="slow" advTm="490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Paltino, pianta casa di Augus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4" y="178679"/>
            <a:ext cx="10319080" cy="604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5"/>
          <p:cNvSpPr txBox="1">
            <a:spLocks noChangeArrowheads="1"/>
          </p:cNvSpPr>
          <p:nvPr/>
        </p:nvSpPr>
        <p:spPr bwMode="auto">
          <a:xfrm>
            <a:off x="3861118" y="6324283"/>
            <a:ext cx="48544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Perpetua" panose="02020502060401020303" pitchFamily="18" charset="0"/>
              </a:rPr>
              <a:t>Palatino: pianta della casa di Augusto e della casa di Livia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1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23"/>
    </mc:Choice>
    <mc:Fallback xmlns="">
      <p:transition spd="slow" advTm="187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 descr="casa di augusto, stanza delle masche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" y="1287939"/>
            <a:ext cx="4023360" cy="542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6"/>
          <p:cNvSpPr txBox="1">
            <a:spLocks noChangeArrowheads="1"/>
          </p:cNvSpPr>
          <p:nvPr/>
        </p:nvSpPr>
        <p:spPr bwMode="auto">
          <a:xfrm>
            <a:off x="1524000" y="260351"/>
            <a:ext cx="31686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Casa di Augusto sul Palatino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“stanza delle maschere”</a:t>
            </a:r>
          </a:p>
        </p:txBody>
      </p:sp>
      <p:pic>
        <p:nvPicPr>
          <p:cNvPr id="94212" name="Picture 7" descr="casa augusto, soffittie stuc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200" y="445152"/>
            <a:ext cx="3203369" cy="587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 Box 8"/>
          <p:cNvSpPr txBox="1">
            <a:spLocks noChangeArrowheads="1"/>
          </p:cNvSpPr>
          <p:nvPr/>
        </p:nvSpPr>
        <p:spPr bwMode="auto">
          <a:xfrm>
            <a:off x="6665278" y="260351"/>
            <a:ext cx="224292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c.d. “studiolo”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decorazione ad </a:t>
            </a:r>
            <a:r>
              <a:rPr lang="it-IT" altLang="it-IT" sz="1400" dirty="0" err="1"/>
              <a:t>afresco</a:t>
            </a:r>
            <a:r>
              <a:rPr lang="it-IT" altLang="it-IT" sz="1400" dirty="0"/>
              <a:t> 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a stucco del soffitto</a:t>
            </a:r>
          </a:p>
        </p:txBody>
      </p:sp>
      <p:pic>
        <p:nvPicPr>
          <p:cNvPr id="94214" name="Picture 4" descr="affresco Apollo Palati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383" y="3976262"/>
            <a:ext cx="3851275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CasellaDiTesto 6"/>
          <p:cNvSpPr txBox="1">
            <a:spLocks noChangeArrowheads="1"/>
          </p:cNvSpPr>
          <p:nvPr/>
        </p:nvSpPr>
        <p:spPr bwMode="auto">
          <a:xfrm>
            <a:off x="6117226" y="3591306"/>
            <a:ext cx="6831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Apollo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07" y="971415"/>
            <a:ext cx="3800248" cy="254271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6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445"/>
    </mc:Choice>
    <mc:Fallback xmlns="">
      <p:transition spd="slow" advTm="133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2875</TotalTime>
  <Words>55</Words>
  <Application>Microsoft Office PowerPoint</Application>
  <PresentationFormat>Widescreen</PresentationFormat>
  <Paragraphs>13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Perpetua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221</cp:revision>
  <dcterms:created xsi:type="dcterms:W3CDTF">2020-03-20T16:21:27Z</dcterms:created>
  <dcterms:modified xsi:type="dcterms:W3CDTF">2020-05-11T15:22:00Z</dcterms:modified>
</cp:coreProperties>
</file>