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67" r:id="rId2"/>
    <p:sldId id="468" r:id="rId3"/>
    <p:sldId id="471" r:id="rId4"/>
    <p:sldId id="578" r:id="rId5"/>
    <p:sldId id="579" r:id="rId6"/>
    <p:sldId id="580" r:id="rId7"/>
    <p:sldId id="581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7F70D"/>
    <a:srgbClr val="FFFF2F"/>
    <a:srgbClr val="FFFF00"/>
    <a:srgbClr val="008080"/>
    <a:srgbClr val="008000"/>
    <a:srgbClr val="CC00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0D701-53E6-49F4-B912-7D597D58E96C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510F2-D2B7-4DF8-8F2E-79AE455E53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48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06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23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25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50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09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10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0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15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96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48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04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89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 descr="casa di augusto, stanza delle masche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" y="1287939"/>
            <a:ext cx="4023360" cy="542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6"/>
          <p:cNvSpPr txBox="1">
            <a:spLocks noChangeArrowheads="1"/>
          </p:cNvSpPr>
          <p:nvPr/>
        </p:nvSpPr>
        <p:spPr bwMode="auto">
          <a:xfrm>
            <a:off x="1524000" y="260351"/>
            <a:ext cx="31686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Casa di Augusto sul Palatino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“stanza delle maschere”</a:t>
            </a:r>
          </a:p>
        </p:txBody>
      </p:sp>
      <p:pic>
        <p:nvPicPr>
          <p:cNvPr id="94212" name="Picture 7" descr="casa augusto, soffittie stuc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200" y="445152"/>
            <a:ext cx="3203369" cy="587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 Box 8"/>
          <p:cNvSpPr txBox="1">
            <a:spLocks noChangeArrowheads="1"/>
          </p:cNvSpPr>
          <p:nvPr/>
        </p:nvSpPr>
        <p:spPr bwMode="auto">
          <a:xfrm>
            <a:off x="6665278" y="260351"/>
            <a:ext cx="224292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c.d. “studiolo”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decorazione ad </a:t>
            </a:r>
            <a:r>
              <a:rPr lang="it-IT" altLang="it-IT" sz="1400" dirty="0" err="1"/>
              <a:t>afresco</a:t>
            </a:r>
            <a:r>
              <a:rPr lang="it-IT" altLang="it-IT" sz="1400" dirty="0"/>
              <a:t> 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a stucco del soffitto</a:t>
            </a:r>
          </a:p>
        </p:txBody>
      </p:sp>
      <p:pic>
        <p:nvPicPr>
          <p:cNvPr id="94214" name="Picture 4" descr="affresco Apollo Palati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383" y="3976262"/>
            <a:ext cx="3851275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CasellaDiTesto 6"/>
          <p:cNvSpPr txBox="1">
            <a:spLocks noChangeArrowheads="1"/>
          </p:cNvSpPr>
          <p:nvPr/>
        </p:nvSpPr>
        <p:spPr bwMode="auto">
          <a:xfrm>
            <a:off x="6117226" y="3591306"/>
            <a:ext cx="6831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Apollo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07" y="971415"/>
            <a:ext cx="3800248" cy="254271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6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26"/>
    </mc:Choice>
    <mc:Fallback xmlns="">
      <p:transition spd="slow" advTm="199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5"/>
          <p:cNvSpPr txBox="1">
            <a:spLocks noChangeArrowheads="1"/>
          </p:cNvSpPr>
          <p:nvPr/>
        </p:nvSpPr>
        <p:spPr bwMode="auto">
          <a:xfrm>
            <a:off x="7237875" y="6034854"/>
            <a:ext cx="22349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Perpetua" panose="02020502060401020303" pitchFamily="18" charset="0"/>
              </a:rPr>
              <a:t>Casa di Livia sul </a:t>
            </a:r>
            <a:r>
              <a:rPr lang="it-IT" altLang="it-IT" sz="1800" dirty="0" smtClean="0">
                <a:latin typeface="Perpetua" panose="02020502060401020303" pitchFamily="18" charset="0"/>
              </a:rPr>
              <a:t>Palatino</a:t>
            </a:r>
            <a:endParaRPr lang="it-IT" altLang="it-IT" sz="1800" dirty="0">
              <a:latin typeface="Perpetua" panose="02020502060401020303" pitchFamily="18" charset="0"/>
            </a:endParaRPr>
          </a:p>
        </p:txBody>
      </p:sp>
      <p:pic>
        <p:nvPicPr>
          <p:cNvPr id="95235" name="Picture 6" descr="casa livia, tardo II stile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" y="60960"/>
            <a:ext cx="4683041" cy="671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238" y="1375065"/>
            <a:ext cx="6583528" cy="419600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2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10"/>
    </mc:Choice>
    <mc:Fallback xmlns="">
      <p:transition spd="slow" advTm="56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Text Box 6"/>
          <p:cNvSpPr txBox="1">
            <a:spLocks noChangeArrowheads="1"/>
          </p:cNvSpPr>
          <p:nvPr/>
        </p:nvSpPr>
        <p:spPr bwMode="auto">
          <a:xfrm>
            <a:off x="718321" y="4555589"/>
            <a:ext cx="36891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i="1" dirty="0">
                <a:latin typeface="Perpetua" panose="02020502060401020303" pitchFamily="18" charset="0"/>
              </a:rPr>
              <a:t>Ad </a:t>
            </a:r>
            <a:r>
              <a:rPr lang="it-IT" altLang="it-IT" sz="1800" i="1" dirty="0" err="1">
                <a:latin typeface="Perpetua" panose="02020502060401020303" pitchFamily="18" charset="0"/>
              </a:rPr>
              <a:t>Gallinas</a:t>
            </a:r>
            <a:r>
              <a:rPr lang="it-IT" altLang="it-IT" sz="1800" i="1" dirty="0">
                <a:latin typeface="Perpetua" panose="02020502060401020303" pitchFamily="18" charset="0"/>
              </a:rPr>
              <a:t> </a:t>
            </a:r>
            <a:r>
              <a:rPr lang="it-IT" altLang="it-IT" sz="1800" i="1" dirty="0" err="1">
                <a:latin typeface="Perpetua" panose="02020502060401020303" pitchFamily="18" charset="0"/>
              </a:rPr>
              <a:t>Albas</a:t>
            </a:r>
            <a:r>
              <a:rPr lang="it-IT" altLang="it-IT" sz="1800" dirty="0">
                <a:latin typeface="Perpetua" panose="02020502060401020303" pitchFamily="18" charset="0"/>
              </a:rPr>
              <a:t>, villa di Livia: planimetria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/>
          </a:p>
        </p:txBody>
      </p:sp>
      <p:pic>
        <p:nvPicPr>
          <p:cNvPr id="98308" name="Picture 8" descr="villa Livia Pri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066" y="111761"/>
            <a:ext cx="6066375" cy="278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81" y="111761"/>
            <a:ext cx="5097358" cy="4449265"/>
          </a:xfrm>
          <a:prstGeom prst="rect">
            <a:avLst/>
          </a:prstGeom>
        </p:spPr>
      </p:pic>
      <p:pic>
        <p:nvPicPr>
          <p:cNvPr id="6" name="Picture 4" descr="villa di livia particola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320" y="2997778"/>
            <a:ext cx="4135121" cy="373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villa di livia p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510" y="3450106"/>
            <a:ext cx="3183097" cy="328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villa di livia particolare con uccellin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26" y="4917820"/>
            <a:ext cx="3202534" cy="183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63"/>
    </mc:Choice>
    <mc:Fallback xmlns="">
      <p:transition spd="slow" advTm="81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5" y="158407"/>
            <a:ext cx="6166340" cy="462475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85" y="123237"/>
            <a:ext cx="4894384" cy="327311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55" y="3297116"/>
            <a:ext cx="4586537" cy="343990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5" y="3533461"/>
            <a:ext cx="5093674" cy="323872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2"/>
    </mc:Choice>
    <mc:Fallback xmlns="">
      <p:transition spd="slow" advTm="10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3" descr="J:\Backup\Desktop\farnesina-A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7334" y="2471400"/>
            <a:ext cx="3800210" cy="42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4" descr="J:\Backup\Desktop\F469557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2326" y="815976"/>
            <a:ext cx="3414150" cy="3456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CasellaDiTesto 4"/>
          <p:cNvSpPr txBox="1">
            <a:spLocks noChangeArrowheads="1"/>
          </p:cNvSpPr>
          <p:nvPr/>
        </p:nvSpPr>
        <p:spPr bwMode="auto">
          <a:xfrm>
            <a:off x="4396184" y="1132063"/>
            <a:ext cx="17716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rgbClr val="99FFCC"/>
                </a:solidFill>
                <a:latin typeface="Calibri" pitchFamily="34" charset="0"/>
              </a:rPr>
              <a:t>Villa alla Farnesina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543" y="132450"/>
            <a:ext cx="5045360" cy="37791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4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761"/>
    </mc:Choice>
    <mc:Fallback xmlns="">
      <p:transition spd="slow" advTm="123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" y="135629"/>
            <a:ext cx="5345722" cy="400413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115" y="188384"/>
            <a:ext cx="4270352" cy="642220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701" y="3710352"/>
            <a:ext cx="4045396" cy="304213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20"/>
    </mc:Choice>
    <mc:Fallback xmlns="">
      <p:transition spd="slow" advTm="116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48" y="136281"/>
            <a:ext cx="5135798" cy="383784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1" y="153865"/>
            <a:ext cx="4712684" cy="353451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17" y="3274772"/>
            <a:ext cx="5238750" cy="34385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9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205"/>
    </mc:Choice>
    <mc:Fallback xmlns="">
      <p:transition spd="slow" advTm="341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2898</TotalTime>
  <Words>41</Words>
  <Application>Microsoft Office PowerPoint</Application>
  <PresentationFormat>Widescreen</PresentationFormat>
  <Paragraphs>10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Perpetua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222</cp:revision>
  <dcterms:created xsi:type="dcterms:W3CDTF">2020-03-20T16:21:27Z</dcterms:created>
  <dcterms:modified xsi:type="dcterms:W3CDTF">2020-05-11T15:47:48Z</dcterms:modified>
</cp:coreProperties>
</file>