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56" r:id="rId2"/>
    <p:sldId id="257" r:id="rId3"/>
    <p:sldId id="267" r:id="rId4"/>
    <p:sldId id="258" r:id="rId5"/>
    <p:sldId id="259" r:id="rId6"/>
    <p:sldId id="260" r:id="rId7"/>
    <p:sldId id="261" r:id="rId8"/>
    <p:sldId id="262" r:id="rId9"/>
    <p:sldId id="268" r:id="rId10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118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5760" cy="456839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compatLnSpc="1">
            <a:noAutofit/>
          </a:bodyPr>
          <a:lstStyle/>
          <a:p>
            <a:pPr marL="0" marR="0" lvl="0" indent="0" algn="l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sz="1400"/>
            </a:pPr>
            <a:endParaRPr lang="it-IT" sz="1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2"/>
              <a:ea typeface="DejaVu Sans" pitchFamily="2"/>
              <a:cs typeface="DejaVu Sans" pitchFamily="2"/>
            </a:endParaRPr>
          </a:p>
        </p:txBody>
      </p:sp>
      <p:sp>
        <p:nvSpPr>
          <p:cNvPr id="3" name="Segnaposto data 2"/>
          <p:cNvSpPr txBox="1">
            <a:spLocks noGrp="1"/>
          </p:cNvSpPr>
          <p:nvPr>
            <p:ph type="dt" sz="quarter" idx="1"/>
          </p:nvPr>
        </p:nvSpPr>
        <p:spPr>
          <a:xfrm>
            <a:off x="3881880" y="0"/>
            <a:ext cx="2975760" cy="456839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compatLnSpc="1">
            <a:noAutofit/>
          </a:bodyPr>
          <a:lstStyle/>
          <a:p>
            <a:pPr marL="0" marR="0" lvl="0" indent="0" algn="r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sz="1400"/>
            </a:pPr>
            <a:endParaRPr lang="it-IT" sz="1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2"/>
              <a:ea typeface="DejaVu Sans" pitchFamily="2"/>
              <a:cs typeface="DejaVu Sans" pitchFamily="2"/>
            </a:endParaRPr>
          </a:p>
        </p:txBody>
      </p:sp>
      <p:sp>
        <p:nvSpPr>
          <p:cNvPr id="4" name="Segnaposto piè di pagina 3"/>
          <p:cNvSpPr txBox="1">
            <a:spLocks noGrp="1"/>
          </p:cNvSpPr>
          <p:nvPr>
            <p:ph type="ftr" sz="quarter" idx="2"/>
          </p:nvPr>
        </p:nvSpPr>
        <p:spPr>
          <a:xfrm>
            <a:off x="0" y="8686800"/>
            <a:ext cx="2975760" cy="456839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="b" compatLnSpc="1">
            <a:noAutofit/>
          </a:bodyPr>
          <a:lstStyle/>
          <a:p>
            <a:pPr marL="0" marR="0" lvl="0" indent="0" algn="l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sz="1400"/>
            </a:pPr>
            <a:endParaRPr lang="it-IT" sz="1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2"/>
              <a:ea typeface="DejaVu Sans" pitchFamily="2"/>
              <a:cs typeface="DejaVu Sans" pitchFamily="2"/>
            </a:endParaRPr>
          </a:p>
        </p:txBody>
      </p:sp>
      <p:sp>
        <p:nvSpPr>
          <p:cNvPr id="5" name="Segnaposto numero diapositiva 4"/>
          <p:cNvSpPr txBox="1">
            <a:spLocks noGrp="1"/>
          </p:cNvSpPr>
          <p:nvPr>
            <p:ph type="sldNum" sz="quarter" idx="3"/>
          </p:nvPr>
        </p:nvSpPr>
        <p:spPr>
          <a:xfrm>
            <a:off x="3881880" y="8686800"/>
            <a:ext cx="2975760" cy="456839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="b" compatLnSpc="1">
            <a:noAutofit/>
          </a:bodyPr>
          <a:lstStyle/>
          <a:p>
            <a:pPr marL="0" marR="0" lvl="0" indent="0" algn="r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sz="1400"/>
            </a:pPr>
            <a:fld id="{91253FEB-D090-4E54-A1FA-70363346347B}" type="slidenum">
              <a:t>‹N›</a:t>
            </a:fld>
            <a:endParaRPr lang="it-IT" sz="1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2"/>
              <a:ea typeface="DejaVu Sans" pitchFamily="2"/>
              <a:cs typeface="DejaVu 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9963345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>
            <a:spLocks noMove="1" noResize="1"/>
          </p:cNvSpPr>
          <p:nvPr/>
        </p:nvSpPr>
        <p:spPr>
          <a:xfrm>
            <a:off x="0" y="0"/>
            <a:ext cx="6858000" cy="9144000"/>
          </a:xfrm>
          <a:prstGeom prst="rect">
            <a:avLst/>
          </a:prstGeom>
          <a:solidFill>
            <a:srgbClr val="FFFFFF"/>
          </a:solidFill>
          <a:ln>
            <a:noFill/>
            <a:prstDash val="solid"/>
          </a:ln>
        </p:spPr>
        <p:txBody>
          <a:bodyPr wrap="none" lIns="90000" tIns="45000" rIns="90000" bIns="45000" anchor="ctr" anchorCtr="1" compatLnSpc="1">
            <a:noAutofit/>
          </a:bodyPr>
          <a:lstStyle/>
          <a:p>
            <a:pPr marL="0" marR="0" lvl="0" indent="0" algn="l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it-IT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2"/>
              <a:ea typeface="DejaVu Sans" pitchFamily="2"/>
              <a:cs typeface="DejaVu Sans" pitchFamily="2"/>
            </a:endParaRPr>
          </a:p>
        </p:txBody>
      </p:sp>
      <p:sp>
        <p:nvSpPr>
          <p:cNvPr id="3" name="Figura a mano libera 2"/>
          <p:cNvSpPr/>
          <p:nvPr/>
        </p:nvSpPr>
        <p:spPr>
          <a:xfrm>
            <a:off x="0" y="0"/>
            <a:ext cx="6858000" cy="9144000"/>
          </a:xfrm>
          <a:custGeom>
            <a:avLst>
              <a:gd name="f0" fmla="val 5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wrap="none" lIns="90000" tIns="46800" rIns="90000" bIns="46800" anchor="ctr" anchorCtr="0" compatLnSpc="1">
            <a:noAutofit/>
          </a:bodyPr>
          <a:lstStyle/>
          <a:p>
            <a:pPr marL="0" marR="0" lvl="0" indent="0" algn="l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it-IT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2"/>
              <a:ea typeface="DejaVu Sans" pitchFamily="2"/>
              <a:cs typeface="DejaVu Sans" pitchFamily="2"/>
            </a:endParaRPr>
          </a:p>
        </p:txBody>
      </p:sp>
      <p:sp>
        <p:nvSpPr>
          <p:cNvPr id="4" name="Figura a mano libera 3"/>
          <p:cNvSpPr/>
          <p:nvPr/>
        </p:nvSpPr>
        <p:spPr>
          <a:xfrm>
            <a:off x="0" y="0"/>
            <a:ext cx="6858000" cy="9144000"/>
          </a:xfrm>
          <a:custGeom>
            <a:avLst>
              <a:gd name="f0" fmla="val 5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wrap="none" lIns="90000" tIns="46800" rIns="90000" bIns="46800" anchor="ctr" anchorCtr="0" compatLnSpc="1">
            <a:noAutofit/>
          </a:bodyPr>
          <a:lstStyle/>
          <a:p>
            <a:pPr marL="0" marR="0" lvl="0" indent="0" algn="l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it-IT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2"/>
              <a:ea typeface="DejaVu Sans" pitchFamily="2"/>
              <a:cs typeface="DejaVu Sans" pitchFamily="2"/>
            </a:endParaRPr>
          </a:p>
        </p:txBody>
      </p:sp>
      <p:sp>
        <p:nvSpPr>
          <p:cNvPr id="5" name="Figura a mano libera 4"/>
          <p:cNvSpPr/>
          <p:nvPr/>
        </p:nvSpPr>
        <p:spPr>
          <a:xfrm>
            <a:off x="0" y="0"/>
            <a:ext cx="6858000" cy="9144000"/>
          </a:xfrm>
          <a:custGeom>
            <a:avLst>
              <a:gd name="f0" fmla="val 5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wrap="none" lIns="90000" tIns="46800" rIns="90000" bIns="46800" anchor="ctr" anchorCtr="0" compatLnSpc="1">
            <a:noAutofit/>
          </a:bodyPr>
          <a:lstStyle/>
          <a:p>
            <a:pPr marL="0" marR="0" lvl="0" indent="0" algn="l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it-IT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2"/>
              <a:ea typeface="DejaVu Sans" pitchFamily="2"/>
              <a:cs typeface="DejaVu Sans" pitchFamily="2"/>
            </a:endParaRPr>
          </a:p>
        </p:txBody>
      </p:sp>
      <p:sp>
        <p:nvSpPr>
          <p:cNvPr id="6" name="Figura a mano libera 5"/>
          <p:cNvSpPr/>
          <p:nvPr/>
        </p:nvSpPr>
        <p:spPr>
          <a:xfrm>
            <a:off x="0" y="0"/>
            <a:ext cx="6858000" cy="9144000"/>
          </a:xfrm>
          <a:custGeom>
            <a:avLst>
              <a:gd name="f0" fmla="val 5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wrap="none" lIns="90000" tIns="46800" rIns="90000" bIns="46800" anchor="ctr" anchorCtr="0" compatLnSpc="1">
            <a:noAutofit/>
          </a:bodyPr>
          <a:lstStyle/>
          <a:p>
            <a:pPr marL="0" marR="0" lvl="0" indent="0" algn="l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it-IT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2"/>
              <a:ea typeface="DejaVu Sans" pitchFamily="2"/>
              <a:cs typeface="DejaVu Sans" pitchFamily="2"/>
            </a:endParaRPr>
          </a:p>
        </p:txBody>
      </p:sp>
      <p:sp>
        <p:nvSpPr>
          <p:cNvPr id="7" name="Segnaposto intestazione 6"/>
          <p:cNvSpPr txBox="1">
            <a:spLocks noGrp="1"/>
          </p:cNvSpPr>
          <p:nvPr>
            <p:ph type="hdr" sz="quarter"/>
          </p:nvPr>
        </p:nvSpPr>
        <p:spPr>
          <a:xfrm>
            <a:off x="-360" y="0"/>
            <a:ext cx="2965319" cy="451079"/>
          </a:xfrm>
          <a:prstGeom prst="rect">
            <a:avLst/>
          </a:prstGeom>
          <a:noFill/>
          <a:ln>
            <a:noFill/>
          </a:ln>
        </p:spPr>
        <p:txBody>
          <a:bodyPr wrap="square" lIns="90000" tIns="46800" rIns="90000" bIns="46800" anchor="t" anchorCtr="0" compatLnSpc="1">
            <a:noAutofit/>
          </a:bodyPr>
          <a:lstStyle>
            <a:lvl1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lang="it-IT" sz="1200" b="0" i="0" u="none" strike="noStrike" baseline="0"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it-IT"/>
          </a:p>
        </p:txBody>
      </p:sp>
      <p:sp>
        <p:nvSpPr>
          <p:cNvPr id="8" name="Segnaposto data 7"/>
          <p:cNvSpPr txBox="1">
            <a:spLocks noGrp="1"/>
          </p:cNvSpPr>
          <p:nvPr>
            <p:ph type="dt" idx="1"/>
          </p:nvPr>
        </p:nvSpPr>
        <p:spPr>
          <a:xfrm>
            <a:off x="3884399" y="0"/>
            <a:ext cx="2965319" cy="451079"/>
          </a:xfrm>
          <a:prstGeom prst="rect">
            <a:avLst/>
          </a:prstGeom>
          <a:noFill/>
          <a:ln>
            <a:noFill/>
          </a:ln>
        </p:spPr>
        <p:txBody>
          <a:bodyPr wrap="square" lIns="90000" tIns="46800" rIns="90000" bIns="46800" anchor="t" anchorCtr="0" compatLnSpc="1">
            <a:noAutofit/>
          </a:bodyPr>
          <a:lstStyle>
            <a:lvl1pPr marL="0" marR="0" lvl="0" indent="0" algn="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lang="it-IT" sz="1200" b="0" i="0" u="none" strike="noStrike" baseline="0"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it-IT"/>
          </a:p>
        </p:txBody>
      </p:sp>
      <p:sp>
        <p:nvSpPr>
          <p:cNvPr id="9" name="Segnaposto immagine diapositiva 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440"/>
            <a:ext cx="4565520" cy="3422879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10" name="Segnaposto note 9"/>
          <p:cNvSpPr txBox="1">
            <a:spLocks noGrp="1"/>
          </p:cNvSpPr>
          <p:nvPr>
            <p:ph type="body" sz="quarter" idx="3"/>
          </p:nvPr>
        </p:nvSpPr>
        <p:spPr>
          <a:xfrm>
            <a:off x="685799" y="4343400"/>
            <a:ext cx="5479920" cy="41086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compatLnSpc="1"/>
          <a:lstStyle/>
          <a:p>
            <a:endParaRPr lang="it-IT"/>
          </a:p>
        </p:txBody>
      </p:sp>
      <p:sp>
        <p:nvSpPr>
          <p:cNvPr id="11" name="Segnaposto piè di pagina 10"/>
          <p:cNvSpPr txBox="1">
            <a:spLocks noGrp="1"/>
          </p:cNvSpPr>
          <p:nvPr>
            <p:ph type="ftr" sz="quarter" idx="4"/>
          </p:nvPr>
        </p:nvSpPr>
        <p:spPr>
          <a:xfrm>
            <a:off x="-360" y="8685000"/>
            <a:ext cx="2965319" cy="451079"/>
          </a:xfrm>
          <a:prstGeom prst="rect">
            <a:avLst/>
          </a:prstGeom>
          <a:noFill/>
          <a:ln>
            <a:noFill/>
          </a:ln>
        </p:spPr>
        <p:txBody>
          <a:bodyPr wrap="square" lIns="90000" tIns="46800" rIns="90000" bIns="46800" anchor="b" anchorCtr="0" compatLnSpc="1">
            <a:noAutofit/>
          </a:bodyPr>
          <a:lstStyle>
            <a:lvl1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lang="it-IT" sz="1200" b="0" i="0" u="none" strike="noStrike" baseline="0"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it-IT"/>
          </a:p>
        </p:txBody>
      </p:sp>
      <p:sp>
        <p:nvSpPr>
          <p:cNvPr id="12" name="Segnaposto numero diapositiva 11"/>
          <p:cNvSpPr txBox="1">
            <a:spLocks noGrp="1"/>
          </p:cNvSpPr>
          <p:nvPr>
            <p:ph type="sldNum" sz="quarter" idx="5"/>
          </p:nvPr>
        </p:nvSpPr>
        <p:spPr>
          <a:xfrm>
            <a:off x="3884399" y="8685000"/>
            <a:ext cx="2965319" cy="451079"/>
          </a:xfrm>
          <a:prstGeom prst="rect">
            <a:avLst/>
          </a:prstGeom>
          <a:noFill/>
          <a:ln>
            <a:noFill/>
          </a:ln>
        </p:spPr>
        <p:txBody>
          <a:bodyPr wrap="square" lIns="90000" tIns="46800" rIns="90000" bIns="46800" anchor="b" anchorCtr="0" compatLnSpc="1">
            <a:noAutofit/>
          </a:bodyPr>
          <a:lstStyle>
            <a:lvl1pPr marL="0" marR="0" lvl="0" indent="0" algn="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lang="it-IT" sz="1200" b="0" i="0" u="none" strike="noStrike" baseline="0"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1pPr>
          </a:lstStyle>
          <a:p>
            <a:pPr lvl="0"/>
            <a:fld id="{C457BE0A-554C-4F82-8FB9-0AB04436F8A9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88328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indent="0" algn="l" hangingPunct="0">
      <a:lnSpc>
        <a:spcPct val="100000"/>
      </a:lnSpc>
      <a:spcBef>
        <a:spcPts val="448"/>
      </a:spcBef>
      <a:spcAft>
        <a:spcPts val="0"/>
      </a:spcAft>
      <a:tabLst>
        <a:tab pos="0" algn="l"/>
        <a:tab pos="448919" algn="l"/>
        <a:tab pos="898199" algn="l"/>
        <a:tab pos="1347480" algn="l"/>
        <a:tab pos="1796760" algn="l"/>
        <a:tab pos="2246040" algn="l"/>
        <a:tab pos="2695320" algn="l"/>
        <a:tab pos="3144600" algn="l"/>
        <a:tab pos="3593880" algn="l"/>
        <a:tab pos="4043159" algn="l"/>
        <a:tab pos="4492440" algn="l"/>
        <a:tab pos="4941719" algn="l"/>
        <a:tab pos="5391000" algn="l"/>
        <a:tab pos="5840280" algn="l"/>
        <a:tab pos="6289560" algn="l"/>
        <a:tab pos="6738840" algn="l"/>
        <a:tab pos="7188120" algn="l"/>
        <a:tab pos="7637400" algn="l"/>
        <a:tab pos="8086679" algn="l"/>
        <a:tab pos="8535960" algn="l"/>
        <a:tab pos="8985240" algn="l"/>
      </a:tabLst>
      <a:defRPr lang="it-IT" sz="1200" b="0" i="0" u="none" strike="noStrike" baseline="0">
        <a:ln>
          <a:noFill/>
        </a:ln>
        <a:solidFill>
          <a:srgbClr val="000000"/>
        </a:solidFill>
        <a:latin typeface="Times New Roman" pitchFamily="18"/>
        <a:ea typeface="DejaVu Sans" pitchFamily="2"/>
        <a:cs typeface="DejaVu Sans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1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wrap="square" lIns="90000" tIns="46800" rIns="90000" bIns="46800" anchor="b" anchorCtr="0" compatLnSpc="1">
            <a:noAutofit/>
          </a:bodyPr>
          <a:lstStyle/>
          <a:p>
            <a:pPr lvl="0"/>
            <a:fld id="{CF7BA579-0EF5-4349-B115-D724F0399579}" type="slidenum">
              <a:t>1</a:t>
            </a:fld>
            <a:endParaRPr lang="it-IT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85800"/>
            <a:ext cx="4562475" cy="342265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1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wrap="square" lIns="90000" tIns="46800" rIns="90000" bIns="46800" anchor="b" anchorCtr="0" compatLnSpc="1">
            <a:noAutofit/>
          </a:bodyPr>
          <a:lstStyle/>
          <a:p>
            <a:pPr lvl="0"/>
            <a:fld id="{0263C3E4-6847-4E43-B900-B2220942CFF1}" type="slidenum">
              <a:t>2</a:t>
            </a:fld>
            <a:endParaRPr lang="it-IT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038225" y="731838"/>
            <a:ext cx="4810125" cy="36068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>
          <a:xfrm>
            <a:off x="688679" y="4570560"/>
            <a:ext cx="5509080" cy="4329720"/>
          </a:xfrm>
        </p:spPr>
        <p:txBody>
          <a:bodyPr>
            <a:sp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1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wrap="square" lIns="90000" tIns="46800" rIns="90000" bIns="46800" anchor="b" anchorCtr="0" compatLnSpc="1">
            <a:noAutofit/>
          </a:bodyPr>
          <a:lstStyle/>
          <a:p>
            <a:pPr lvl="0"/>
            <a:fld id="{60AE3FF4-1E7A-48F7-9C70-A92BFC593CFA}" type="slidenum">
              <a:t>4</a:t>
            </a:fld>
            <a:endParaRPr lang="it-IT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038225" y="731838"/>
            <a:ext cx="4810125" cy="36068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>
          <a:xfrm>
            <a:off x="688679" y="4570560"/>
            <a:ext cx="5509080" cy="4329720"/>
          </a:xfrm>
        </p:spPr>
        <p:txBody>
          <a:bodyPr>
            <a:sp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1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wrap="square" lIns="90000" tIns="46800" rIns="90000" bIns="46800" anchor="b" anchorCtr="0" compatLnSpc="1">
            <a:noAutofit/>
          </a:bodyPr>
          <a:lstStyle/>
          <a:p>
            <a:pPr lvl="0"/>
            <a:fld id="{A007E3E1-BF60-4548-969B-C4521A217CCA}" type="slidenum">
              <a:t>5</a:t>
            </a:fld>
            <a:endParaRPr lang="it-IT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038225" y="731838"/>
            <a:ext cx="4810125" cy="36068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>
          <a:xfrm>
            <a:off x="688679" y="4570560"/>
            <a:ext cx="5509080" cy="4329720"/>
          </a:xfrm>
        </p:spPr>
        <p:txBody>
          <a:bodyPr>
            <a:sp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1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wrap="square" lIns="90000" tIns="46800" rIns="90000" bIns="46800" anchor="b" anchorCtr="0" compatLnSpc="1">
            <a:noAutofit/>
          </a:bodyPr>
          <a:lstStyle/>
          <a:p>
            <a:pPr lvl="0"/>
            <a:fld id="{51F8953A-F128-4C66-91D1-9F958B60CDC6}" type="slidenum">
              <a:t>6</a:t>
            </a:fld>
            <a:endParaRPr lang="it-IT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038225" y="731838"/>
            <a:ext cx="4810125" cy="36068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>
          <a:xfrm>
            <a:off x="688679" y="4570560"/>
            <a:ext cx="5509080" cy="4329720"/>
          </a:xfrm>
        </p:spPr>
        <p:txBody>
          <a:bodyPr>
            <a:sp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1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wrap="square" lIns="90000" tIns="46800" rIns="90000" bIns="46800" anchor="b" anchorCtr="0" compatLnSpc="1">
            <a:noAutofit/>
          </a:bodyPr>
          <a:lstStyle/>
          <a:p>
            <a:pPr lvl="0"/>
            <a:fld id="{2FFC9EBF-ABEA-4251-B8FF-37CDF24E6526}" type="slidenum">
              <a:t>7</a:t>
            </a:fld>
            <a:endParaRPr lang="it-IT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038225" y="731838"/>
            <a:ext cx="4810125" cy="36068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>
          <a:xfrm>
            <a:off x="688679" y="4570560"/>
            <a:ext cx="5509080" cy="4329720"/>
          </a:xfrm>
        </p:spPr>
        <p:txBody>
          <a:bodyPr>
            <a:sp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1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wrap="square" lIns="90000" tIns="46800" rIns="90000" bIns="46800" anchor="b" anchorCtr="0" compatLnSpc="1">
            <a:noAutofit/>
          </a:bodyPr>
          <a:lstStyle/>
          <a:p>
            <a:pPr lvl="0"/>
            <a:fld id="{2CFE28B8-9EDB-4577-9DB6-D577706C0A51}" type="slidenum">
              <a:t>8</a:t>
            </a:fld>
            <a:endParaRPr lang="it-IT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038225" y="731838"/>
            <a:ext cx="4810125" cy="36068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>
          <a:xfrm>
            <a:off x="688679" y="4570560"/>
            <a:ext cx="5509080" cy="4329720"/>
          </a:xfrm>
        </p:spPr>
        <p:txBody>
          <a:bodyPr>
            <a:sp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6E263C6-0D18-486F-8021-DB9A3BF1A8C3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7192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9B95ADE-BD4E-428E-A26E-06DDEE389E33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1104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4638" y="128588"/>
            <a:ext cx="2055812" cy="59912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15038" cy="5991225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F1F63E1-D935-40B8-A5A9-AD8B42BEE6B3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4649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0934EB9-5E7A-4D44-AFD8-752A1757046C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0285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37AFA1A-E128-40C8-9EEE-EAFD294BA2A9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416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5425" cy="4519613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5425" cy="4519613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C3DCA1C-A1EB-408D-8F57-1D5E9D1457DD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840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CC48CBD-A891-49E9-BBA6-50010AAB23D7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5268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AB87BEE-35E6-4B60-9E62-BC2C7D633429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910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31BABD4-C938-4F2E-B6F8-3100762972B6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11100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63EE534-A93D-4A56-B5DE-C00CC4D7222F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55543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E0BB7FF-D168-44AE-9905-3BEF21A0C765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02474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 txBox="1">
            <a:spLocks noGrp="1"/>
          </p:cNvSpPr>
          <p:nvPr>
            <p:ph type="title"/>
          </p:nvPr>
        </p:nvSpPr>
        <p:spPr>
          <a:xfrm>
            <a:off x="457200" y="128160"/>
            <a:ext cx="8223120" cy="143460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ctr" anchorCtr="0" compatLnSpc="1"/>
          <a:lstStyle/>
          <a:p>
            <a:endParaRPr lang="it-IT"/>
          </a:p>
        </p:txBody>
      </p:sp>
      <p:sp>
        <p:nvSpPr>
          <p:cNvPr id="3" name="Segnaposto testo 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3120" cy="451944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t" anchorCtr="0" compatLnSpc="1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 txBox="1">
            <a:spLocks noGrp="1"/>
          </p:cNvSpPr>
          <p:nvPr>
            <p:ph type="dt" sz="half" idx="2"/>
          </p:nvPr>
        </p:nvSpPr>
        <p:spPr>
          <a:xfrm>
            <a:off x="456839" y="6244920"/>
            <a:ext cx="2127240" cy="470160"/>
          </a:xfrm>
          <a:prstGeom prst="rect">
            <a:avLst/>
          </a:prstGeom>
          <a:noFill/>
          <a:ln>
            <a:noFill/>
          </a:ln>
        </p:spPr>
        <p:txBody>
          <a:bodyPr wrap="square" lIns="90000" tIns="46800" rIns="90000" bIns="46800" anchor="t" anchorCtr="0" compatLnSpc="1">
            <a:noAutofit/>
          </a:bodyPr>
          <a:lstStyle>
            <a:lvl1pPr marL="0" marR="0" lvl="0" indent="0" algn="l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lang="it-IT" sz="1800" b="0" i="0" u="none" strike="noStrike" baseline="0"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it-IT"/>
          </a:p>
        </p:txBody>
      </p:sp>
      <p:sp>
        <p:nvSpPr>
          <p:cNvPr id="5" name="Segnaposto piè di pagina 4"/>
          <p:cNvSpPr txBox="1">
            <a:spLocks noGrp="1"/>
          </p:cNvSpPr>
          <p:nvPr>
            <p:ph type="ftr" sz="quarter" idx="3"/>
          </p:nvPr>
        </p:nvSpPr>
        <p:spPr>
          <a:xfrm>
            <a:off x="3124079" y="6244920"/>
            <a:ext cx="2889360" cy="470160"/>
          </a:xfrm>
          <a:prstGeom prst="rect">
            <a:avLst/>
          </a:prstGeom>
          <a:noFill/>
          <a:ln>
            <a:noFill/>
          </a:ln>
        </p:spPr>
        <p:txBody>
          <a:bodyPr wrap="square" lIns="90000" tIns="46800" rIns="90000" bIns="46800" anchor="t" anchorCtr="0" compatLnSpc="1">
            <a:noAutofit/>
          </a:bodyPr>
          <a:lstStyle>
            <a:lvl1pPr marL="0" marR="0" lvl="0" indent="0" algn="l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lang="it-IT" sz="1800" b="0" i="0" u="none" strike="noStrike" baseline="0"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it-IT"/>
          </a:p>
        </p:txBody>
      </p:sp>
      <p:sp>
        <p:nvSpPr>
          <p:cNvPr id="6" name="Segnaposto numero diapositiva 5"/>
          <p:cNvSpPr txBox="1">
            <a:spLocks noGrp="1"/>
          </p:cNvSpPr>
          <p:nvPr>
            <p:ph type="sldNum" sz="quarter" idx="4"/>
          </p:nvPr>
        </p:nvSpPr>
        <p:spPr>
          <a:xfrm>
            <a:off x="6552719" y="6244920"/>
            <a:ext cx="2127240" cy="470160"/>
          </a:xfrm>
          <a:prstGeom prst="rect">
            <a:avLst/>
          </a:prstGeom>
          <a:noFill/>
          <a:ln>
            <a:noFill/>
          </a:ln>
        </p:spPr>
        <p:txBody>
          <a:bodyPr wrap="square" lIns="90000" tIns="46800" rIns="90000" bIns="46800" anchor="t" anchorCtr="0" compatLnSpc="1">
            <a:noAutofit/>
          </a:bodyPr>
          <a:lstStyle>
            <a:lvl1pPr marL="0" marR="0" lvl="0" indent="0" algn="l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lang="it-IT" sz="1800" b="0" i="0" u="none" strike="noStrike" baseline="0"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1pPr>
          </a:lstStyle>
          <a:p>
            <a:pPr lvl="0"/>
            <a:fld id="{141B65BC-A8C1-4F42-9EA2-6DEFC1CE52E7}" type="slidenum"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marL="0" marR="0" indent="0" algn="ctr" hangingPunct="1">
        <a:lnSpc>
          <a:spcPct val="100000"/>
        </a:lnSpc>
        <a:spcBef>
          <a:spcPts val="0"/>
        </a:spcBef>
        <a:spcAft>
          <a:spcPts val="0"/>
        </a:spcAft>
        <a:tabLst>
          <a:tab pos="0" algn="l"/>
          <a:tab pos="448919" algn="l"/>
          <a:tab pos="898199" algn="l"/>
          <a:tab pos="1347480" algn="l"/>
          <a:tab pos="1796760" algn="l"/>
          <a:tab pos="2246040" algn="l"/>
          <a:tab pos="2695320" algn="l"/>
          <a:tab pos="3144600" algn="l"/>
          <a:tab pos="3593880" algn="l"/>
          <a:tab pos="4043159" algn="l"/>
          <a:tab pos="4492440" algn="l"/>
          <a:tab pos="4941719" algn="l"/>
          <a:tab pos="5391000" algn="l"/>
          <a:tab pos="5840280" algn="l"/>
          <a:tab pos="6289560" algn="l"/>
          <a:tab pos="6738840" algn="l"/>
          <a:tab pos="7188120" algn="l"/>
          <a:tab pos="7637400" algn="l"/>
          <a:tab pos="8086679" algn="l"/>
          <a:tab pos="8535960" algn="l"/>
          <a:tab pos="8985240" algn="l"/>
        </a:tabLst>
        <a:defRPr lang="it-IT" sz="4400" b="0" i="0" u="none" strike="noStrike" baseline="0">
          <a:ln>
            <a:noFill/>
          </a:ln>
          <a:solidFill>
            <a:srgbClr val="000000"/>
          </a:solidFill>
          <a:latin typeface="Arial" pitchFamily="2"/>
          <a:ea typeface="DejaVu Sans" pitchFamily="2"/>
          <a:cs typeface="DejaVu Sans" pitchFamily="2"/>
        </a:defRPr>
      </a:lvl1pPr>
    </p:titleStyle>
    <p:bodyStyle>
      <a:lvl1pPr marL="342720" marR="0" indent="-342720" algn="l" hangingPunct="1">
        <a:lnSpc>
          <a:spcPct val="100000"/>
        </a:lnSpc>
        <a:spcBef>
          <a:spcPts val="799"/>
        </a:spcBef>
        <a:spcAft>
          <a:spcPts val="0"/>
        </a:spcAft>
        <a:tabLst>
          <a:tab pos="342720" algn="l"/>
          <a:tab pos="448920" algn="l"/>
          <a:tab pos="898200" algn="l"/>
          <a:tab pos="1347480" algn="l"/>
          <a:tab pos="1796760" algn="l"/>
          <a:tab pos="2246040" algn="l"/>
          <a:tab pos="2695320" algn="l"/>
          <a:tab pos="3144600" algn="l"/>
          <a:tab pos="3593879" algn="l"/>
          <a:tab pos="4043160" algn="l"/>
          <a:tab pos="4492439" algn="l"/>
          <a:tab pos="4941360" algn="l"/>
          <a:tab pos="5390640" algn="l"/>
          <a:tab pos="5839920" algn="l"/>
          <a:tab pos="6289200" algn="l"/>
          <a:tab pos="6738479" algn="l"/>
          <a:tab pos="7187760" algn="l"/>
          <a:tab pos="7637039" algn="l"/>
          <a:tab pos="8086320" algn="l"/>
          <a:tab pos="8535600" algn="l"/>
          <a:tab pos="8984880" algn="l"/>
        </a:tabLst>
        <a:defRPr lang="it-IT" sz="3200" b="0" i="0" u="none" strike="noStrike" baseline="0">
          <a:ln>
            <a:noFill/>
          </a:ln>
          <a:solidFill>
            <a:srgbClr val="000000"/>
          </a:solidFill>
          <a:latin typeface="Arial" pitchFamily="2"/>
          <a:ea typeface="DejaVu Sans" pitchFamily="2"/>
          <a:cs typeface="DejaVu Sans" pitchFamily="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1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393281" y="180000"/>
            <a:ext cx="2573439" cy="583321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compatLnSpc="1">
            <a:spAutoFit/>
          </a:bodyPr>
          <a:lstStyle/>
          <a:p>
            <a:pPr marL="0" marR="0" lvl="0" indent="0" algn="ctr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it-IT" sz="3200" b="1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rPr>
              <a:t>Geobrowser</a:t>
            </a:r>
            <a:endParaRPr lang="it-IT" sz="2800" b="1" i="0" u="none" strike="noStrike" baseline="0" dirty="0">
              <a:ln>
                <a:noFill/>
              </a:ln>
              <a:solidFill>
                <a:srgbClr val="000000"/>
              </a:solidFill>
              <a:latin typeface="Arial" pitchFamily="2"/>
              <a:ea typeface="DejaVu Sans" pitchFamily="2"/>
              <a:cs typeface="DejaVu Sans" pitchFamily="2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374904" y="768096"/>
            <a:ext cx="844509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Sono software che permettono di visualizzare mappe e immagini </a:t>
            </a:r>
            <a:r>
              <a:rPr lang="it-IT" sz="2400" dirty="0" err="1" smtClean="0"/>
              <a:t>telerilevate</a:t>
            </a:r>
            <a:r>
              <a:rPr lang="it-IT" sz="2400" dirty="0" smtClean="0"/>
              <a:t> (riprese a distanza).</a:t>
            </a:r>
          </a:p>
          <a:p>
            <a:endParaRPr lang="it-IT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 smtClean="0"/>
              <a:t>da un </a:t>
            </a:r>
            <a:r>
              <a:rPr lang="it-IT" sz="2400" b="1" dirty="0" smtClean="0"/>
              <a:t>punto di vista informatico </a:t>
            </a:r>
            <a:r>
              <a:rPr lang="it-IT" sz="2400" dirty="0" smtClean="0"/>
              <a:t>derivano dai </a:t>
            </a:r>
            <a:r>
              <a:rPr lang="it-IT" sz="2400" b="1" dirty="0" smtClean="0"/>
              <a:t>browser</a:t>
            </a:r>
            <a:r>
              <a:rPr lang="it-IT" sz="2400" dirty="0" smtClean="0"/>
              <a:t>, anch’essi software che permettono di visualizzare pagine Web (in formato html)</a:t>
            </a:r>
          </a:p>
          <a:p>
            <a:endParaRPr lang="it-IT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/>
              <a:t>d</a:t>
            </a:r>
            <a:r>
              <a:rPr lang="it-IT" sz="2400" dirty="0" smtClean="0"/>
              <a:t>a un </a:t>
            </a:r>
            <a:r>
              <a:rPr lang="it-IT" sz="2400" b="1" dirty="0" smtClean="0"/>
              <a:t>punto di vista funzionale </a:t>
            </a:r>
            <a:r>
              <a:rPr lang="it-IT" sz="2400" dirty="0" smtClean="0"/>
              <a:t>sono derivati dei </a:t>
            </a:r>
            <a:r>
              <a:rPr lang="it-IT" sz="2400" b="1" dirty="0" smtClean="0"/>
              <a:t>Sistemi Informativi Geografici</a:t>
            </a:r>
            <a:r>
              <a:rPr lang="it-IT" sz="2400" dirty="0" smtClean="0"/>
              <a:t>, essendone una versione semplificata che contiene solamente alcune delle funzionalità dei software d’origine (organizzazione dei contenuti a strati/</a:t>
            </a:r>
            <a:r>
              <a:rPr lang="it-IT" sz="2400" dirty="0" err="1" smtClean="0"/>
              <a:t>layer</a:t>
            </a:r>
            <a:r>
              <a:rPr lang="it-IT" sz="2400" dirty="0" smtClean="0"/>
              <a:t>, visualizzazione, zoom, pan, misurazione di distanze, costruzione di segnaposti, itinerari ed aree)</a:t>
            </a:r>
            <a:endParaRPr lang="it-IT" sz="2400" dirty="0"/>
          </a:p>
        </p:txBody>
      </p:sp>
      <p:pic>
        <p:nvPicPr>
          <p:cNvPr id="6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90008" y="2808519"/>
            <a:ext cx="406400" cy="406400"/>
          </a:xfrm>
          <a:prstGeom prst="rect">
            <a:avLst/>
          </a:prstGeom>
        </p:spPr>
      </p:pic>
      <p:pic>
        <p:nvPicPr>
          <p:cNvPr id="7" name="Segnale acust. registr.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85008" y="5822696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315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20" y="1052640"/>
            <a:ext cx="9144000" cy="5536800"/>
          </a:xfrm>
          <a:prstGeom prst="rect">
            <a:avLst/>
          </a:prstGeom>
          <a:noFill/>
          <a:ln w="9360" cap="sq">
            <a:solidFill>
              <a:srgbClr val="000000"/>
            </a:solidFill>
            <a:prstDash val="solid"/>
            <a:miter/>
          </a:ln>
        </p:spPr>
      </p:pic>
      <p:sp>
        <p:nvSpPr>
          <p:cNvPr id="3" name="Figura a mano libera 2"/>
          <p:cNvSpPr/>
          <p:nvPr/>
        </p:nvSpPr>
        <p:spPr>
          <a:xfrm>
            <a:off x="1332360" y="8280"/>
            <a:ext cx="6148799" cy="94715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none" lIns="90000" tIns="46800" rIns="90000" bIns="46800" anchor="t" anchorCtr="0" compatLnSpc="1">
            <a:spAutoFit/>
          </a:bodyPr>
          <a:lstStyle/>
          <a:p>
            <a:pPr marL="0" marR="0" lvl="0" indent="0" algn="l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sz="1810"/>
            </a:pPr>
            <a:r>
              <a:rPr lang="en-GB" sz="2800" b="1" i="0" u="none" strike="noStrike" cap="none" baseline="0">
                <a:ln>
                  <a:noFill/>
                </a:ln>
                <a:solidFill>
                  <a:srgbClr val="000000"/>
                </a:solidFill>
                <a:latin typeface="Lucida Sans Unicode" pitchFamily="34"/>
                <a:ea typeface="Noto Sans CJK SC Regular" pitchFamily="2"/>
                <a:cs typeface="FreeSans" pitchFamily="2"/>
              </a:rPr>
              <a:t>Cosa posso fare con Google Earth?</a:t>
            </a:r>
          </a:p>
          <a:p>
            <a:pPr marL="0" marR="0" lvl="0" indent="0" algn="l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sz="1810"/>
            </a:pPr>
            <a:r>
              <a:rPr lang="en-GB" sz="2800" b="1" i="0" u="none" strike="noStrike" cap="none" baseline="0">
                <a:ln>
                  <a:noFill/>
                </a:ln>
                <a:solidFill>
                  <a:srgbClr val="000000"/>
                </a:solidFill>
                <a:latin typeface="Lucida Sans Unicode" pitchFamily="34"/>
                <a:ea typeface="Noto Sans CJK SC Regular" pitchFamily="2"/>
                <a:cs typeface="FreeSans" pitchFamily="2"/>
              </a:rPr>
              <a:t>1. Posso cercare delle località</a:t>
            </a:r>
          </a:p>
        </p:txBody>
      </p:sp>
      <p:sp>
        <p:nvSpPr>
          <p:cNvPr id="4" name="Figura a mano libera 3"/>
          <p:cNvSpPr/>
          <p:nvPr/>
        </p:nvSpPr>
        <p:spPr>
          <a:xfrm>
            <a:off x="5148360" y="3499920"/>
            <a:ext cx="1366560" cy="107963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noFill/>
          <a:ln w="38160" cap="sq">
            <a:solidFill>
              <a:srgbClr val="FFFFFF"/>
            </a:solidFill>
            <a:prstDash val="solid"/>
            <a:miter/>
          </a:ln>
        </p:spPr>
        <p:txBody>
          <a:bodyPr wrap="none" lIns="90000" tIns="46800" rIns="90000" bIns="46800" anchor="ctr" anchorCtr="0" compatLnSpc="1">
            <a:noAutofit/>
          </a:bodyPr>
          <a:lstStyle/>
          <a:p>
            <a:pPr marL="0" marR="0" lvl="0" indent="0" algn="l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1800" b="0" i="0" u="none" strike="noStrike" cap="none" baseline="0">
              <a:ln>
                <a:noFill/>
              </a:ln>
              <a:solidFill>
                <a:srgbClr val="000000"/>
              </a:solidFill>
              <a:latin typeface="Arial" pitchFamily="34"/>
              <a:ea typeface="Noto Sans CJK SC Regular" pitchFamily="2"/>
              <a:cs typeface="FreeSans" pitchFamily="2"/>
            </a:endParaRPr>
          </a:p>
        </p:txBody>
      </p:sp>
      <p:sp>
        <p:nvSpPr>
          <p:cNvPr id="5" name="Connettore diritto 4"/>
          <p:cNvSpPr/>
          <p:nvPr/>
        </p:nvSpPr>
        <p:spPr>
          <a:xfrm>
            <a:off x="4787640" y="2997000"/>
            <a:ext cx="647640" cy="576000"/>
          </a:xfrm>
          <a:prstGeom prst="line">
            <a:avLst/>
          </a:prstGeom>
          <a:noFill/>
          <a:ln w="38160" cap="sq">
            <a:solidFill>
              <a:srgbClr val="FFFFFF"/>
            </a:solidFill>
            <a:prstDash val="solid"/>
            <a:miter/>
            <a:tailEnd type="arrow"/>
          </a:ln>
        </p:spPr>
        <p:txBody>
          <a:bodyPr wrap="square" lIns="90000" tIns="46800" rIns="90000" bIns="46800" anchor="t" anchorCtr="0" compatLnSpc="1">
            <a:noAutofit/>
          </a:bodyPr>
          <a:lstStyle/>
          <a:p>
            <a:pPr marL="0" marR="0" lvl="0" indent="0" algn="l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1800" b="0" i="0" u="none" strike="noStrike" cap="none" baseline="0">
              <a:ln>
                <a:noFill/>
              </a:ln>
              <a:solidFill>
                <a:srgbClr val="000000"/>
              </a:solidFill>
              <a:latin typeface="Arial" pitchFamily="34"/>
              <a:ea typeface="Noto Sans CJK SC Regular" pitchFamily="2"/>
              <a:cs typeface="FreeSans" pitchFamily="2"/>
            </a:endParaRPr>
          </a:p>
        </p:txBody>
      </p:sp>
      <p:sp>
        <p:nvSpPr>
          <p:cNvPr id="6" name="Figura a mano libera 5"/>
          <p:cNvSpPr/>
          <p:nvPr/>
        </p:nvSpPr>
        <p:spPr>
          <a:xfrm>
            <a:off x="3927240" y="2564999"/>
            <a:ext cx="1166760" cy="45971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none" lIns="90000" tIns="46800" rIns="90000" bIns="46800" anchor="t" anchorCtr="0" compatLnSpc="1">
            <a:spAutoFit/>
          </a:bodyPr>
          <a:lstStyle/>
          <a:p>
            <a:pPr marL="0" marR="0" lvl="0" indent="0" algn="l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sz="1810"/>
            </a:pPr>
            <a:r>
              <a:rPr lang="en-GB" sz="2400" b="1" i="0" u="none" strike="noStrike" cap="none" baseline="0">
                <a:ln>
                  <a:noFill/>
                </a:ln>
                <a:solidFill>
                  <a:srgbClr val="FFFFFF"/>
                </a:solidFill>
                <a:latin typeface="Comic Sans MS" pitchFamily="66"/>
                <a:ea typeface="Noto Sans CJK SC Regular" pitchFamily="2"/>
                <a:cs typeface="FreeSans" pitchFamily="2"/>
              </a:rPr>
              <a:t>London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38328" y="164592"/>
            <a:ext cx="8293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smtClean="0"/>
              <a:t>Visualizzare il mondo su Google Earth</a:t>
            </a:r>
            <a:endParaRPr lang="it-IT" sz="2800" dirty="0"/>
          </a:p>
        </p:txBody>
      </p:sp>
      <p:pic>
        <p:nvPicPr>
          <p:cNvPr id="3" name="ge_film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0368" y="1005840"/>
            <a:ext cx="8761984" cy="4928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889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20" y="1052640"/>
            <a:ext cx="9144000" cy="5511240"/>
          </a:xfrm>
          <a:prstGeom prst="rect">
            <a:avLst/>
          </a:prstGeom>
          <a:noFill/>
          <a:ln w="9360" cap="sq">
            <a:solidFill>
              <a:srgbClr val="000000"/>
            </a:solidFill>
            <a:prstDash val="solid"/>
            <a:miter/>
          </a:ln>
        </p:spPr>
      </p:pic>
      <p:sp>
        <p:nvSpPr>
          <p:cNvPr id="3" name="Figura a mano libera 2"/>
          <p:cNvSpPr/>
          <p:nvPr/>
        </p:nvSpPr>
        <p:spPr>
          <a:xfrm>
            <a:off x="1649160" y="142920"/>
            <a:ext cx="6148799" cy="94715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none" lIns="90000" tIns="46800" rIns="90000" bIns="46800" anchor="t" anchorCtr="0" compatLnSpc="1">
            <a:spAutoFit/>
          </a:bodyPr>
          <a:lstStyle/>
          <a:p>
            <a:pPr marL="0" marR="0" lvl="0" indent="0" algn="l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800" b="1" i="0" u="none" strike="noStrike" cap="none" baseline="0">
                <a:ln>
                  <a:noFill/>
                </a:ln>
                <a:solidFill>
                  <a:srgbClr val="000000"/>
                </a:solidFill>
                <a:latin typeface="Lucida Sans Unicode" pitchFamily="34"/>
                <a:ea typeface="Noto Sans CJK SC Regular" pitchFamily="2"/>
                <a:cs typeface="FreeSans" pitchFamily="2"/>
              </a:rPr>
              <a:t>Cosa posso fare con Google Earth?</a:t>
            </a:r>
          </a:p>
          <a:p>
            <a:pPr marL="0" marR="0" lvl="0" indent="0" algn="l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800" b="1" i="0" u="none" strike="noStrike" cap="none" baseline="0">
                <a:ln>
                  <a:noFill/>
                </a:ln>
                <a:solidFill>
                  <a:srgbClr val="000000"/>
                </a:solidFill>
                <a:latin typeface="Lucida Sans Unicode" pitchFamily="34"/>
                <a:ea typeface="Noto Sans CJK SC Regular" pitchFamily="2"/>
                <a:cs typeface="FreeSans" pitchFamily="2"/>
              </a:rPr>
              <a:t>2. Posso ingrandire le immagini</a:t>
            </a:r>
          </a:p>
        </p:txBody>
      </p:sp>
      <p:sp>
        <p:nvSpPr>
          <p:cNvPr id="4" name="Connettore diritto 3"/>
          <p:cNvSpPr/>
          <p:nvPr/>
        </p:nvSpPr>
        <p:spPr>
          <a:xfrm>
            <a:off x="6877080" y="2491920"/>
            <a:ext cx="1798560" cy="216000"/>
          </a:xfrm>
          <a:prstGeom prst="line">
            <a:avLst/>
          </a:prstGeom>
          <a:noFill/>
          <a:ln w="38160" cap="sq">
            <a:solidFill>
              <a:srgbClr val="FFFFFF"/>
            </a:solidFill>
            <a:prstDash val="solid"/>
            <a:miter/>
            <a:tailEnd type="arrow"/>
          </a:ln>
        </p:spPr>
        <p:txBody>
          <a:bodyPr wrap="square" lIns="90000" tIns="46800" rIns="90000" bIns="46800" anchor="t" anchorCtr="0" compatLnSpc="1">
            <a:noAutofit/>
          </a:bodyPr>
          <a:lstStyle/>
          <a:p>
            <a:pPr marL="0" marR="0" lvl="0" indent="0" algn="l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1800" b="0" i="0" u="none" strike="noStrike" cap="none" baseline="0">
              <a:ln>
                <a:noFill/>
              </a:ln>
              <a:solidFill>
                <a:srgbClr val="000000"/>
              </a:solidFill>
              <a:latin typeface="Arial" pitchFamily="34"/>
              <a:ea typeface="Noto Sans CJK SC Regular" pitchFamily="2"/>
              <a:cs typeface="FreeSans" pitchFamily="2"/>
            </a:endParaRPr>
          </a:p>
        </p:txBody>
      </p:sp>
      <p:sp>
        <p:nvSpPr>
          <p:cNvPr id="5" name="Connettore diritto 4"/>
          <p:cNvSpPr/>
          <p:nvPr/>
        </p:nvSpPr>
        <p:spPr>
          <a:xfrm flipV="1">
            <a:off x="6948000" y="3499920"/>
            <a:ext cx="1727280" cy="289080"/>
          </a:xfrm>
          <a:prstGeom prst="line">
            <a:avLst/>
          </a:prstGeom>
          <a:noFill/>
          <a:ln w="38160" cap="sq">
            <a:solidFill>
              <a:srgbClr val="FFFFFF"/>
            </a:solidFill>
            <a:prstDash val="solid"/>
            <a:miter/>
            <a:tailEnd type="arrow"/>
          </a:ln>
        </p:spPr>
        <p:txBody>
          <a:bodyPr wrap="square" lIns="90000" tIns="46800" rIns="90000" bIns="46800" anchor="t" anchorCtr="0" compatLnSpc="1">
            <a:noAutofit/>
          </a:bodyPr>
          <a:lstStyle/>
          <a:p>
            <a:pPr marL="0" marR="0" lvl="0" indent="0" algn="l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1800" b="0" i="0" u="none" strike="noStrike" cap="none" baseline="0">
              <a:ln>
                <a:noFill/>
              </a:ln>
              <a:solidFill>
                <a:srgbClr val="000000"/>
              </a:solidFill>
              <a:latin typeface="Arial" pitchFamily="34"/>
              <a:ea typeface="Noto Sans CJK SC Regular" pitchFamily="2"/>
              <a:cs typeface="FreeSans" pitchFamily="2"/>
            </a:endParaRPr>
          </a:p>
        </p:txBody>
      </p:sp>
      <p:sp>
        <p:nvSpPr>
          <p:cNvPr id="6" name="Figura a mano libera 5"/>
          <p:cNvSpPr/>
          <p:nvPr/>
        </p:nvSpPr>
        <p:spPr>
          <a:xfrm>
            <a:off x="5365440" y="2249280"/>
            <a:ext cx="1326600" cy="45971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none" lIns="90000" tIns="46800" rIns="90000" bIns="46800" anchor="t" anchorCtr="0" compatLnSpc="1">
            <a:spAutoFit/>
          </a:bodyPr>
          <a:lstStyle/>
          <a:p>
            <a:pPr marL="0" marR="0" lvl="0" indent="0" algn="l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b="1" i="0" u="none" strike="noStrike" cap="none" baseline="0">
                <a:ln>
                  <a:noFill/>
                </a:ln>
                <a:solidFill>
                  <a:srgbClr val="FFFFFF"/>
                </a:solidFill>
                <a:latin typeface="Comic Sans MS" pitchFamily="66"/>
                <a:ea typeface="Noto Sans CJK SC Regular" pitchFamily="2"/>
                <a:cs typeface="FreeSans" pitchFamily="2"/>
              </a:rPr>
              <a:t>Zoom in</a:t>
            </a:r>
          </a:p>
        </p:txBody>
      </p:sp>
      <p:sp>
        <p:nvSpPr>
          <p:cNvPr id="7" name="Figura a mano libera 6"/>
          <p:cNvSpPr/>
          <p:nvPr/>
        </p:nvSpPr>
        <p:spPr>
          <a:xfrm>
            <a:off x="5293800" y="3545640"/>
            <a:ext cx="1543320" cy="45971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none" lIns="90000" tIns="46800" rIns="90000" bIns="46800" anchor="t" anchorCtr="0" compatLnSpc="1">
            <a:spAutoFit/>
          </a:bodyPr>
          <a:lstStyle/>
          <a:p>
            <a:pPr marL="0" marR="0" lvl="0" indent="0" algn="l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b="1" i="0" u="none" strike="noStrike" cap="none" baseline="0">
                <a:ln>
                  <a:noFill/>
                </a:ln>
                <a:solidFill>
                  <a:srgbClr val="FFFFFF"/>
                </a:solidFill>
                <a:latin typeface="Comic Sans MS" pitchFamily="66"/>
                <a:ea typeface="Noto Sans CJK SC Regular" pitchFamily="2"/>
                <a:cs typeface="FreeSans" pitchFamily="2"/>
              </a:rPr>
              <a:t>Zoom out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20" y="1340640"/>
            <a:ext cx="9144000" cy="5511240"/>
          </a:xfrm>
          <a:prstGeom prst="rect">
            <a:avLst/>
          </a:prstGeom>
          <a:noFill/>
          <a:ln w="9360" cap="sq">
            <a:solidFill>
              <a:srgbClr val="000000"/>
            </a:solidFill>
            <a:prstDash val="solid"/>
            <a:miter/>
          </a:ln>
        </p:spPr>
      </p:pic>
      <p:sp>
        <p:nvSpPr>
          <p:cNvPr id="3" name="Figura a mano libera 2"/>
          <p:cNvSpPr/>
          <p:nvPr/>
        </p:nvSpPr>
        <p:spPr>
          <a:xfrm rot="9600">
            <a:off x="639227" y="-1736"/>
            <a:ext cx="7524719" cy="137375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none" lIns="90000" tIns="46800" rIns="90000" bIns="46800" anchor="t" anchorCtr="0" compatLnSpc="1">
            <a:spAutoFit/>
          </a:bodyPr>
          <a:lstStyle/>
          <a:p>
            <a:pPr marL="0" marR="0" lvl="0" indent="0" algn="l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800" b="1" i="0" u="none" strike="noStrike" cap="none" baseline="0">
                <a:ln>
                  <a:noFill/>
                </a:ln>
                <a:solidFill>
                  <a:srgbClr val="000000"/>
                </a:solidFill>
                <a:latin typeface="Lucida Sans Unicode" pitchFamily="34"/>
                <a:ea typeface="Noto Sans CJK SC Regular" pitchFamily="2"/>
                <a:cs typeface="FreeSans" pitchFamily="2"/>
              </a:rPr>
              <a:t>Cosa posso fare con Google Earth?</a:t>
            </a:r>
          </a:p>
          <a:p>
            <a:pPr marL="0" marR="0" lvl="0" indent="0" algn="ctr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800" b="1" i="0" u="none" strike="noStrike" cap="none" baseline="0">
                <a:ln>
                  <a:noFill/>
                </a:ln>
                <a:solidFill>
                  <a:srgbClr val="000000"/>
                </a:solidFill>
                <a:latin typeface="Lucida Sans Unicode" pitchFamily="34"/>
                <a:ea typeface="Noto Sans CJK SC Regular" pitchFamily="2"/>
                <a:cs typeface="FreeSans" pitchFamily="2"/>
              </a:rPr>
              <a:t>3. Posso visualizzare le informazioni sulle</a:t>
            </a:r>
          </a:p>
          <a:p>
            <a:pPr marL="0" marR="0" lvl="0" indent="0" algn="ctr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800" b="1" i="0" u="none" strike="noStrike" cap="none" baseline="0">
                <a:ln>
                  <a:noFill/>
                </a:ln>
                <a:solidFill>
                  <a:srgbClr val="000000"/>
                </a:solidFill>
                <a:latin typeface="Lucida Sans Unicode" pitchFamily="34"/>
                <a:ea typeface="Noto Sans CJK SC Regular" pitchFamily="2"/>
                <a:cs typeface="FreeSans" pitchFamily="2"/>
              </a:rPr>
              <a:t>mappe</a:t>
            </a:r>
          </a:p>
        </p:txBody>
      </p:sp>
      <p:sp>
        <p:nvSpPr>
          <p:cNvPr id="4" name="Connettore diritto 3"/>
          <p:cNvSpPr/>
          <p:nvPr/>
        </p:nvSpPr>
        <p:spPr>
          <a:xfrm flipH="1">
            <a:off x="1692000" y="4581000"/>
            <a:ext cx="2087640" cy="648000"/>
          </a:xfrm>
          <a:prstGeom prst="line">
            <a:avLst/>
          </a:prstGeom>
          <a:noFill/>
          <a:ln w="38160" cap="sq">
            <a:solidFill>
              <a:srgbClr val="FFFFFF"/>
            </a:solidFill>
            <a:prstDash val="solid"/>
            <a:miter/>
            <a:tailEnd type="arrow"/>
          </a:ln>
        </p:spPr>
        <p:txBody>
          <a:bodyPr wrap="square" lIns="90000" tIns="46800" rIns="90000" bIns="46800" anchor="t" anchorCtr="0" compatLnSpc="1">
            <a:noAutofit/>
          </a:bodyPr>
          <a:lstStyle/>
          <a:p>
            <a:pPr marL="0" marR="0" lvl="0" indent="0" algn="l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1800" b="0" i="0" u="none" strike="noStrike" cap="none" baseline="0">
              <a:ln>
                <a:noFill/>
              </a:ln>
              <a:solidFill>
                <a:srgbClr val="000000"/>
              </a:solidFill>
              <a:latin typeface="Arial" pitchFamily="34"/>
              <a:ea typeface="Noto Sans CJK SC Regular" pitchFamily="2"/>
              <a:cs typeface="FreeSans" pitchFamily="2"/>
            </a:endParaRPr>
          </a:p>
        </p:txBody>
      </p:sp>
      <p:sp>
        <p:nvSpPr>
          <p:cNvPr id="5" name="Figura a mano libera 4"/>
          <p:cNvSpPr/>
          <p:nvPr/>
        </p:nvSpPr>
        <p:spPr>
          <a:xfrm>
            <a:off x="3903840" y="3665520"/>
            <a:ext cx="2323800" cy="3668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square" lIns="90000" tIns="46800" rIns="90000" bIns="46800" anchor="t" anchorCtr="0" compatLnSpc="1">
            <a:spAutoFit/>
          </a:bodyPr>
          <a:lstStyle/>
          <a:p>
            <a:pPr marL="0" marR="0" lvl="0" indent="0" algn="l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1800" b="0" i="0" u="none" strike="noStrike" cap="none" baseline="0">
              <a:ln>
                <a:noFill/>
              </a:ln>
              <a:solidFill>
                <a:srgbClr val="000000"/>
              </a:solidFill>
              <a:latin typeface="Arial" pitchFamily="34"/>
              <a:ea typeface="Noto Sans CJK SC Regular" pitchFamily="2"/>
              <a:cs typeface="FreeSans" pitchFamily="2"/>
            </a:endParaRPr>
          </a:p>
        </p:txBody>
      </p:sp>
      <p:sp>
        <p:nvSpPr>
          <p:cNvPr id="6" name="Figura a mano libera 5"/>
          <p:cNvSpPr/>
          <p:nvPr/>
        </p:nvSpPr>
        <p:spPr>
          <a:xfrm>
            <a:off x="3850919" y="3851999"/>
            <a:ext cx="4627440" cy="11912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square" lIns="90000" tIns="46800" rIns="90000" bIns="46800" anchor="t" anchorCtr="0" compatLnSpc="1">
            <a:spAutoFit/>
          </a:bodyPr>
          <a:lstStyle/>
          <a:p>
            <a:pPr marL="0" marR="0" lvl="0" indent="0" algn="l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b="1" i="0" u="none" strike="noStrike" cap="none" baseline="0">
                <a:ln>
                  <a:noFill/>
                </a:ln>
                <a:solidFill>
                  <a:srgbClr val="FFFFFF"/>
                </a:solidFill>
                <a:latin typeface="Comic Sans MS" pitchFamily="66"/>
                <a:ea typeface="Noto Sans CJK SC Regular" pitchFamily="2"/>
                <a:cs typeface="FreeSans" pitchFamily="2"/>
              </a:rPr>
              <a:t>Si può accedere a tante informazioni aggiuntive “cliccando” questi layer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20" y="981000"/>
            <a:ext cx="9144000" cy="5536800"/>
          </a:xfrm>
          <a:prstGeom prst="rect">
            <a:avLst/>
          </a:prstGeom>
          <a:noFill/>
          <a:ln w="9360" cap="sq">
            <a:solidFill>
              <a:srgbClr val="000000"/>
            </a:solidFill>
            <a:prstDash val="solid"/>
            <a:miter/>
          </a:ln>
        </p:spPr>
      </p:pic>
      <p:sp>
        <p:nvSpPr>
          <p:cNvPr id="3" name="Figura a mano libera 2"/>
          <p:cNvSpPr/>
          <p:nvPr/>
        </p:nvSpPr>
        <p:spPr>
          <a:xfrm>
            <a:off x="1186560" y="-1440"/>
            <a:ext cx="6848280" cy="94715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none" lIns="90000" tIns="46800" rIns="90000" bIns="46800" anchor="t" anchorCtr="0" compatLnSpc="1">
            <a:spAutoFit/>
          </a:bodyPr>
          <a:lstStyle/>
          <a:p>
            <a:pPr marL="0" marR="0" lvl="0" indent="0" algn="l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800" b="1" i="0" u="none" strike="noStrike" cap="none" baseline="0">
                <a:ln>
                  <a:noFill/>
                </a:ln>
                <a:solidFill>
                  <a:srgbClr val="000000"/>
                </a:solidFill>
                <a:latin typeface="Lucida Sans Unicode" pitchFamily="34"/>
                <a:ea typeface="Noto Sans CJK SC Regular" pitchFamily="2"/>
                <a:cs typeface="FreeSans" pitchFamily="2"/>
              </a:rPr>
              <a:t>Cosa posso fare con Google Earth?</a:t>
            </a:r>
          </a:p>
          <a:p>
            <a:pPr marL="0" marR="0" lvl="0" indent="0" algn="l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800" b="1" i="0" u="none" strike="noStrike" cap="none" baseline="0">
                <a:ln>
                  <a:noFill/>
                </a:ln>
                <a:solidFill>
                  <a:srgbClr val="000000"/>
                </a:solidFill>
                <a:latin typeface="Lucida Sans Unicode" pitchFamily="34"/>
                <a:ea typeface="Noto Sans CJK SC Regular" pitchFamily="2"/>
                <a:cs typeface="FreeSans" pitchFamily="2"/>
              </a:rPr>
              <a:t>4. Posso visualizzare layer fatti da altri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1019879"/>
            <a:ext cx="9144000" cy="553752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igura a mano libera 2"/>
          <p:cNvSpPr/>
          <p:nvPr/>
        </p:nvSpPr>
        <p:spPr>
          <a:xfrm>
            <a:off x="1575000" y="129240"/>
            <a:ext cx="6148799" cy="94715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none" lIns="90000" tIns="46800" rIns="90000" bIns="46800" anchor="t" anchorCtr="0" compatLnSpc="1">
            <a:spAutoFit/>
          </a:bodyPr>
          <a:lstStyle/>
          <a:p>
            <a:pPr marL="0" marR="0" lvl="0" indent="0" algn="l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800" b="1" i="0" u="none" strike="noStrike" cap="none" baseline="0">
                <a:ln>
                  <a:noFill/>
                </a:ln>
                <a:solidFill>
                  <a:srgbClr val="000000"/>
                </a:solidFill>
                <a:latin typeface="Lucida Sans Unicode" pitchFamily="34"/>
                <a:ea typeface="Noto Sans CJK SC Regular" pitchFamily="2"/>
                <a:cs typeface="FreeSans" pitchFamily="2"/>
              </a:rPr>
              <a:t>Cosa posso fare con Google Earth?</a:t>
            </a:r>
          </a:p>
          <a:p>
            <a:pPr marL="0" marR="0" lvl="0" indent="0" algn="l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800" b="1" i="0" u="none" strike="noStrike" cap="none" baseline="0">
                <a:ln>
                  <a:noFill/>
                </a:ln>
                <a:solidFill>
                  <a:srgbClr val="000000"/>
                </a:solidFill>
                <a:latin typeface="Lucida Sans Unicode" pitchFamily="34"/>
                <a:ea typeface="Noto Sans CJK SC Regular" pitchFamily="2"/>
                <a:cs typeface="FreeSans" pitchFamily="2"/>
              </a:rPr>
              <a:t>5. Posso creare i miei segnaposto</a:t>
            </a:r>
          </a:p>
        </p:txBody>
      </p:sp>
      <p:sp>
        <p:nvSpPr>
          <p:cNvPr id="4" name="Connettore diritto 3"/>
          <p:cNvSpPr/>
          <p:nvPr/>
        </p:nvSpPr>
        <p:spPr>
          <a:xfrm flipH="1">
            <a:off x="5003280" y="4526640"/>
            <a:ext cx="1223999" cy="71280"/>
          </a:xfrm>
          <a:prstGeom prst="line">
            <a:avLst/>
          </a:prstGeom>
          <a:noFill/>
          <a:ln w="38160" cap="sq">
            <a:solidFill>
              <a:srgbClr val="FFFFFF"/>
            </a:solidFill>
            <a:prstDash val="solid"/>
            <a:miter/>
            <a:tailEnd type="arrow"/>
          </a:ln>
        </p:spPr>
        <p:txBody>
          <a:bodyPr wrap="square" lIns="90000" tIns="46800" rIns="90000" bIns="46800" anchor="t" anchorCtr="0" compatLnSpc="1">
            <a:noAutofit/>
          </a:bodyPr>
          <a:lstStyle/>
          <a:p>
            <a:pPr marL="0" marR="0" lvl="0" indent="0" algn="l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1800" b="0" i="0" u="none" strike="noStrike" cap="none" baseline="0">
              <a:ln>
                <a:noFill/>
              </a:ln>
              <a:solidFill>
                <a:srgbClr val="000000"/>
              </a:solidFill>
              <a:latin typeface="Arial" pitchFamily="34"/>
              <a:ea typeface="Noto Sans CJK SC Regular" pitchFamily="2"/>
              <a:cs typeface="FreeSans" pitchFamily="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20" y="1052640"/>
            <a:ext cx="9144000" cy="5530320"/>
          </a:xfrm>
          <a:prstGeom prst="rect">
            <a:avLst/>
          </a:prstGeom>
          <a:noFill/>
          <a:ln w="9360" cap="sq">
            <a:solidFill>
              <a:srgbClr val="000000"/>
            </a:solidFill>
            <a:prstDash val="solid"/>
            <a:miter/>
          </a:ln>
        </p:spPr>
      </p:pic>
      <p:sp>
        <p:nvSpPr>
          <p:cNvPr id="3" name="Figura a mano libera 2"/>
          <p:cNvSpPr/>
          <p:nvPr/>
        </p:nvSpPr>
        <p:spPr>
          <a:xfrm>
            <a:off x="1465200" y="129240"/>
            <a:ext cx="6148799" cy="94715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none" lIns="90000" tIns="46800" rIns="90000" bIns="46800" anchor="t" anchorCtr="0" compatLnSpc="1">
            <a:spAutoFit/>
          </a:bodyPr>
          <a:lstStyle/>
          <a:p>
            <a:pPr marL="0" marR="0" lvl="0" indent="0" algn="l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800" b="1" i="0" u="none" strike="noStrike" cap="none" baseline="0">
                <a:ln>
                  <a:noFill/>
                </a:ln>
                <a:solidFill>
                  <a:srgbClr val="000000"/>
                </a:solidFill>
                <a:latin typeface="Lucida Sans Unicode" pitchFamily="34"/>
                <a:ea typeface="Noto Sans CJK SC Regular" pitchFamily="2"/>
                <a:cs typeface="FreeSans" pitchFamily="2"/>
              </a:rPr>
              <a:t>Cosa posso fare con Google Earth?</a:t>
            </a:r>
          </a:p>
          <a:p>
            <a:pPr marL="0" marR="0" lvl="0" indent="0" algn="l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800" b="1" i="0" u="none" strike="noStrike" cap="none" baseline="0">
                <a:ln>
                  <a:noFill/>
                </a:ln>
                <a:solidFill>
                  <a:srgbClr val="000000"/>
                </a:solidFill>
                <a:latin typeface="Lucida Sans Unicode" pitchFamily="34"/>
                <a:ea typeface="Noto Sans CJK SC Regular" pitchFamily="2"/>
                <a:cs typeface="FreeSans" pitchFamily="2"/>
              </a:rPr>
              <a:t>6. Posso salvare I miei segnaposto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649224" y="228600"/>
            <a:ext cx="7735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smtClean="0"/>
              <a:t>Creazione di segnaposto</a:t>
            </a:r>
            <a:endParaRPr lang="it-IT" sz="2800" dirty="0"/>
          </a:p>
        </p:txBody>
      </p:sp>
      <p:pic>
        <p:nvPicPr>
          <p:cNvPr id="3" name="ge_film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4376" y="868680"/>
            <a:ext cx="8761984" cy="4928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380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Predefinit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608</TotalTime>
  <Words>207</Words>
  <Application>Microsoft Office PowerPoint</Application>
  <PresentationFormat>Presentazione su schermo (4:3)</PresentationFormat>
  <Paragraphs>32</Paragraphs>
  <Slides>9</Slides>
  <Notes>7</Notes>
  <HiddenSlides>0</HiddenSlides>
  <MMClips>4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9</vt:i4>
      </vt:variant>
    </vt:vector>
  </HeadingPairs>
  <TitlesOfParts>
    <vt:vector size="18" baseType="lpstr">
      <vt:lpstr>Arial</vt:lpstr>
      <vt:lpstr>Calibri</vt:lpstr>
      <vt:lpstr>Comic Sans MS</vt:lpstr>
      <vt:lpstr>DejaVu Sans</vt:lpstr>
      <vt:lpstr>FreeSans</vt:lpstr>
      <vt:lpstr>Lucida Sans Unicode</vt:lpstr>
      <vt:lpstr>Noto Sans CJK SC Regular</vt:lpstr>
      <vt:lpstr>Times New Roman</vt:lpstr>
      <vt:lpstr>Predefinito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Università degli Studi di Trieste</dc:creator>
  <cp:lastModifiedBy>Hewlett-Packard Company</cp:lastModifiedBy>
  <cp:revision>73</cp:revision>
  <dcterms:created xsi:type="dcterms:W3CDTF">2009-02-17T11:38:58Z</dcterms:created>
  <dcterms:modified xsi:type="dcterms:W3CDTF">2020-05-11T12:54:17Z</dcterms:modified>
  <cp:contentStatus>Finale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