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61" r:id="rId3"/>
    <p:sldId id="258" r:id="rId4"/>
    <p:sldId id="262" r:id="rId5"/>
    <p:sldId id="259" r:id="rId6"/>
    <p:sldId id="263" r:id="rId7"/>
    <p:sldId id="26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4A678-546F-4EA5-B69D-FE52C7FE20A9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5BC57-A966-4739-BD77-8CE3AAFAE5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93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E078D80B-843A-403C-9090-9792038E13E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30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621622C5-1CF6-47BC-B8BA-429BBC51C73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3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28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8F1B3AC1-CF0C-42ED-B305-84F2843DC8D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5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1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90000" tIns="46800" rIns="90000" bIns="4680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57C7E3C2-B966-4838-B020-90624944AA3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7</a:t>
            </a:fld>
            <a:endParaRPr kumimoji="0" 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38225" y="731838"/>
            <a:ext cx="4810125" cy="36068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688679" y="4570560"/>
            <a:ext cx="5509080" cy="4329720"/>
          </a:xfrm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61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63C6-0D18-486F-8021-DB9A3BF1A8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0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95ADE-BD4E-428E-A26E-06DDEE389E3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2851" y="128589"/>
            <a:ext cx="2741083" cy="59912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0051" cy="59912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63E1-D935-40B8-A5A9-AD8B42BEE6B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0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4EB9-5E7A-4D44-AFD8-752A175704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5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FA1A-E128-40C8-9EEE-EAFD294BA2A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1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0567" cy="45196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0567" cy="45196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A1C-A1EB-408D-8F57-1D5E9D1457D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8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48CBD-A891-49E9-BBA6-50010AAB2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4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7BEE-35E6-4B60-9E62-BC2C7D6334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1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ABD4-C938-4F2E-B6F8-3100762972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6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E534-A93D-4A56-B5DE-C00CC4D7222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5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BB7FF-D168-44AE-9905-3BEF21A0C7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609600" y="128160"/>
            <a:ext cx="10964160" cy="14346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 compatLnSpc="1"/>
          <a:lstStyle/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64160" cy="4519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 compatLnSpc="1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09119" y="6244920"/>
            <a:ext cx="283632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165439" y="6244920"/>
            <a:ext cx="385248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736959" y="6244920"/>
            <a:ext cx="2836320" cy="470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 compatLnSpc="1">
            <a:noAutofit/>
          </a:bodyPr>
          <a:lstStyle>
            <a:lvl1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</a:lstStyle>
          <a:p>
            <a:fld id="{141B65BC-A8C1-4F42-9EA2-6DEFC1CE52E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3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4400" b="0" i="0" u="none" strike="noStrike" baseline="0">
          <a:ln>
            <a:noFill/>
          </a:ln>
          <a:solidFill>
            <a:srgbClr val="000000"/>
          </a:solidFill>
          <a:latin typeface="Arial" pitchFamily="2"/>
          <a:ea typeface="DejaVu Sans" pitchFamily="2"/>
          <a:cs typeface="DejaVu Sans" pitchFamily="2"/>
        </a:defRPr>
      </a:lvl1pPr>
    </p:titleStyle>
    <p:bodyStyle>
      <a:lvl1pPr marL="342720" marR="0" indent="-342720" algn="l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baseline="0">
          <a:ln>
            <a:noFill/>
          </a:ln>
          <a:solidFill>
            <a:srgbClr val="000000"/>
          </a:solidFill>
          <a:latin typeface="Arial" pitchFamily="2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360" y="1052640"/>
            <a:ext cx="9144000" cy="552384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2755561" y="129240"/>
            <a:ext cx="6225079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Cosa posso fare con Google Earth?</a:t>
            </a:r>
          </a:p>
          <a:p>
            <a:pPr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Noto Sans CJK SC Regular" pitchFamily="2"/>
                <a:cs typeface="FreeSans" pitchFamily="2"/>
              </a:rPr>
              <a:t>7. Posso creare dei percorsi</a:t>
            </a:r>
          </a:p>
        </p:txBody>
      </p:sp>
      <p:sp>
        <p:nvSpPr>
          <p:cNvPr id="4" name="Connettore diritto 3"/>
          <p:cNvSpPr/>
          <p:nvPr/>
        </p:nvSpPr>
        <p:spPr>
          <a:xfrm>
            <a:off x="6291840" y="3918600"/>
            <a:ext cx="914401" cy="52236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Arial" pitchFamily="34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49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41872" y="120770"/>
            <a:ext cx="1045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Creazione di percorsi</a:t>
            </a:r>
            <a:endParaRPr lang="it-IT" sz="3200" dirty="0"/>
          </a:p>
        </p:txBody>
      </p:sp>
      <p:pic>
        <p:nvPicPr>
          <p:cNvPr id="3" name="ge_film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493" y="772063"/>
            <a:ext cx="10517517" cy="591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720" y="1052640"/>
            <a:ext cx="9144000" cy="553680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2584560" y="96480"/>
            <a:ext cx="7113142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Cosa posso fare con Google Earth?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8. Posso misurere distanze sulla mappa</a:t>
            </a:r>
          </a:p>
        </p:txBody>
      </p:sp>
      <p:sp>
        <p:nvSpPr>
          <p:cNvPr id="4" name="Connettore diritto 3"/>
          <p:cNvSpPr/>
          <p:nvPr/>
        </p:nvSpPr>
        <p:spPr>
          <a:xfrm>
            <a:off x="6683520" y="4245120"/>
            <a:ext cx="1110240" cy="32652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595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9562" y="250166"/>
            <a:ext cx="111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Misurare distanze</a:t>
            </a:r>
            <a:endParaRPr lang="it-IT" sz="3200" dirty="0"/>
          </a:p>
        </p:txBody>
      </p:sp>
      <p:pic>
        <p:nvPicPr>
          <p:cNvPr id="3" name="ge_film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279" y="834941"/>
            <a:ext cx="10506974" cy="591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7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720" y="1052640"/>
            <a:ext cx="9144000" cy="552384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2432641" y="137160"/>
            <a:ext cx="7395271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Cosa posso fare con Google Earth?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9. Posso creare dei segnaposto interattivi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83279" y="2491921"/>
            <a:ext cx="2274840" cy="3997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igura a mano libera 4"/>
          <p:cNvSpPr/>
          <p:nvPr/>
        </p:nvSpPr>
        <p:spPr>
          <a:xfrm>
            <a:off x="3843120" y="1936440"/>
            <a:ext cx="2973600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1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>
                <a:solidFill>
                  <a:srgbClr val="FFFFFF"/>
                </a:solidFill>
                <a:latin typeface="Comic Sans MS" pitchFamily="66"/>
                <a:ea typeface="DejaVu Sans" pitchFamily="2"/>
                <a:cs typeface="DejaVu Sans" pitchFamily="2"/>
              </a:rPr>
              <a:t>Aggiungo immagini, video ai miei segnaposto</a:t>
            </a:r>
          </a:p>
        </p:txBody>
      </p:sp>
      <p:sp>
        <p:nvSpPr>
          <p:cNvPr id="6" name="Connettore diritto 5"/>
          <p:cNvSpPr/>
          <p:nvPr/>
        </p:nvSpPr>
        <p:spPr>
          <a:xfrm>
            <a:off x="5735280" y="3357360"/>
            <a:ext cx="2376361" cy="136656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35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6045" y="120770"/>
            <a:ext cx="11507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Collegare immagini ai segnaposto</a:t>
            </a:r>
            <a:endParaRPr lang="it-IT" sz="3200" dirty="0"/>
          </a:p>
        </p:txBody>
      </p:sp>
      <p:pic>
        <p:nvPicPr>
          <p:cNvPr id="3" name="ge_film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034" y="705545"/>
            <a:ext cx="10629660" cy="59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4720" y="1052640"/>
            <a:ext cx="9144000" cy="5523840"/>
          </a:xfrm>
          <a:prstGeom prst="rect">
            <a:avLst/>
          </a:prstGeom>
          <a:noFill/>
          <a:ln w="9360" cap="sq">
            <a:solidFill>
              <a:srgbClr val="000000"/>
            </a:solidFill>
            <a:prstDash val="solid"/>
            <a:miter/>
          </a:ln>
        </p:spPr>
      </p:pic>
      <p:sp>
        <p:nvSpPr>
          <p:cNvPr id="3" name="Figura a mano libera 2"/>
          <p:cNvSpPr/>
          <p:nvPr/>
        </p:nvSpPr>
        <p:spPr>
          <a:xfrm>
            <a:off x="2890561" y="137160"/>
            <a:ext cx="6225079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t" anchorCtr="0" compatLnSpc="1">
            <a:sp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Cosa posso fare con Google Earth?</a:t>
            </a:r>
          </a:p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>
                <a:solidFill>
                  <a:srgbClr val="000000"/>
                </a:solidFill>
                <a:latin typeface="Lucida Sans Unicode" pitchFamily="34"/>
                <a:ea typeface="DejaVu Sans" pitchFamily="2"/>
                <a:cs typeface="DejaVu Sans" pitchFamily="2"/>
              </a:rPr>
              <a:t>10. Posso creare dei poligoni</a:t>
            </a:r>
          </a:p>
        </p:txBody>
      </p:sp>
      <p:sp>
        <p:nvSpPr>
          <p:cNvPr id="4" name="Connettore diritto 3"/>
          <p:cNvSpPr/>
          <p:nvPr/>
        </p:nvSpPr>
        <p:spPr>
          <a:xfrm flipH="1">
            <a:off x="7608720" y="4221000"/>
            <a:ext cx="432001" cy="1008360"/>
          </a:xfrm>
          <a:prstGeom prst="line">
            <a:avLst/>
          </a:prstGeom>
          <a:noFill/>
          <a:ln w="38160" cap="sq">
            <a:solidFill>
              <a:srgbClr val="FFFFFF"/>
            </a:solidFill>
            <a:prstDash val="solid"/>
            <a:miter/>
            <a:tailEnd type="arrow"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976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74</Words>
  <Application>Microsoft Office PowerPoint</Application>
  <PresentationFormat>Widescreen</PresentationFormat>
  <Paragraphs>16</Paragraphs>
  <Slides>7</Slides>
  <Notes>4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Arial</vt:lpstr>
      <vt:lpstr>Calibri</vt:lpstr>
      <vt:lpstr>Comic Sans MS</vt:lpstr>
      <vt:lpstr>DejaVu Sans</vt:lpstr>
      <vt:lpstr>FreeSans</vt:lpstr>
      <vt:lpstr>Lucida Sans Unicode</vt:lpstr>
      <vt:lpstr>Noto Sans CJK SC Regular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7</cp:revision>
  <dcterms:created xsi:type="dcterms:W3CDTF">2020-05-11T08:41:28Z</dcterms:created>
  <dcterms:modified xsi:type="dcterms:W3CDTF">2020-05-11T12:53:56Z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