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30" y="2076450"/>
            <a:ext cx="764381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asellaDiTesto 3"/>
          <p:cNvSpPr txBox="1">
            <a:spLocks noChangeArrowheads="1"/>
          </p:cNvSpPr>
          <p:nvPr/>
        </p:nvSpPr>
        <p:spPr bwMode="auto">
          <a:xfrm>
            <a:off x="2947123" y="1080085"/>
            <a:ext cx="4943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tx2"/>
                </a:solidFill>
              </a:rPr>
              <a:t>La crescita diseconomica (H. Daly)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sp>
        <p:nvSpPr>
          <p:cNvPr id="25604" name="Rettangolo 4"/>
          <p:cNvSpPr>
            <a:spLocks noChangeArrowheads="1"/>
          </p:cNvSpPr>
          <p:nvPr/>
        </p:nvSpPr>
        <p:spPr bwMode="auto">
          <a:xfrm>
            <a:off x="1032600" y="5925850"/>
            <a:ext cx="1633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00" dirty="0"/>
              <a:t>Fonte: Daly, 2005</a:t>
            </a:r>
          </a:p>
        </p:txBody>
      </p:sp>
      <p:pic>
        <p:nvPicPr>
          <p:cNvPr id="2" name="SlideAmb10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0" y="5890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17</cp:revision>
  <dcterms:created xsi:type="dcterms:W3CDTF">2020-03-31T13:43:48Z</dcterms:created>
  <dcterms:modified xsi:type="dcterms:W3CDTF">2020-05-11T16:02:22Z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