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7" r:id="rId5"/>
    <p:sldId id="308" r:id="rId6"/>
    <p:sldId id="287" r:id="rId7"/>
    <p:sldId id="310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64468"/>
  </p:normalViewPr>
  <p:slideViewPr>
    <p:cSldViewPr snapToGrid="0" snapToObjects="1">
      <p:cViewPr varScale="1">
        <p:scale>
          <a:sx n="72" d="100"/>
          <a:sy n="72" d="100"/>
        </p:scale>
        <p:origin x="2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8D36A4-72E9-414B-99E6-E464DCA011C3}" type="doc">
      <dgm:prSet loTypeId="urn:microsoft.com/office/officeart/2005/8/layout/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E51A25-D79C-BF40-9440-3BEEEEF08C65}">
      <dgm:prSet/>
      <dgm:spPr>
        <a:solidFill>
          <a:srgbClr val="FF0000"/>
        </a:solidFill>
      </dgm:spPr>
      <dgm:t>
        <a:bodyPr/>
        <a:lstStyle/>
        <a:p>
          <a:r>
            <a:rPr lang="it-IT" b="1"/>
            <a:t>Rosse </a:t>
          </a:r>
        </a:p>
      </dgm:t>
    </dgm:pt>
    <dgm:pt modelId="{EF437504-5DD4-BA4C-9C06-417877E4CFBB}" type="parTrans" cxnId="{CEFF14EB-70CC-124A-9023-4F25C57DDAEE}">
      <dgm:prSet/>
      <dgm:spPr/>
      <dgm:t>
        <a:bodyPr/>
        <a:lstStyle/>
        <a:p>
          <a:endParaRPr lang="en-US"/>
        </a:p>
      </dgm:t>
    </dgm:pt>
    <dgm:pt modelId="{1F658A59-F432-CC42-B5CC-E5464C8248E7}" type="sibTrans" cxnId="{CEFF14EB-70CC-124A-9023-4F25C57DDAEE}">
      <dgm:prSet/>
      <dgm:spPr>
        <a:gradFill rotWithShape="0">
          <a:gsLst>
            <a:gs pos="0">
              <a:schemeClr val="bg1">
                <a:lumMod val="95000"/>
              </a:schemeClr>
            </a:gs>
            <a:gs pos="50000">
              <a:schemeClr val="bg1">
                <a:lumMod val="75000"/>
              </a:schemeClr>
            </a:gs>
            <a:gs pos="99000">
              <a:schemeClr val="bg1">
                <a:lumMod val="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88E11198-F6E7-F143-BE83-6A6854F0EF65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it-IT"/>
            <a:t>farmaci, terapia genica </a:t>
          </a:r>
        </a:p>
      </dgm:t>
    </dgm:pt>
    <dgm:pt modelId="{572CEDA1-66C0-4B47-AF0B-AF0A6FE01E12}" type="parTrans" cxnId="{3157E720-7DDE-D943-9B3C-8DD1F257E524}">
      <dgm:prSet/>
      <dgm:spPr/>
      <dgm:t>
        <a:bodyPr/>
        <a:lstStyle/>
        <a:p>
          <a:endParaRPr lang="en-US"/>
        </a:p>
      </dgm:t>
    </dgm:pt>
    <dgm:pt modelId="{4C40025F-9001-CB48-AD33-F9EAD42A66BB}" type="sibTrans" cxnId="{3157E720-7DDE-D943-9B3C-8DD1F257E524}">
      <dgm:prSet/>
      <dgm:spPr/>
      <dgm:t>
        <a:bodyPr/>
        <a:lstStyle/>
        <a:p>
          <a:endParaRPr lang="en-US"/>
        </a:p>
      </dgm:t>
    </dgm:pt>
    <dgm:pt modelId="{C80940CF-BDAA-644E-A124-09F8F2738E13}">
      <dgm:prSet/>
      <dgm:spPr>
        <a:solidFill>
          <a:srgbClr val="92D050"/>
        </a:solidFill>
      </dgm:spPr>
      <dgm:t>
        <a:bodyPr/>
        <a:lstStyle/>
        <a:p>
          <a:r>
            <a:rPr lang="it-IT" b="1"/>
            <a:t>Verdi </a:t>
          </a:r>
        </a:p>
      </dgm:t>
    </dgm:pt>
    <dgm:pt modelId="{D0865B1E-80BC-9C4B-981E-AE63C28851D1}" type="parTrans" cxnId="{D4794AE7-B369-CB48-BB27-EAE87FF8DA6D}">
      <dgm:prSet/>
      <dgm:spPr/>
      <dgm:t>
        <a:bodyPr/>
        <a:lstStyle/>
        <a:p>
          <a:endParaRPr lang="en-US"/>
        </a:p>
      </dgm:t>
    </dgm:pt>
    <dgm:pt modelId="{B29E6A39-21E7-B548-9CBC-A82D4B09416C}" type="sibTrans" cxnId="{D4794AE7-B369-CB48-BB27-EAE87FF8DA6D}">
      <dgm:prSet/>
      <dgm:spPr>
        <a:gradFill rotWithShape="0">
          <a:gsLst>
            <a:gs pos="0">
              <a:schemeClr val="bg1">
                <a:lumMod val="95000"/>
              </a:schemeClr>
            </a:gs>
            <a:gs pos="50000">
              <a:schemeClr val="bg1">
                <a:lumMod val="75000"/>
              </a:schemeClr>
            </a:gs>
            <a:gs pos="99000">
              <a:schemeClr val="bg1">
                <a:lumMod val="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846D1CB8-2CF5-BA4C-93A3-4F0DF448AB9A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it-IT" dirty="0" err="1"/>
            <a:t>Agricolturae</a:t>
          </a:r>
          <a:r>
            <a:rPr lang="it-IT" dirty="0"/>
            <a:t> </a:t>
          </a:r>
          <a:r>
            <a:rPr lang="it-IT" dirty="0" err="1"/>
            <a:t>food</a:t>
          </a:r>
          <a:r>
            <a:rPr lang="it-IT" dirty="0"/>
            <a:t> (</a:t>
          </a:r>
          <a:r>
            <a:rPr lang="it-IT" dirty="0" err="1"/>
            <a:t>biofertilizzanti</a:t>
          </a:r>
          <a:r>
            <a:rPr lang="it-IT" dirty="0"/>
            <a:t>, </a:t>
          </a:r>
          <a:r>
            <a:rPr lang="it-IT" dirty="0" err="1"/>
            <a:t>biopesticidi</a:t>
          </a:r>
          <a:r>
            <a:rPr lang="it-IT" dirty="0"/>
            <a:t>)</a:t>
          </a:r>
        </a:p>
      </dgm:t>
    </dgm:pt>
    <dgm:pt modelId="{55CF8250-CA82-C342-BB91-7F9A8F4BD998}" type="parTrans" cxnId="{6FF16514-8A28-6840-A6D8-5EFEEE593C45}">
      <dgm:prSet/>
      <dgm:spPr/>
      <dgm:t>
        <a:bodyPr/>
        <a:lstStyle/>
        <a:p>
          <a:endParaRPr lang="en-US"/>
        </a:p>
      </dgm:t>
    </dgm:pt>
    <dgm:pt modelId="{4837976B-2D54-9643-B3C5-0E0C96B2B22D}" type="sibTrans" cxnId="{6FF16514-8A28-6840-A6D8-5EFEEE593C45}">
      <dgm:prSet/>
      <dgm:spPr/>
      <dgm:t>
        <a:bodyPr/>
        <a:lstStyle/>
        <a:p>
          <a:endParaRPr lang="en-US"/>
        </a:p>
      </dgm:t>
    </dgm:pt>
    <dgm:pt modelId="{82D22074-E577-A841-A0C7-2CE959F60970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it-IT" b="1">
              <a:solidFill>
                <a:schemeClr val="tx1"/>
              </a:solidFill>
            </a:rPr>
            <a:t>Bianche </a:t>
          </a:r>
          <a:endParaRPr lang="it-IT" b="1" dirty="0">
            <a:solidFill>
              <a:schemeClr val="tx1"/>
            </a:solidFill>
          </a:endParaRPr>
        </a:p>
      </dgm:t>
    </dgm:pt>
    <dgm:pt modelId="{0724BFFF-C9CB-FC4C-99F7-EF2E34B28ED6}" type="parTrans" cxnId="{99B3E13A-DFE1-C949-B765-F10939B253B1}">
      <dgm:prSet/>
      <dgm:spPr/>
      <dgm:t>
        <a:bodyPr/>
        <a:lstStyle/>
        <a:p>
          <a:endParaRPr lang="en-US"/>
        </a:p>
      </dgm:t>
    </dgm:pt>
    <dgm:pt modelId="{0BBE2495-58E4-8D48-8505-7346C4CB1333}" type="sibTrans" cxnId="{99B3E13A-DFE1-C949-B765-F10939B253B1}">
      <dgm:prSet/>
      <dgm:spPr>
        <a:gradFill rotWithShape="0">
          <a:gsLst>
            <a:gs pos="0">
              <a:schemeClr val="bg1">
                <a:lumMod val="95000"/>
              </a:schemeClr>
            </a:gs>
            <a:gs pos="50000">
              <a:schemeClr val="bg1">
                <a:lumMod val="75000"/>
              </a:schemeClr>
            </a:gs>
            <a:gs pos="99000">
              <a:schemeClr val="bg1">
                <a:lumMod val="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6D41E2D8-58C9-4A47-8488-D6385E38242B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it-IT"/>
            <a:t>industriali (enzimi)</a:t>
          </a:r>
        </a:p>
      </dgm:t>
    </dgm:pt>
    <dgm:pt modelId="{E33BDB7E-1C6C-424A-8488-928AE3C43145}" type="parTrans" cxnId="{8B876A5C-5F16-7449-8568-4A47ACF6C863}">
      <dgm:prSet/>
      <dgm:spPr/>
      <dgm:t>
        <a:bodyPr/>
        <a:lstStyle/>
        <a:p>
          <a:endParaRPr lang="en-US"/>
        </a:p>
      </dgm:t>
    </dgm:pt>
    <dgm:pt modelId="{4081DD96-0341-AD49-A5BF-A12095A686B6}" type="sibTrans" cxnId="{8B876A5C-5F16-7449-8568-4A47ACF6C863}">
      <dgm:prSet/>
      <dgm:spPr/>
      <dgm:t>
        <a:bodyPr/>
        <a:lstStyle/>
        <a:p>
          <a:endParaRPr lang="en-US"/>
        </a:p>
      </dgm:t>
    </dgm:pt>
    <dgm:pt modelId="{8C9131D4-6DFC-6649-BE61-99CA860D3B8B}">
      <dgm:prSet/>
      <dgm:spPr/>
      <dgm:t>
        <a:bodyPr/>
        <a:lstStyle/>
        <a:p>
          <a:r>
            <a:rPr lang="it-IT" b="1"/>
            <a:t>Blu </a:t>
          </a:r>
        </a:p>
      </dgm:t>
    </dgm:pt>
    <dgm:pt modelId="{85B99CDC-2BDD-3141-8F35-4D224F7F117F}" type="parTrans" cxnId="{D8BCD6A6-684C-AC42-AC86-C2279CD2875E}">
      <dgm:prSet/>
      <dgm:spPr/>
      <dgm:t>
        <a:bodyPr/>
        <a:lstStyle/>
        <a:p>
          <a:endParaRPr lang="en-US"/>
        </a:p>
      </dgm:t>
    </dgm:pt>
    <dgm:pt modelId="{B27430AC-1D2F-6E4B-8C82-D56AA6F07C89}" type="sibTrans" cxnId="{D8BCD6A6-684C-AC42-AC86-C2279CD2875E}">
      <dgm:prSet/>
      <dgm:spPr>
        <a:gradFill rotWithShape="0">
          <a:gsLst>
            <a:gs pos="0">
              <a:schemeClr val="bg1">
                <a:lumMod val="95000"/>
              </a:schemeClr>
            </a:gs>
            <a:gs pos="50000">
              <a:schemeClr val="bg1">
                <a:lumMod val="75000"/>
              </a:schemeClr>
            </a:gs>
            <a:gs pos="99000">
              <a:schemeClr val="bg1">
                <a:lumMod val="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5255C465-DF70-3749-88E3-FA580098149B}">
      <dgm:prSet/>
      <dgm:spPr/>
      <dgm:t>
        <a:bodyPr/>
        <a:lstStyle/>
        <a:p>
          <a:r>
            <a:rPr lang="it-IT"/>
            <a:t>organismi acquatici </a:t>
          </a:r>
        </a:p>
      </dgm:t>
    </dgm:pt>
    <dgm:pt modelId="{A5BCC101-E132-F145-98F1-5548A985B60D}" type="parTrans" cxnId="{3DF9C38C-0E75-D642-96EA-0081D2D5BEDF}">
      <dgm:prSet/>
      <dgm:spPr/>
      <dgm:t>
        <a:bodyPr/>
        <a:lstStyle/>
        <a:p>
          <a:endParaRPr lang="en-US"/>
        </a:p>
      </dgm:t>
    </dgm:pt>
    <dgm:pt modelId="{DD1A9E01-E63A-D849-9931-BC41E9182F33}" type="sibTrans" cxnId="{3DF9C38C-0E75-D642-96EA-0081D2D5BEDF}">
      <dgm:prSet/>
      <dgm:spPr/>
      <dgm:t>
        <a:bodyPr/>
        <a:lstStyle/>
        <a:p>
          <a:endParaRPr lang="en-US"/>
        </a:p>
      </dgm:t>
    </dgm:pt>
    <dgm:pt modelId="{AA4A65C2-2F33-054F-BB09-BCE828BD1C1A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it-IT" b="1"/>
            <a:t>Grigie </a:t>
          </a:r>
        </a:p>
      </dgm:t>
    </dgm:pt>
    <dgm:pt modelId="{AED35CCE-0E8F-4147-A406-EFBB3C250D12}" type="parTrans" cxnId="{A85F02F6-99DD-7141-B2A8-17BBDE58490B}">
      <dgm:prSet/>
      <dgm:spPr/>
      <dgm:t>
        <a:bodyPr/>
        <a:lstStyle/>
        <a:p>
          <a:endParaRPr lang="en-US"/>
        </a:p>
      </dgm:t>
    </dgm:pt>
    <dgm:pt modelId="{1936CDF9-9917-EF4B-9A18-A1B796B584DF}" type="sibTrans" cxnId="{A85F02F6-99DD-7141-B2A8-17BBDE58490B}">
      <dgm:prSet/>
      <dgm:spPr>
        <a:gradFill rotWithShape="0">
          <a:gsLst>
            <a:gs pos="0">
              <a:schemeClr val="bg1">
                <a:lumMod val="95000"/>
              </a:schemeClr>
            </a:gs>
            <a:gs pos="50000">
              <a:schemeClr val="bg1">
                <a:lumMod val="75000"/>
              </a:schemeClr>
            </a:gs>
            <a:gs pos="99000">
              <a:schemeClr val="bg1">
                <a:lumMod val="5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EF0EDD99-0589-C044-A884-C18CFFB89B84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it-IT"/>
            <a:t>ambientale (biodiversità e rimozioni inquinanti) </a:t>
          </a:r>
        </a:p>
      </dgm:t>
    </dgm:pt>
    <dgm:pt modelId="{4CC3FFF7-5747-7247-8AF1-EA5495FC4B14}" type="parTrans" cxnId="{5FCCD677-A835-2241-A5E1-B01AA6E32B77}">
      <dgm:prSet/>
      <dgm:spPr/>
      <dgm:t>
        <a:bodyPr/>
        <a:lstStyle/>
        <a:p>
          <a:endParaRPr lang="en-US"/>
        </a:p>
      </dgm:t>
    </dgm:pt>
    <dgm:pt modelId="{B39CB66A-B744-7348-A1AE-3690EC1DB13D}" type="sibTrans" cxnId="{5FCCD677-A835-2241-A5E1-B01AA6E32B77}">
      <dgm:prSet/>
      <dgm:spPr/>
      <dgm:t>
        <a:bodyPr/>
        <a:lstStyle/>
        <a:p>
          <a:endParaRPr lang="en-US"/>
        </a:p>
      </dgm:t>
    </dgm:pt>
    <dgm:pt modelId="{089D9F78-E6CB-9441-85D2-25709520A28C}">
      <dgm:prSet/>
      <dgm:spPr>
        <a:solidFill>
          <a:srgbClr val="FFC000"/>
        </a:solidFill>
      </dgm:spPr>
      <dgm:t>
        <a:bodyPr/>
        <a:lstStyle/>
        <a:p>
          <a:r>
            <a:rPr lang="it-IT" b="1"/>
            <a:t>Gialle </a:t>
          </a:r>
        </a:p>
      </dgm:t>
    </dgm:pt>
    <dgm:pt modelId="{1FD38C62-C8E4-E64B-807C-376BA883412F}" type="parTrans" cxnId="{FF364B0D-D288-014B-B204-21441DE72854}">
      <dgm:prSet/>
      <dgm:spPr/>
      <dgm:t>
        <a:bodyPr/>
        <a:lstStyle/>
        <a:p>
          <a:endParaRPr lang="en-US"/>
        </a:p>
      </dgm:t>
    </dgm:pt>
    <dgm:pt modelId="{4F342259-82F6-F043-8B40-3D46F0203346}" type="sibTrans" cxnId="{FF364B0D-D288-014B-B204-21441DE72854}">
      <dgm:prSet/>
      <dgm:spPr/>
      <dgm:t>
        <a:bodyPr/>
        <a:lstStyle/>
        <a:p>
          <a:endParaRPr lang="en-US"/>
        </a:p>
      </dgm:t>
    </dgm:pt>
    <dgm:pt modelId="{4EC93829-D86D-F440-8D65-23B92703CD27}">
      <dgm:prSet/>
      <dgm:spPr>
        <a:ln>
          <a:solidFill>
            <a:schemeClr val="accent4"/>
          </a:solidFill>
        </a:ln>
      </dgm:spPr>
      <dgm:t>
        <a:bodyPr/>
        <a:lstStyle/>
        <a:p>
          <a:r>
            <a:rPr lang="it-IT"/>
            <a:t>tecnologie computazionali e logiche (connessioni interne intracellulari)</a:t>
          </a:r>
        </a:p>
      </dgm:t>
    </dgm:pt>
    <dgm:pt modelId="{21456D30-D0B2-5B40-9A4D-BFA4017AA769}" type="parTrans" cxnId="{1BD62217-DBC5-ED46-B7EF-347E31FC1789}">
      <dgm:prSet/>
      <dgm:spPr/>
      <dgm:t>
        <a:bodyPr/>
        <a:lstStyle/>
        <a:p>
          <a:endParaRPr lang="en-US"/>
        </a:p>
      </dgm:t>
    </dgm:pt>
    <dgm:pt modelId="{643BDCB7-C3B4-1D4D-AC9E-02B53CECDA06}" type="sibTrans" cxnId="{1BD62217-DBC5-ED46-B7EF-347E31FC1789}">
      <dgm:prSet/>
      <dgm:spPr/>
      <dgm:t>
        <a:bodyPr/>
        <a:lstStyle/>
        <a:p>
          <a:endParaRPr lang="en-US"/>
        </a:p>
      </dgm:t>
    </dgm:pt>
    <dgm:pt modelId="{1F3359A3-090B-5E48-AD21-AEDA0E209B1D}" type="pres">
      <dgm:prSet presAssocID="{428D36A4-72E9-414B-99E6-E464DCA011C3}" presName="linearFlow" presStyleCnt="0">
        <dgm:presLayoutVars>
          <dgm:dir/>
          <dgm:animLvl val="lvl"/>
          <dgm:resizeHandles val="exact"/>
        </dgm:presLayoutVars>
      </dgm:prSet>
      <dgm:spPr/>
    </dgm:pt>
    <dgm:pt modelId="{C484ECAE-58D7-2341-A5E5-887A3BB10072}" type="pres">
      <dgm:prSet presAssocID="{E1E51A25-D79C-BF40-9440-3BEEEEF08C65}" presName="composite" presStyleCnt="0"/>
      <dgm:spPr/>
    </dgm:pt>
    <dgm:pt modelId="{B35D78F9-B1ED-D04E-AA91-8FA0FA1115EF}" type="pres">
      <dgm:prSet presAssocID="{E1E51A25-D79C-BF40-9440-3BEEEEF08C65}" presName="par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CFFF21E-4F5A-DD4A-927E-88DC09E7D51A}" type="pres">
      <dgm:prSet presAssocID="{E1E51A25-D79C-BF40-9440-3BEEEEF08C65}" presName="parSh" presStyleLbl="node1" presStyleIdx="0" presStyleCnt="6"/>
      <dgm:spPr/>
    </dgm:pt>
    <dgm:pt modelId="{BFAE3437-FD6C-504A-8A06-43D62C08A168}" type="pres">
      <dgm:prSet presAssocID="{E1E51A25-D79C-BF40-9440-3BEEEEF08C65}" presName="desTx" presStyleLbl="fgAcc1" presStyleIdx="0" presStyleCnt="6">
        <dgm:presLayoutVars>
          <dgm:bulletEnabled val="1"/>
        </dgm:presLayoutVars>
      </dgm:prSet>
      <dgm:spPr/>
    </dgm:pt>
    <dgm:pt modelId="{F7616926-CE71-A34B-AA75-971C8945B330}" type="pres">
      <dgm:prSet presAssocID="{1F658A59-F432-CC42-B5CC-E5464C8248E7}" presName="sibTrans" presStyleLbl="sibTrans2D1" presStyleIdx="0" presStyleCnt="5"/>
      <dgm:spPr/>
    </dgm:pt>
    <dgm:pt modelId="{CB7F98B4-5D72-8E40-89ED-C228B462F0E0}" type="pres">
      <dgm:prSet presAssocID="{1F658A59-F432-CC42-B5CC-E5464C8248E7}" presName="connTx" presStyleLbl="sibTrans2D1" presStyleIdx="0" presStyleCnt="5"/>
      <dgm:spPr/>
    </dgm:pt>
    <dgm:pt modelId="{11146234-7907-2D44-B7AF-0E402D2753E5}" type="pres">
      <dgm:prSet presAssocID="{C80940CF-BDAA-644E-A124-09F8F2738E13}" presName="composite" presStyleCnt="0"/>
      <dgm:spPr/>
    </dgm:pt>
    <dgm:pt modelId="{DDC30CD8-662A-9246-BDFA-92E4EDABB3DD}" type="pres">
      <dgm:prSet presAssocID="{C80940CF-BDAA-644E-A124-09F8F2738E13}" presName="par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973F2C49-97A3-6B43-9E9B-5A39A93DF457}" type="pres">
      <dgm:prSet presAssocID="{C80940CF-BDAA-644E-A124-09F8F2738E13}" presName="parSh" presStyleLbl="node1" presStyleIdx="1" presStyleCnt="6"/>
      <dgm:spPr/>
    </dgm:pt>
    <dgm:pt modelId="{C3169A75-952D-1544-A8C8-DDADFFB277D4}" type="pres">
      <dgm:prSet presAssocID="{C80940CF-BDAA-644E-A124-09F8F2738E13}" presName="desTx" presStyleLbl="fgAcc1" presStyleIdx="1" presStyleCnt="6">
        <dgm:presLayoutVars>
          <dgm:bulletEnabled val="1"/>
        </dgm:presLayoutVars>
      </dgm:prSet>
      <dgm:spPr/>
    </dgm:pt>
    <dgm:pt modelId="{F62E5068-6CD5-2D4E-8F05-FF0993F4789A}" type="pres">
      <dgm:prSet presAssocID="{B29E6A39-21E7-B548-9CBC-A82D4B09416C}" presName="sibTrans" presStyleLbl="sibTrans2D1" presStyleIdx="1" presStyleCnt="5"/>
      <dgm:spPr/>
    </dgm:pt>
    <dgm:pt modelId="{82C6D353-7251-2A45-B446-7BBAF674F552}" type="pres">
      <dgm:prSet presAssocID="{B29E6A39-21E7-B548-9CBC-A82D4B09416C}" presName="connTx" presStyleLbl="sibTrans2D1" presStyleIdx="1" presStyleCnt="5"/>
      <dgm:spPr/>
    </dgm:pt>
    <dgm:pt modelId="{6B492F9E-5B60-904F-B5AD-3558C6AC5D63}" type="pres">
      <dgm:prSet presAssocID="{82D22074-E577-A841-A0C7-2CE959F60970}" presName="composite" presStyleCnt="0"/>
      <dgm:spPr/>
    </dgm:pt>
    <dgm:pt modelId="{331EEE84-2B41-574A-B214-9D8E0737F64A}" type="pres">
      <dgm:prSet presAssocID="{82D22074-E577-A841-A0C7-2CE959F60970}" presName="par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2B3112B-38E2-4D4E-9B89-AFC79BF9C892}" type="pres">
      <dgm:prSet presAssocID="{82D22074-E577-A841-A0C7-2CE959F60970}" presName="parSh" presStyleLbl="node1" presStyleIdx="2" presStyleCnt="6"/>
      <dgm:spPr/>
    </dgm:pt>
    <dgm:pt modelId="{2C5FC00C-EBA9-6F43-A104-A059D212F556}" type="pres">
      <dgm:prSet presAssocID="{82D22074-E577-A841-A0C7-2CE959F60970}" presName="desTx" presStyleLbl="fgAcc1" presStyleIdx="2" presStyleCnt="6">
        <dgm:presLayoutVars>
          <dgm:bulletEnabled val="1"/>
        </dgm:presLayoutVars>
      </dgm:prSet>
      <dgm:spPr/>
    </dgm:pt>
    <dgm:pt modelId="{875FC459-A345-9C4C-A947-D679D6B0FE40}" type="pres">
      <dgm:prSet presAssocID="{0BBE2495-58E4-8D48-8505-7346C4CB1333}" presName="sibTrans" presStyleLbl="sibTrans2D1" presStyleIdx="2" presStyleCnt="5"/>
      <dgm:spPr/>
    </dgm:pt>
    <dgm:pt modelId="{3252DE30-8D3B-5841-B9CF-326C780826D8}" type="pres">
      <dgm:prSet presAssocID="{0BBE2495-58E4-8D48-8505-7346C4CB1333}" presName="connTx" presStyleLbl="sibTrans2D1" presStyleIdx="2" presStyleCnt="5"/>
      <dgm:spPr/>
    </dgm:pt>
    <dgm:pt modelId="{6F22D986-693A-5244-B0BC-6DCB0E36AC4F}" type="pres">
      <dgm:prSet presAssocID="{8C9131D4-6DFC-6649-BE61-99CA860D3B8B}" presName="composite" presStyleCnt="0"/>
      <dgm:spPr/>
    </dgm:pt>
    <dgm:pt modelId="{1E001312-A06F-254F-9620-5AE5CF31B61F}" type="pres">
      <dgm:prSet presAssocID="{8C9131D4-6DFC-6649-BE61-99CA860D3B8B}" presName="par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530EEA5B-3D39-8B47-BFCA-4C50A68AA0ED}" type="pres">
      <dgm:prSet presAssocID="{8C9131D4-6DFC-6649-BE61-99CA860D3B8B}" presName="parSh" presStyleLbl="node1" presStyleIdx="3" presStyleCnt="6"/>
      <dgm:spPr/>
    </dgm:pt>
    <dgm:pt modelId="{4DC1AD4F-B52C-864E-983F-2E0381577013}" type="pres">
      <dgm:prSet presAssocID="{8C9131D4-6DFC-6649-BE61-99CA860D3B8B}" presName="desTx" presStyleLbl="fgAcc1" presStyleIdx="3" presStyleCnt="6">
        <dgm:presLayoutVars>
          <dgm:bulletEnabled val="1"/>
        </dgm:presLayoutVars>
      </dgm:prSet>
      <dgm:spPr/>
    </dgm:pt>
    <dgm:pt modelId="{4C215B4A-5AD9-4643-9739-08BC20EF7BFE}" type="pres">
      <dgm:prSet presAssocID="{B27430AC-1D2F-6E4B-8C82-D56AA6F07C89}" presName="sibTrans" presStyleLbl="sibTrans2D1" presStyleIdx="3" presStyleCnt="5"/>
      <dgm:spPr/>
    </dgm:pt>
    <dgm:pt modelId="{42C26710-0EDB-7143-910E-2A3DF158A177}" type="pres">
      <dgm:prSet presAssocID="{B27430AC-1D2F-6E4B-8C82-D56AA6F07C89}" presName="connTx" presStyleLbl="sibTrans2D1" presStyleIdx="3" presStyleCnt="5"/>
      <dgm:spPr/>
    </dgm:pt>
    <dgm:pt modelId="{000CA2D7-300B-4C4C-8472-490794849522}" type="pres">
      <dgm:prSet presAssocID="{AA4A65C2-2F33-054F-BB09-BCE828BD1C1A}" presName="composite" presStyleCnt="0"/>
      <dgm:spPr/>
    </dgm:pt>
    <dgm:pt modelId="{AA90553B-4340-EC45-BF75-938CC1A3AD4F}" type="pres">
      <dgm:prSet presAssocID="{AA4A65C2-2F33-054F-BB09-BCE828BD1C1A}" presName="par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075FCC0-19ED-A446-A28A-D3E3EC63C16B}" type="pres">
      <dgm:prSet presAssocID="{AA4A65C2-2F33-054F-BB09-BCE828BD1C1A}" presName="parSh" presStyleLbl="node1" presStyleIdx="4" presStyleCnt="6"/>
      <dgm:spPr/>
    </dgm:pt>
    <dgm:pt modelId="{33BA68FF-7C62-5445-9159-5CF04FAAB2B1}" type="pres">
      <dgm:prSet presAssocID="{AA4A65C2-2F33-054F-BB09-BCE828BD1C1A}" presName="desTx" presStyleLbl="fgAcc1" presStyleIdx="4" presStyleCnt="6">
        <dgm:presLayoutVars>
          <dgm:bulletEnabled val="1"/>
        </dgm:presLayoutVars>
      </dgm:prSet>
      <dgm:spPr/>
    </dgm:pt>
    <dgm:pt modelId="{98008CF9-977D-3146-8F62-6A3CD829D71F}" type="pres">
      <dgm:prSet presAssocID="{1936CDF9-9917-EF4B-9A18-A1B796B584DF}" presName="sibTrans" presStyleLbl="sibTrans2D1" presStyleIdx="4" presStyleCnt="5"/>
      <dgm:spPr/>
    </dgm:pt>
    <dgm:pt modelId="{2BA623D7-9709-EE48-B778-6AD591942A28}" type="pres">
      <dgm:prSet presAssocID="{1936CDF9-9917-EF4B-9A18-A1B796B584DF}" presName="connTx" presStyleLbl="sibTrans2D1" presStyleIdx="4" presStyleCnt="5"/>
      <dgm:spPr/>
    </dgm:pt>
    <dgm:pt modelId="{9CBB5C56-1982-D64F-A0D8-3D1E80E46BE7}" type="pres">
      <dgm:prSet presAssocID="{089D9F78-E6CB-9441-85D2-25709520A28C}" presName="composite" presStyleCnt="0"/>
      <dgm:spPr/>
    </dgm:pt>
    <dgm:pt modelId="{129604FF-2A56-854C-9BEC-AF5B0565470C}" type="pres">
      <dgm:prSet presAssocID="{089D9F78-E6CB-9441-85D2-25709520A28C}" presName="par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DD78343-8E9F-7047-988E-80AE4D044291}" type="pres">
      <dgm:prSet presAssocID="{089D9F78-E6CB-9441-85D2-25709520A28C}" presName="parSh" presStyleLbl="node1" presStyleIdx="5" presStyleCnt="6"/>
      <dgm:spPr/>
    </dgm:pt>
    <dgm:pt modelId="{F31E5D94-137A-E642-A3F4-C2C64CCBAB82}" type="pres">
      <dgm:prSet presAssocID="{089D9F78-E6CB-9441-85D2-25709520A28C}" presName="desTx" presStyleLbl="fgAcc1" presStyleIdx="5" presStyleCnt="6">
        <dgm:presLayoutVars>
          <dgm:bulletEnabled val="1"/>
        </dgm:presLayoutVars>
      </dgm:prSet>
      <dgm:spPr/>
    </dgm:pt>
  </dgm:ptLst>
  <dgm:cxnLst>
    <dgm:cxn modelId="{B082CD05-6E75-BB41-A28E-24CA5AA4E1C9}" type="presOf" srcId="{88E11198-F6E7-F143-BE83-6A6854F0EF65}" destId="{BFAE3437-FD6C-504A-8A06-43D62C08A168}" srcOrd="0" destOrd="0" presId="urn:microsoft.com/office/officeart/2005/8/layout/process3"/>
    <dgm:cxn modelId="{FF364B0D-D288-014B-B204-21441DE72854}" srcId="{428D36A4-72E9-414B-99E6-E464DCA011C3}" destId="{089D9F78-E6CB-9441-85D2-25709520A28C}" srcOrd="5" destOrd="0" parTransId="{1FD38C62-C8E4-E64B-807C-376BA883412F}" sibTransId="{4F342259-82F6-F043-8B40-3D46F0203346}"/>
    <dgm:cxn modelId="{2078A80D-9BB7-674E-BD3D-34B18A8FC905}" type="presOf" srcId="{428D36A4-72E9-414B-99E6-E464DCA011C3}" destId="{1F3359A3-090B-5E48-AD21-AEDA0E209B1D}" srcOrd="0" destOrd="0" presId="urn:microsoft.com/office/officeart/2005/8/layout/process3"/>
    <dgm:cxn modelId="{B8989410-E0CA-8845-8AA9-599F35071985}" type="presOf" srcId="{8C9131D4-6DFC-6649-BE61-99CA860D3B8B}" destId="{1E001312-A06F-254F-9620-5AE5CF31B61F}" srcOrd="0" destOrd="0" presId="urn:microsoft.com/office/officeart/2005/8/layout/process3"/>
    <dgm:cxn modelId="{1F4F1C11-F18C-5140-A7A7-E1DB8EC98E60}" type="presOf" srcId="{82D22074-E577-A841-A0C7-2CE959F60970}" destId="{62B3112B-38E2-4D4E-9B89-AFC79BF9C892}" srcOrd="1" destOrd="0" presId="urn:microsoft.com/office/officeart/2005/8/layout/process3"/>
    <dgm:cxn modelId="{11B6E212-3138-6647-9604-CC1865A5E3DB}" type="presOf" srcId="{AA4A65C2-2F33-054F-BB09-BCE828BD1C1A}" destId="{AA90553B-4340-EC45-BF75-938CC1A3AD4F}" srcOrd="0" destOrd="0" presId="urn:microsoft.com/office/officeart/2005/8/layout/process3"/>
    <dgm:cxn modelId="{6FF16514-8A28-6840-A6D8-5EFEEE593C45}" srcId="{C80940CF-BDAA-644E-A124-09F8F2738E13}" destId="{846D1CB8-2CF5-BA4C-93A3-4F0DF448AB9A}" srcOrd="0" destOrd="0" parTransId="{55CF8250-CA82-C342-BB91-7F9A8F4BD998}" sibTransId="{4837976B-2D54-9643-B3C5-0E0C96B2B22D}"/>
    <dgm:cxn modelId="{2AE53316-95D7-8442-8AFB-0DAA5D2D665E}" type="presOf" srcId="{C80940CF-BDAA-644E-A124-09F8F2738E13}" destId="{DDC30CD8-662A-9246-BDFA-92E4EDABB3DD}" srcOrd="0" destOrd="0" presId="urn:microsoft.com/office/officeart/2005/8/layout/process3"/>
    <dgm:cxn modelId="{1BD62217-DBC5-ED46-B7EF-347E31FC1789}" srcId="{089D9F78-E6CB-9441-85D2-25709520A28C}" destId="{4EC93829-D86D-F440-8D65-23B92703CD27}" srcOrd="0" destOrd="0" parTransId="{21456D30-D0B2-5B40-9A4D-BFA4017AA769}" sibTransId="{643BDCB7-C3B4-1D4D-AC9E-02B53CECDA06}"/>
    <dgm:cxn modelId="{3157E720-7DDE-D943-9B3C-8DD1F257E524}" srcId="{E1E51A25-D79C-BF40-9440-3BEEEEF08C65}" destId="{88E11198-F6E7-F143-BE83-6A6854F0EF65}" srcOrd="0" destOrd="0" parTransId="{572CEDA1-66C0-4B47-AF0B-AF0A6FE01E12}" sibTransId="{4C40025F-9001-CB48-AD33-F9EAD42A66BB}"/>
    <dgm:cxn modelId="{6A885F38-36CF-CE47-AE44-EC14AB4F16D7}" type="presOf" srcId="{0BBE2495-58E4-8D48-8505-7346C4CB1333}" destId="{875FC459-A345-9C4C-A947-D679D6B0FE40}" srcOrd="0" destOrd="0" presId="urn:microsoft.com/office/officeart/2005/8/layout/process3"/>
    <dgm:cxn modelId="{99B3E13A-DFE1-C949-B765-F10939B253B1}" srcId="{428D36A4-72E9-414B-99E6-E464DCA011C3}" destId="{82D22074-E577-A841-A0C7-2CE959F60970}" srcOrd="2" destOrd="0" parTransId="{0724BFFF-C9CB-FC4C-99F7-EF2E34B28ED6}" sibTransId="{0BBE2495-58E4-8D48-8505-7346C4CB1333}"/>
    <dgm:cxn modelId="{3C06FC44-B46D-9947-AEC8-D0B3A3D6E4D3}" type="presOf" srcId="{1F658A59-F432-CC42-B5CC-E5464C8248E7}" destId="{CB7F98B4-5D72-8E40-89ED-C228B462F0E0}" srcOrd="1" destOrd="0" presId="urn:microsoft.com/office/officeart/2005/8/layout/process3"/>
    <dgm:cxn modelId="{90B3754E-DD91-D94B-B918-7E208809AA49}" type="presOf" srcId="{089D9F78-E6CB-9441-85D2-25709520A28C}" destId="{129604FF-2A56-854C-9BEC-AF5B0565470C}" srcOrd="0" destOrd="0" presId="urn:microsoft.com/office/officeart/2005/8/layout/process3"/>
    <dgm:cxn modelId="{3601F854-FAAD-7743-8DA3-FB9A12A56EF6}" type="presOf" srcId="{AA4A65C2-2F33-054F-BB09-BCE828BD1C1A}" destId="{8075FCC0-19ED-A446-A28A-D3E3EC63C16B}" srcOrd="1" destOrd="0" presId="urn:microsoft.com/office/officeart/2005/8/layout/process3"/>
    <dgm:cxn modelId="{24BB2B56-556F-A94E-B545-8F17C136E6FC}" type="presOf" srcId="{846D1CB8-2CF5-BA4C-93A3-4F0DF448AB9A}" destId="{C3169A75-952D-1544-A8C8-DDADFFB277D4}" srcOrd="0" destOrd="0" presId="urn:microsoft.com/office/officeart/2005/8/layout/process3"/>
    <dgm:cxn modelId="{6A47E157-14F5-B345-A537-1246907C7038}" type="presOf" srcId="{B27430AC-1D2F-6E4B-8C82-D56AA6F07C89}" destId="{4C215B4A-5AD9-4643-9739-08BC20EF7BFE}" srcOrd="0" destOrd="0" presId="urn:microsoft.com/office/officeart/2005/8/layout/process3"/>
    <dgm:cxn modelId="{8B876A5C-5F16-7449-8568-4A47ACF6C863}" srcId="{82D22074-E577-A841-A0C7-2CE959F60970}" destId="{6D41E2D8-58C9-4A47-8488-D6385E38242B}" srcOrd="0" destOrd="0" parTransId="{E33BDB7E-1C6C-424A-8488-928AE3C43145}" sibTransId="{4081DD96-0341-AD49-A5BF-A12095A686B6}"/>
    <dgm:cxn modelId="{8C527A65-0DF9-6747-9073-BD7F33039122}" type="presOf" srcId="{1936CDF9-9917-EF4B-9A18-A1B796B584DF}" destId="{2BA623D7-9709-EE48-B778-6AD591942A28}" srcOrd="1" destOrd="0" presId="urn:microsoft.com/office/officeart/2005/8/layout/process3"/>
    <dgm:cxn modelId="{93C51373-2E3F-A948-B794-41EF92BE669A}" type="presOf" srcId="{E1E51A25-D79C-BF40-9440-3BEEEEF08C65}" destId="{FCFFF21E-4F5A-DD4A-927E-88DC09E7D51A}" srcOrd="1" destOrd="0" presId="urn:microsoft.com/office/officeart/2005/8/layout/process3"/>
    <dgm:cxn modelId="{DF841473-C30F-B740-ABCA-6731651BECF7}" type="presOf" srcId="{EF0EDD99-0589-C044-A884-C18CFFB89B84}" destId="{33BA68FF-7C62-5445-9159-5CF04FAAB2B1}" srcOrd="0" destOrd="0" presId="urn:microsoft.com/office/officeart/2005/8/layout/process3"/>
    <dgm:cxn modelId="{578CB076-ECA5-884F-B2BA-1DBA81853CFC}" type="presOf" srcId="{B27430AC-1D2F-6E4B-8C82-D56AA6F07C89}" destId="{42C26710-0EDB-7143-910E-2A3DF158A177}" srcOrd="1" destOrd="0" presId="urn:microsoft.com/office/officeart/2005/8/layout/process3"/>
    <dgm:cxn modelId="{5FCCD677-A835-2241-A5E1-B01AA6E32B77}" srcId="{AA4A65C2-2F33-054F-BB09-BCE828BD1C1A}" destId="{EF0EDD99-0589-C044-A884-C18CFFB89B84}" srcOrd="0" destOrd="0" parTransId="{4CC3FFF7-5747-7247-8AF1-EA5495FC4B14}" sibTransId="{B39CB66A-B744-7348-A1AE-3690EC1DB13D}"/>
    <dgm:cxn modelId="{F18D537D-46E9-AE45-B49F-BBC82771633A}" type="presOf" srcId="{B29E6A39-21E7-B548-9CBC-A82D4B09416C}" destId="{82C6D353-7251-2A45-B446-7BBAF674F552}" srcOrd="1" destOrd="0" presId="urn:microsoft.com/office/officeart/2005/8/layout/process3"/>
    <dgm:cxn modelId="{746A8B82-D812-3347-BCD1-B656706AA403}" type="presOf" srcId="{1936CDF9-9917-EF4B-9A18-A1B796B584DF}" destId="{98008CF9-977D-3146-8F62-6A3CD829D71F}" srcOrd="0" destOrd="0" presId="urn:microsoft.com/office/officeart/2005/8/layout/process3"/>
    <dgm:cxn modelId="{8162838C-0F4A-E74A-8528-0685CF119AED}" type="presOf" srcId="{C80940CF-BDAA-644E-A124-09F8F2738E13}" destId="{973F2C49-97A3-6B43-9E9B-5A39A93DF457}" srcOrd="1" destOrd="0" presId="urn:microsoft.com/office/officeart/2005/8/layout/process3"/>
    <dgm:cxn modelId="{3DF9C38C-0E75-D642-96EA-0081D2D5BEDF}" srcId="{8C9131D4-6DFC-6649-BE61-99CA860D3B8B}" destId="{5255C465-DF70-3749-88E3-FA580098149B}" srcOrd="0" destOrd="0" parTransId="{A5BCC101-E132-F145-98F1-5548A985B60D}" sibTransId="{DD1A9E01-E63A-D849-9931-BC41E9182F33}"/>
    <dgm:cxn modelId="{43BBFF92-0E8A-0445-994B-CE30CBADD498}" type="presOf" srcId="{4EC93829-D86D-F440-8D65-23B92703CD27}" destId="{F31E5D94-137A-E642-A3F4-C2C64CCBAB82}" srcOrd="0" destOrd="0" presId="urn:microsoft.com/office/officeart/2005/8/layout/process3"/>
    <dgm:cxn modelId="{93100494-40D1-8C4A-81C9-64B9502F5FFB}" type="presOf" srcId="{E1E51A25-D79C-BF40-9440-3BEEEEF08C65}" destId="{B35D78F9-B1ED-D04E-AA91-8FA0FA1115EF}" srcOrd="0" destOrd="0" presId="urn:microsoft.com/office/officeart/2005/8/layout/process3"/>
    <dgm:cxn modelId="{D8BCD6A6-684C-AC42-AC86-C2279CD2875E}" srcId="{428D36A4-72E9-414B-99E6-E464DCA011C3}" destId="{8C9131D4-6DFC-6649-BE61-99CA860D3B8B}" srcOrd="3" destOrd="0" parTransId="{85B99CDC-2BDD-3141-8F35-4D224F7F117F}" sibTransId="{B27430AC-1D2F-6E4B-8C82-D56AA6F07C89}"/>
    <dgm:cxn modelId="{F49418AC-CDC9-8745-8C52-39581436CB35}" type="presOf" srcId="{8C9131D4-6DFC-6649-BE61-99CA860D3B8B}" destId="{530EEA5B-3D39-8B47-BFCA-4C50A68AA0ED}" srcOrd="1" destOrd="0" presId="urn:microsoft.com/office/officeart/2005/8/layout/process3"/>
    <dgm:cxn modelId="{9AD5C2AD-EDDE-414B-9C23-43E574A474D7}" type="presOf" srcId="{089D9F78-E6CB-9441-85D2-25709520A28C}" destId="{BDD78343-8E9F-7047-988E-80AE4D044291}" srcOrd="1" destOrd="0" presId="urn:microsoft.com/office/officeart/2005/8/layout/process3"/>
    <dgm:cxn modelId="{D96F4CBE-601F-BE43-9D44-B11C9D404CDD}" type="presOf" srcId="{5255C465-DF70-3749-88E3-FA580098149B}" destId="{4DC1AD4F-B52C-864E-983F-2E0381577013}" srcOrd="0" destOrd="0" presId="urn:microsoft.com/office/officeart/2005/8/layout/process3"/>
    <dgm:cxn modelId="{0E405ECD-FD35-874D-A6BE-0DA9A489A406}" type="presOf" srcId="{82D22074-E577-A841-A0C7-2CE959F60970}" destId="{331EEE84-2B41-574A-B214-9D8E0737F64A}" srcOrd="0" destOrd="0" presId="urn:microsoft.com/office/officeart/2005/8/layout/process3"/>
    <dgm:cxn modelId="{C36584D8-2F65-504B-9847-5BA528C8A89D}" type="presOf" srcId="{B29E6A39-21E7-B548-9CBC-A82D4B09416C}" destId="{F62E5068-6CD5-2D4E-8F05-FF0993F4789A}" srcOrd="0" destOrd="0" presId="urn:microsoft.com/office/officeart/2005/8/layout/process3"/>
    <dgm:cxn modelId="{FB9FAADD-68E7-8648-B672-657ABF64C145}" type="presOf" srcId="{1F658A59-F432-CC42-B5CC-E5464C8248E7}" destId="{F7616926-CE71-A34B-AA75-971C8945B330}" srcOrd="0" destOrd="0" presId="urn:microsoft.com/office/officeart/2005/8/layout/process3"/>
    <dgm:cxn modelId="{D4794AE7-B369-CB48-BB27-EAE87FF8DA6D}" srcId="{428D36A4-72E9-414B-99E6-E464DCA011C3}" destId="{C80940CF-BDAA-644E-A124-09F8F2738E13}" srcOrd="1" destOrd="0" parTransId="{D0865B1E-80BC-9C4B-981E-AE63C28851D1}" sibTransId="{B29E6A39-21E7-B548-9CBC-A82D4B09416C}"/>
    <dgm:cxn modelId="{EFFF82E8-2ABC-B241-9BDD-AA1DEF8682BC}" type="presOf" srcId="{6D41E2D8-58C9-4A47-8488-D6385E38242B}" destId="{2C5FC00C-EBA9-6F43-A104-A059D212F556}" srcOrd="0" destOrd="0" presId="urn:microsoft.com/office/officeart/2005/8/layout/process3"/>
    <dgm:cxn modelId="{CEFF14EB-70CC-124A-9023-4F25C57DDAEE}" srcId="{428D36A4-72E9-414B-99E6-E464DCA011C3}" destId="{E1E51A25-D79C-BF40-9440-3BEEEEF08C65}" srcOrd="0" destOrd="0" parTransId="{EF437504-5DD4-BA4C-9C06-417877E4CFBB}" sibTransId="{1F658A59-F432-CC42-B5CC-E5464C8248E7}"/>
    <dgm:cxn modelId="{A85F02F6-99DD-7141-B2A8-17BBDE58490B}" srcId="{428D36A4-72E9-414B-99E6-E464DCA011C3}" destId="{AA4A65C2-2F33-054F-BB09-BCE828BD1C1A}" srcOrd="4" destOrd="0" parTransId="{AED35CCE-0E8F-4147-A406-EFBB3C250D12}" sibTransId="{1936CDF9-9917-EF4B-9A18-A1B796B584DF}"/>
    <dgm:cxn modelId="{689E95FD-4720-9D4E-BB5A-73582FFF2FE6}" type="presOf" srcId="{0BBE2495-58E4-8D48-8505-7346C4CB1333}" destId="{3252DE30-8D3B-5841-B9CF-326C780826D8}" srcOrd="1" destOrd="0" presId="urn:microsoft.com/office/officeart/2005/8/layout/process3"/>
    <dgm:cxn modelId="{8FDD8E7B-6847-2B48-819D-6CEA7008964A}" type="presParOf" srcId="{1F3359A3-090B-5E48-AD21-AEDA0E209B1D}" destId="{C484ECAE-58D7-2341-A5E5-887A3BB10072}" srcOrd="0" destOrd="0" presId="urn:microsoft.com/office/officeart/2005/8/layout/process3"/>
    <dgm:cxn modelId="{B9838E68-FEB4-FB48-B5A9-9A43A016C3B7}" type="presParOf" srcId="{C484ECAE-58D7-2341-A5E5-887A3BB10072}" destId="{B35D78F9-B1ED-D04E-AA91-8FA0FA1115EF}" srcOrd="0" destOrd="0" presId="urn:microsoft.com/office/officeart/2005/8/layout/process3"/>
    <dgm:cxn modelId="{D7C924E0-A7C9-F44E-AA3F-4CC344CC6439}" type="presParOf" srcId="{C484ECAE-58D7-2341-A5E5-887A3BB10072}" destId="{FCFFF21E-4F5A-DD4A-927E-88DC09E7D51A}" srcOrd="1" destOrd="0" presId="urn:microsoft.com/office/officeart/2005/8/layout/process3"/>
    <dgm:cxn modelId="{8067BA2E-7AFC-7148-89BC-32003BB61463}" type="presParOf" srcId="{C484ECAE-58D7-2341-A5E5-887A3BB10072}" destId="{BFAE3437-FD6C-504A-8A06-43D62C08A168}" srcOrd="2" destOrd="0" presId="urn:microsoft.com/office/officeart/2005/8/layout/process3"/>
    <dgm:cxn modelId="{B13F6C6C-F2C5-E647-9D32-D6C39ABA5728}" type="presParOf" srcId="{1F3359A3-090B-5E48-AD21-AEDA0E209B1D}" destId="{F7616926-CE71-A34B-AA75-971C8945B330}" srcOrd="1" destOrd="0" presId="urn:microsoft.com/office/officeart/2005/8/layout/process3"/>
    <dgm:cxn modelId="{6A281397-1AC1-754A-B087-18B8E0CD1290}" type="presParOf" srcId="{F7616926-CE71-A34B-AA75-971C8945B330}" destId="{CB7F98B4-5D72-8E40-89ED-C228B462F0E0}" srcOrd="0" destOrd="0" presId="urn:microsoft.com/office/officeart/2005/8/layout/process3"/>
    <dgm:cxn modelId="{122551C0-F91C-6E46-80BD-714E655896B1}" type="presParOf" srcId="{1F3359A3-090B-5E48-AD21-AEDA0E209B1D}" destId="{11146234-7907-2D44-B7AF-0E402D2753E5}" srcOrd="2" destOrd="0" presId="urn:microsoft.com/office/officeart/2005/8/layout/process3"/>
    <dgm:cxn modelId="{C0DACFB7-AB26-B745-B76B-9A7CA500E55C}" type="presParOf" srcId="{11146234-7907-2D44-B7AF-0E402D2753E5}" destId="{DDC30CD8-662A-9246-BDFA-92E4EDABB3DD}" srcOrd="0" destOrd="0" presId="urn:microsoft.com/office/officeart/2005/8/layout/process3"/>
    <dgm:cxn modelId="{8EF2F3C1-318F-AC45-A06C-97471B519703}" type="presParOf" srcId="{11146234-7907-2D44-B7AF-0E402D2753E5}" destId="{973F2C49-97A3-6B43-9E9B-5A39A93DF457}" srcOrd="1" destOrd="0" presId="urn:microsoft.com/office/officeart/2005/8/layout/process3"/>
    <dgm:cxn modelId="{0D306D81-ECC0-014F-B4AC-B316CD7B0886}" type="presParOf" srcId="{11146234-7907-2D44-B7AF-0E402D2753E5}" destId="{C3169A75-952D-1544-A8C8-DDADFFB277D4}" srcOrd="2" destOrd="0" presId="urn:microsoft.com/office/officeart/2005/8/layout/process3"/>
    <dgm:cxn modelId="{D0EB455E-840B-484C-9DA4-E3E4474D5B56}" type="presParOf" srcId="{1F3359A3-090B-5E48-AD21-AEDA0E209B1D}" destId="{F62E5068-6CD5-2D4E-8F05-FF0993F4789A}" srcOrd="3" destOrd="0" presId="urn:microsoft.com/office/officeart/2005/8/layout/process3"/>
    <dgm:cxn modelId="{B5D093B7-2B55-2B49-AF44-7817E19530E4}" type="presParOf" srcId="{F62E5068-6CD5-2D4E-8F05-FF0993F4789A}" destId="{82C6D353-7251-2A45-B446-7BBAF674F552}" srcOrd="0" destOrd="0" presId="urn:microsoft.com/office/officeart/2005/8/layout/process3"/>
    <dgm:cxn modelId="{95623360-D139-1A4D-9652-A1E9E2C4008E}" type="presParOf" srcId="{1F3359A3-090B-5E48-AD21-AEDA0E209B1D}" destId="{6B492F9E-5B60-904F-B5AD-3558C6AC5D63}" srcOrd="4" destOrd="0" presId="urn:microsoft.com/office/officeart/2005/8/layout/process3"/>
    <dgm:cxn modelId="{9A863169-B4FA-1441-9A8B-A9BDBE618B3D}" type="presParOf" srcId="{6B492F9E-5B60-904F-B5AD-3558C6AC5D63}" destId="{331EEE84-2B41-574A-B214-9D8E0737F64A}" srcOrd="0" destOrd="0" presId="urn:microsoft.com/office/officeart/2005/8/layout/process3"/>
    <dgm:cxn modelId="{764297EE-76FF-B24B-812E-2BC100328B3C}" type="presParOf" srcId="{6B492F9E-5B60-904F-B5AD-3558C6AC5D63}" destId="{62B3112B-38E2-4D4E-9B89-AFC79BF9C892}" srcOrd="1" destOrd="0" presId="urn:microsoft.com/office/officeart/2005/8/layout/process3"/>
    <dgm:cxn modelId="{82EE3B2E-A2D5-274F-84B0-8CC299C359FB}" type="presParOf" srcId="{6B492F9E-5B60-904F-B5AD-3558C6AC5D63}" destId="{2C5FC00C-EBA9-6F43-A104-A059D212F556}" srcOrd="2" destOrd="0" presId="urn:microsoft.com/office/officeart/2005/8/layout/process3"/>
    <dgm:cxn modelId="{85FF3294-2BAF-E041-84A8-370FE568AA63}" type="presParOf" srcId="{1F3359A3-090B-5E48-AD21-AEDA0E209B1D}" destId="{875FC459-A345-9C4C-A947-D679D6B0FE40}" srcOrd="5" destOrd="0" presId="urn:microsoft.com/office/officeart/2005/8/layout/process3"/>
    <dgm:cxn modelId="{ABCD83E7-863B-FC49-B9FE-33E7C405A758}" type="presParOf" srcId="{875FC459-A345-9C4C-A947-D679D6B0FE40}" destId="{3252DE30-8D3B-5841-B9CF-326C780826D8}" srcOrd="0" destOrd="0" presId="urn:microsoft.com/office/officeart/2005/8/layout/process3"/>
    <dgm:cxn modelId="{F3025D99-3E7C-D64C-A140-53C9200AA5E8}" type="presParOf" srcId="{1F3359A3-090B-5E48-AD21-AEDA0E209B1D}" destId="{6F22D986-693A-5244-B0BC-6DCB0E36AC4F}" srcOrd="6" destOrd="0" presId="urn:microsoft.com/office/officeart/2005/8/layout/process3"/>
    <dgm:cxn modelId="{2390E818-2AE9-344F-8770-6240B895DB36}" type="presParOf" srcId="{6F22D986-693A-5244-B0BC-6DCB0E36AC4F}" destId="{1E001312-A06F-254F-9620-5AE5CF31B61F}" srcOrd="0" destOrd="0" presId="urn:microsoft.com/office/officeart/2005/8/layout/process3"/>
    <dgm:cxn modelId="{5368C183-DA4D-C444-A5A4-64548A70B40B}" type="presParOf" srcId="{6F22D986-693A-5244-B0BC-6DCB0E36AC4F}" destId="{530EEA5B-3D39-8B47-BFCA-4C50A68AA0ED}" srcOrd="1" destOrd="0" presId="urn:microsoft.com/office/officeart/2005/8/layout/process3"/>
    <dgm:cxn modelId="{830BC17B-DE15-454E-B9FC-98637160808A}" type="presParOf" srcId="{6F22D986-693A-5244-B0BC-6DCB0E36AC4F}" destId="{4DC1AD4F-B52C-864E-983F-2E0381577013}" srcOrd="2" destOrd="0" presId="urn:microsoft.com/office/officeart/2005/8/layout/process3"/>
    <dgm:cxn modelId="{B23D8F89-1403-D341-BFE1-A70444EF54A3}" type="presParOf" srcId="{1F3359A3-090B-5E48-AD21-AEDA0E209B1D}" destId="{4C215B4A-5AD9-4643-9739-08BC20EF7BFE}" srcOrd="7" destOrd="0" presId="urn:microsoft.com/office/officeart/2005/8/layout/process3"/>
    <dgm:cxn modelId="{A6BD0AEF-8C21-EB41-829D-795D864CD1E2}" type="presParOf" srcId="{4C215B4A-5AD9-4643-9739-08BC20EF7BFE}" destId="{42C26710-0EDB-7143-910E-2A3DF158A177}" srcOrd="0" destOrd="0" presId="urn:microsoft.com/office/officeart/2005/8/layout/process3"/>
    <dgm:cxn modelId="{7ECBEF40-ACE1-1B47-B89E-912F9895997C}" type="presParOf" srcId="{1F3359A3-090B-5E48-AD21-AEDA0E209B1D}" destId="{000CA2D7-300B-4C4C-8472-490794849522}" srcOrd="8" destOrd="0" presId="urn:microsoft.com/office/officeart/2005/8/layout/process3"/>
    <dgm:cxn modelId="{D10F41C8-938F-DD48-9EB6-BF13726A6E59}" type="presParOf" srcId="{000CA2D7-300B-4C4C-8472-490794849522}" destId="{AA90553B-4340-EC45-BF75-938CC1A3AD4F}" srcOrd="0" destOrd="0" presId="urn:microsoft.com/office/officeart/2005/8/layout/process3"/>
    <dgm:cxn modelId="{CFA153C6-80BC-D543-B525-FA5502761651}" type="presParOf" srcId="{000CA2D7-300B-4C4C-8472-490794849522}" destId="{8075FCC0-19ED-A446-A28A-D3E3EC63C16B}" srcOrd="1" destOrd="0" presId="urn:microsoft.com/office/officeart/2005/8/layout/process3"/>
    <dgm:cxn modelId="{D4C44F63-5DF9-2A41-B136-D65C8E5814B3}" type="presParOf" srcId="{000CA2D7-300B-4C4C-8472-490794849522}" destId="{33BA68FF-7C62-5445-9159-5CF04FAAB2B1}" srcOrd="2" destOrd="0" presId="urn:microsoft.com/office/officeart/2005/8/layout/process3"/>
    <dgm:cxn modelId="{176B1767-6130-5040-BFE8-983314C0E24E}" type="presParOf" srcId="{1F3359A3-090B-5E48-AD21-AEDA0E209B1D}" destId="{98008CF9-977D-3146-8F62-6A3CD829D71F}" srcOrd="9" destOrd="0" presId="urn:microsoft.com/office/officeart/2005/8/layout/process3"/>
    <dgm:cxn modelId="{E01B3EB9-402F-CF46-8F41-07D639064777}" type="presParOf" srcId="{98008CF9-977D-3146-8F62-6A3CD829D71F}" destId="{2BA623D7-9709-EE48-B778-6AD591942A28}" srcOrd="0" destOrd="0" presId="urn:microsoft.com/office/officeart/2005/8/layout/process3"/>
    <dgm:cxn modelId="{E1009592-9C53-B343-B17F-C9271D283475}" type="presParOf" srcId="{1F3359A3-090B-5E48-AD21-AEDA0E209B1D}" destId="{9CBB5C56-1982-D64F-A0D8-3D1E80E46BE7}" srcOrd="10" destOrd="0" presId="urn:microsoft.com/office/officeart/2005/8/layout/process3"/>
    <dgm:cxn modelId="{A3147E67-36AA-AD42-A4BC-AAC74773224E}" type="presParOf" srcId="{9CBB5C56-1982-D64F-A0D8-3D1E80E46BE7}" destId="{129604FF-2A56-854C-9BEC-AF5B0565470C}" srcOrd="0" destOrd="0" presId="urn:microsoft.com/office/officeart/2005/8/layout/process3"/>
    <dgm:cxn modelId="{FDE27B60-7DBB-2742-828C-4679870CA099}" type="presParOf" srcId="{9CBB5C56-1982-D64F-A0D8-3D1E80E46BE7}" destId="{BDD78343-8E9F-7047-988E-80AE4D044291}" srcOrd="1" destOrd="0" presId="urn:microsoft.com/office/officeart/2005/8/layout/process3"/>
    <dgm:cxn modelId="{7C9DBF4A-CC0B-6A42-852C-8DED78376FF1}" type="presParOf" srcId="{9CBB5C56-1982-D64F-A0D8-3D1E80E46BE7}" destId="{F31E5D94-137A-E642-A3F4-C2C64CCBAB8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FF21E-4F5A-DD4A-927E-88DC09E7D51A}">
      <dsp:nvSpPr>
        <dsp:cNvPr id="0" name=""/>
        <dsp:cNvSpPr/>
      </dsp:nvSpPr>
      <dsp:spPr>
        <a:xfrm>
          <a:off x="2681" y="1500106"/>
          <a:ext cx="1137872" cy="432000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/>
            <a:t>Rosse </a:t>
          </a:r>
        </a:p>
      </dsp:txBody>
      <dsp:txXfrm>
        <a:off x="2681" y="1500106"/>
        <a:ext cx="1137872" cy="288000"/>
      </dsp:txXfrm>
    </dsp:sp>
    <dsp:sp modelId="{BFAE3437-FD6C-504A-8A06-43D62C08A168}">
      <dsp:nvSpPr>
        <dsp:cNvPr id="0" name=""/>
        <dsp:cNvSpPr/>
      </dsp:nvSpPr>
      <dsp:spPr>
        <a:xfrm>
          <a:off x="235739" y="1788106"/>
          <a:ext cx="1137872" cy="1063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0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00" kern="1200"/>
            <a:t>farmaci, terapia genica </a:t>
          </a:r>
        </a:p>
      </dsp:txBody>
      <dsp:txXfrm>
        <a:off x="266877" y="1819244"/>
        <a:ext cx="1075596" cy="1000849"/>
      </dsp:txXfrm>
    </dsp:sp>
    <dsp:sp modelId="{F7616926-CE71-A34B-AA75-971C8945B330}">
      <dsp:nvSpPr>
        <dsp:cNvPr id="0" name=""/>
        <dsp:cNvSpPr/>
      </dsp:nvSpPr>
      <dsp:spPr>
        <a:xfrm>
          <a:off x="1313050" y="1502457"/>
          <a:ext cx="365694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bg1">
                <a:lumMod val="95000"/>
              </a:schemeClr>
            </a:gs>
            <a:gs pos="50000">
              <a:schemeClr val="bg1">
                <a:lumMod val="75000"/>
              </a:schemeClr>
            </a:gs>
            <a:gs pos="99000">
              <a:schemeClr val="bg1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313050" y="1559116"/>
        <a:ext cx="280705" cy="169979"/>
      </dsp:txXfrm>
    </dsp:sp>
    <dsp:sp modelId="{973F2C49-97A3-6B43-9E9B-5A39A93DF457}">
      <dsp:nvSpPr>
        <dsp:cNvPr id="0" name=""/>
        <dsp:cNvSpPr/>
      </dsp:nvSpPr>
      <dsp:spPr>
        <a:xfrm>
          <a:off x="1830542" y="1500106"/>
          <a:ext cx="1137872" cy="43200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/>
            <a:t>Verdi </a:t>
          </a:r>
        </a:p>
      </dsp:txBody>
      <dsp:txXfrm>
        <a:off x="1830542" y="1500106"/>
        <a:ext cx="1137872" cy="288000"/>
      </dsp:txXfrm>
    </dsp:sp>
    <dsp:sp modelId="{C3169A75-952D-1544-A8C8-DDADFFB277D4}">
      <dsp:nvSpPr>
        <dsp:cNvPr id="0" name=""/>
        <dsp:cNvSpPr/>
      </dsp:nvSpPr>
      <dsp:spPr>
        <a:xfrm>
          <a:off x="2063601" y="1788106"/>
          <a:ext cx="1137872" cy="1063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00" kern="1200" dirty="0" err="1"/>
            <a:t>Agricolturae</a:t>
          </a:r>
          <a:r>
            <a:rPr lang="it-IT" sz="1000" kern="1200" dirty="0"/>
            <a:t> </a:t>
          </a:r>
          <a:r>
            <a:rPr lang="it-IT" sz="1000" kern="1200" dirty="0" err="1"/>
            <a:t>food</a:t>
          </a:r>
          <a:r>
            <a:rPr lang="it-IT" sz="1000" kern="1200" dirty="0"/>
            <a:t> (</a:t>
          </a:r>
          <a:r>
            <a:rPr lang="it-IT" sz="1000" kern="1200" dirty="0" err="1"/>
            <a:t>biofertilizzanti</a:t>
          </a:r>
          <a:r>
            <a:rPr lang="it-IT" sz="1000" kern="1200" dirty="0"/>
            <a:t>, </a:t>
          </a:r>
          <a:r>
            <a:rPr lang="it-IT" sz="1000" kern="1200" dirty="0" err="1"/>
            <a:t>biopesticidi</a:t>
          </a:r>
          <a:r>
            <a:rPr lang="it-IT" sz="1000" kern="1200" dirty="0"/>
            <a:t>)</a:t>
          </a:r>
        </a:p>
      </dsp:txBody>
      <dsp:txXfrm>
        <a:off x="2094739" y="1819244"/>
        <a:ext cx="1075596" cy="1000849"/>
      </dsp:txXfrm>
    </dsp:sp>
    <dsp:sp modelId="{F62E5068-6CD5-2D4E-8F05-FF0993F4789A}">
      <dsp:nvSpPr>
        <dsp:cNvPr id="0" name=""/>
        <dsp:cNvSpPr/>
      </dsp:nvSpPr>
      <dsp:spPr>
        <a:xfrm>
          <a:off x="3140912" y="1502457"/>
          <a:ext cx="365694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bg1">
                <a:lumMod val="95000"/>
              </a:schemeClr>
            </a:gs>
            <a:gs pos="50000">
              <a:schemeClr val="bg1">
                <a:lumMod val="75000"/>
              </a:schemeClr>
            </a:gs>
            <a:gs pos="99000">
              <a:schemeClr val="bg1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140912" y="1559116"/>
        <a:ext cx="280705" cy="169979"/>
      </dsp:txXfrm>
    </dsp:sp>
    <dsp:sp modelId="{62B3112B-38E2-4D4E-9B89-AFC79BF9C892}">
      <dsp:nvSpPr>
        <dsp:cNvPr id="0" name=""/>
        <dsp:cNvSpPr/>
      </dsp:nvSpPr>
      <dsp:spPr>
        <a:xfrm>
          <a:off x="3658404" y="1500106"/>
          <a:ext cx="1137872" cy="43200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>
              <a:solidFill>
                <a:schemeClr val="tx1"/>
              </a:solidFill>
            </a:rPr>
            <a:t>Bianche </a:t>
          </a:r>
          <a:endParaRPr lang="it-IT" sz="1000" b="1" kern="1200" dirty="0">
            <a:solidFill>
              <a:schemeClr val="tx1"/>
            </a:solidFill>
          </a:endParaRPr>
        </a:p>
      </dsp:txBody>
      <dsp:txXfrm>
        <a:off x="3658404" y="1500106"/>
        <a:ext cx="1137872" cy="288000"/>
      </dsp:txXfrm>
    </dsp:sp>
    <dsp:sp modelId="{2C5FC00C-EBA9-6F43-A104-A059D212F556}">
      <dsp:nvSpPr>
        <dsp:cNvPr id="0" name=""/>
        <dsp:cNvSpPr/>
      </dsp:nvSpPr>
      <dsp:spPr>
        <a:xfrm>
          <a:off x="3891462" y="1788106"/>
          <a:ext cx="1137872" cy="1063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00" kern="1200"/>
            <a:t>industriali (enzimi)</a:t>
          </a:r>
        </a:p>
      </dsp:txBody>
      <dsp:txXfrm>
        <a:off x="3922600" y="1819244"/>
        <a:ext cx="1075596" cy="1000849"/>
      </dsp:txXfrm>
    </dsp:sp>
    <dsp:sp modelId="{875FC459-A345-9C4C-A947-D679D6B0FE40}">
      <dsp:nvSpPr>
        <dsp:cNvPr id="0" name=""/>
        <dsp:cNvSpPr/>
      </dsp:nvSpPr>
      <dsp:spPr>
        <a:xfrm>
          <a:off x="4968773" y="1502457"/>
          <a:ext cx="365694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bg1">
                <a:lumMod val="95000"/>
              </a:schemeClr>
            </a:gs>
            <a:gs pos="50000">
              <a:schemeClr val="bg1">
                <a:lumMod val="75000"/>
              </a:schemeClr>
            </a:gs>
            <a:gs pos="99000">
              <a:schemeClr val="bg1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968773" y="1559116"/>
        <a:ext cx="280705" cy="169979"/>
      </dsp:txXfrm>
    </dsp:sp>
    <dsp:sp modelId="{530EEA5B-3D39-8B47-BFCA-4C50A68AA0ED}">
      <dsp:nvSpPr>
        <dsp:cNvPr id="0" name=""/>
        <dsp:cNvSpPr/>
      </dsp:nvSpPr>
      <dsp:spPr>
        <a:xfrm>
          <a:off x="5486265" y="1500106"/>
          <a:ext cx="1137872" cy="4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/>
            <a:t>Blu </a:t>
          </a:r>
        </a:p>
      </dsp:txBody>
      <dsp:txXfrm>
        <a:off x="5486265" y="1500106"/>
        <a:ext cx="1137872" cy="288000"/>
      </dsp:txXfrm>
    </dsp:sp>
    <dsp:sp modelId="{4DC1AD4F-B52C-864E-983F-2E0381577013}">
      <dsp:nvSpPr>
        <dsp:cNvPr id="0" name=""/>
        <dsp:cNvSpPr/>
      </dsp:nvSpPr>
      <dsp:spPr>
        <a:xfrm>
          <a:off x="5719323" y="1788106"/>
          <a:ext cx="1137872" cy="1063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00" kern="1200"/>
            <a:t>organismi acquatici </a:t>
          </a:r>
        </a:p>
      </dsp:txBody>
      <dsp:txXfrm>
        <a:off x="5750461" y="1819244"/>
        <a:ext cx="1075596" cy="1000849"/>
      </dsp:txXfrm>
    </dsp:sp>
    <dsp:sp modelId="{4C215B4A-5AD9-4643-9739-08BC20EF7BFE}">
      <dsp:nvSpPr>
        <dsp:cNvPr id="0" name=""/>
        <dsp:cNvSpPr/>
      </dsp:nvSpPr>
      <dsp:spPr>
        <a:xfrm>
          <a:off x="6796634" y="1502457"/>
          <a:ext cx="365694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bg1">
                <a:lumMod val="95000"/>
              </a:schemeClr>
            </a:gs>
            <a:gs pos="50000">
              <a:schemeClr val="bg1">
                <a:lumMod val="75000"/>
              </a:schemeClr>
            </a:gs>
            <a:gs pos="99000">
              <a:schemeClr val="bg1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796634" y="1559116"/>
        <a:ext cx="280705" cy="169979"/>
      </dsp:txXfrm>
    </dsp:sp>
    <dsp:sp modelId="{8075FCC0-19ED-A446-A28A-D3E3EC63C16B}">
      <dsp:nvSpPr>
        <dsp:cNvPr id="0" name=""/>
        <dsp:cNvSpPr/>
      </dsp:nvSpPr>
      <dsp:spPr>
        <a:xfrm>
          <a:off x="7314126" y="1500106"/>
          <a:ext cx="1137872" cy="43200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/>
            <a:t>Grigie </a:t>
          </a:r>
        </a:p>
      </dsp:txBody>
      <dsp:txXfrm>
        <a:off x="7314126" y="1500106"/>
        <a:ext cx="1137872" cy="288000"/>
      </dsp:txXfrm>
    </dsp:sp>
    <dsp:sp modelId="{33BA68FF-7C62-5445-9159-5CF04FAAB2B1}">
      <dsp:nvSpPr>
        <dsp:cNvPr id="0" name=""/>
        <dsp:cNvSpPr/>
      </dsp:nvSpPr>
      <dsp:spPr>
        <a:xfrm>
          <a:off x="7547185" y="1788106"/>
          <a:ext cx="1137872" cy="1063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00" kern="1200"/>
            <a:t>ambientale (biodiversità e rimozioni inquinanti) </a:t>
          </a:r>
        </a:p>
      </dsp:txBody>
      <dsp:txXfrm>
        <a:off x="7578323" y="1819244"/>
        <a:ext cx="1075596" cy="1000849"/>
      </dsp:txXfrm>
    </dsp:sp>
    <dsp:sp modelId="{98008CF9-977D-3146-8F62-6A3CD829D71F}">
      <dsp:nvSpPr>
        <dsp:cNvPr id="0" name=""/>
        <dsp:cNvSpPr/>
      </dsp:nvSpPr>
      <dsp:spPr>
        <a:xfrm>
          <a:off x="8624496" y="1502457"/>
          <a:ext cx="365694" cy="283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bg1">
                <a:lumMod val="95000"/>
              </a:schemeClr>
            </a:gs>
            <a:gs pos="50000">
              <a:schemeClr val="bg1">
                <a:lumMod val="75000"/>
              </a:schemeClr>
            </a:gs>
            <a:gs pos="99000">
              <a:schemeClr val="bg1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8624496" y="1559116"/>
        <a:ext cx="280705" cy="169979"/>
      </dsp:txXfrm>
    </dsp:sp>
    <dsp:sp modelId="{BDD78343-8E9F-7047-988E-80AE4D044291}">
      <dsp:nvSpPr>
        <dsp:cNvPr id="0" name=""/>
        <dsp:cNvSpPr/>
      </dsp:nvSpPr>
      <dsp:spPr>
        <a:xfrm>
          <a:off x="9141988" y="1500106"/>
          <a:ext cx="1137872" cy="43200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/>
            <a:t>Gialle </a:t>
          </a:r>
        </a:p>
      </dsp:txBody>
      <dsp:txXfrm>
        <a:off x="9141988" y="1500106"/>
        <a:ext cx="1137872" cy="288000"/>
      </dsp:txXfrm>
    </dsp:sp>
    <dsp:sp modelId="{F31E5D94-137A-E642-A3F4-C2C64CCBAB82}">
      <dsp:nvSpPr>
        <dsp:cNvPr id="0" name=""/>
        <dsp:cNvSpPr/>
      </dsp:nvSpPr>
      <dsp:spPr>
        <a:xfrm>
          <a:off x="9375046" y="1788106"/>
          <a:ext cx="1137872" cy="1063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00" kern="1200"/>
            <a:t>tecnologie computazionali e logiche (connessioni interne intracellulari)</a:t>
          </a:r>
        </a:p>
      </dsp:txBody>
      <dsp:txXfrm>
        <a:off x="9406184" y="1819244"/>
        <a:ext cx="1075596" cy="1000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E54E8-CEE6-0E4E-8596-769BA452B3EC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92A3E-729C-1542-B43F-5FB3B80790C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68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169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32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99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09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70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786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2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79457-1908-BF44-B88F-81F4F4338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844A2-B8F8-D64E-A48A-A76E23DAE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707B6-F686-894A-A817-06F0B29AE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53AB8-DF6D-D640-9057-A7730810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2324D-0AD8-1D43-8893-254A83A0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4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F5FD8-2617-1142-B625-059043D1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59716-5A63-2541-AC88-54AD45CC3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02784-91D8-0C4F-9AB9-D0CA7FE39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A4975-D9E2-9546-86F3-02E3A77B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CB9C9-F310-0D4B-A957-5CDFDC2D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09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FF26B-4C9B-6147-90B1-88C0750B6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D4EBD-3AC7-D24A-AA4C-CF5C3E21A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ECA7C-F6A5-F740-8B15-0D1AC96AB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8D0A3-A674-4F44-96E5-8DE8640F1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066A9-4DE6-2B46-9449-BE2FC6A6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69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FD103-AC2F-1B4E-847F-80A58853B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05FF3-26FF-4343-ACD9-E4F5F4384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30D6D-E592-1A46-8396-F9E93D57A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CF8BF-B627-2848-A91C-9F03163CF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D82EF-79C9-6B4D-A8FA-340BA791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6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70518-5D92-F74A-A0A6-C2969D9AF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6083A-7A4B-8843-8E18-095AB7674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FC12-ED40-9A48-9968-A131F62B3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47341-F286-254E-8D69-360AFC2B8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A2CD4-B078-A942-B865-A5BCEC2E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45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AE0A2-EC97-A547-B4FC-163207B29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1F4BD-2750-0447-8F37-8E9405916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36B6B-64E7-C541-9C43-FCFC24FAF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DF251-3E80-8B47-8FE3-A1F395D1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4C17B-9452-8045-A6A6-0779FE00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4A6F4-EA19-0443-885A-E30CBB52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822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B834E-B3FE-754F-B301-C638097A1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00EA6-A904-824A-B980-CDF3B12B0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F6F58-714E-AE4F-B1B3-4661B03DA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43862-1020-134E-88FA-CEEEEA597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167368-8808-924C-8925-7E97BDF94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AC278A-A98C-734B-BDC7-0B8825C2B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BD9F39-141A-414A-8F7A-9EF6FC46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5ADD7-0B25-CD4D-97E7-1E10A79E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01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6BBB-7009-7C45-893D-534860D2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A9D070-73F8-6C47-884C-4FF4FA1FF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41B15-B234-9944-A592-0E2F7253A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FC356-F21A-F340-99F2-5E5543A78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225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B4C971-3E55-8543-93B4-CB4D9FA2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67872-EE3E-F947-9136-9EE0ADA99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A79B5-575F-CB4A-A9B6-E8439DC4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AC7D3-135B-114B-BED6-056037FA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8138-266F-3A48-AB82-E2AB91730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58B9A-74B2-DB41-9BB8-F8EA7D33B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EEE0A-F10B-5F44-BA39-5F8610FE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89870-3925-8C4F-8D9D-926FC373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9933A-8E5B-FB41-873E-88541064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27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93E6D-7567-D946-84B8-A8541835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4D9F3B-3C95-6848-98E3-8403F72EF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EEA24-6273-3F43-AE8F-AD871BEF4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B9560-D7D2-7542-839F-41AC6FBF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30ACF-3738-534C-887B-1CE10D7A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1E873-0A7B-AC4C-9A1B-EAEDC159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13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2AAF71-B8C4-2641-906D-A081D8B63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3316F-2E5D-9942-B340-781456B1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772E9-684B-0748-ADDF-F9783B066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EFD8E-D622-7740-A62D-EC96EA7C4721}" type="datetimeFigureOut">
              <a:rPr lang="it-IT" smtClean="0"/>
              <a:t>11/05/20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DBBB3-0AD2-6C4F-B2CB-DCEF9A57B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C2C3D-42B6-AA46-91FF-FAFFEE318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3AC22-93E3-E641-A56D-822451F3640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95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7.tiff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6.tiff"/><Relationship Id="rId2" Type="http://schemas.openxmlformats.org/officeDocument/2006/relationships/audio" Target="../media/media3.m4a"/><Relationship Id="rId16" Type="http://schemas.openxmlformats.org/officeDocument/2006/relationships/image" Target="../media/image2.png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tiff"/><Relationship Id="rId5" Type="http://schemas.openxmlformats.org/officeDocument/2006/relationships/diagramData" Target="../diagrams/data1.xml"/><Relationship Id="rId15" Type="http://schemas.openxmlformats.org/officeDocument/2006/relationships/image" Target="../media/image9.tiff"/><Relationship Id="rId10" Type="http://schemas.openxmlformats.org/officeDocument/2006/relationships/image" Target="../media/image4.tiff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Relationship Id="rId1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0.tif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8F65-161A-524B-8484-F44246F45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623" y="4113757"/>
            <a:ext cx="9144000" cy="2387600"/>
          </a:xfrm>
        </p:spPr>
        <p:txBody>
          <a:bodyPr/>
          <a:lstStyle/>
          <a:p>
            <a:r>
              <a:rPr lang="en-US" dirty="0" err="1"/>
              <a:t>Applicazioni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biotecnologie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B65BA-E98D-E24F-A0AA-AC78E18CF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640" y="1461271"/>
            <a:ext cx="6365966" cy="265248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9F60AA-AD56-B245-BD1B-B9DAC4DD6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10"/>
    </mc:Choice>
    <mc:Fallback xmlns="">
      <p:transition spd="slow" advTm="89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79AAF-4F26-6541-89DD-E6DB6F4E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Biotecnologie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definizione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3A885-376B-3B42-A455-9F331826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72547"/>
            <a:ext cx="10515600" cy="1108362"/>
          </a:xfrm>
          <a:gradFill>
            <a:gsLst>
              <a:gs pos="0">
                <a:schemeClr val="accent5">
                  <a:satMod val="103000"/>
                  <a:tint val="94000"/>
                  <a:lumMod val="77000"/>
                  <a:lumOff val="23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99000">
                <a:schemeClr val="accent1"/>
              </a:gs>
            </a:gsLst>
          </a:gradFill>
          <a:ln/>
          <a:scene3d>
            <a:camera prst="orthographicFront"/>
            <a:lightRig rig="threePt" dir="t"/>
          </a:scene3d>
          <a:sp3d>
            <a:bevelT w="114300"/>
            <a:bevelB w="88900" h="3175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i="1" dirty="0"/>
              <a:t>“qualsiasi tecnica che usa gli organismi viventi o le sostanze di quegli organismi per produrre o modificare un prodotto, per migliorare piante o animali o per sviluppare microrganismi per usi specifici”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B1BBB-92E9-2745-A821-3B0AFDA66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273" y="1898506"/>
            <a:ext cx="4179454" cy="313459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1256F3-9D87-DF4F-B4CF-18D24989A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86"/>
    </mc:Choice>
    <mc:Fallback xmlns="">
      <p:transition spd="slow" advTm="270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Biotecnologie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BE006A1-61E8-8F46-B284-127EEEAAA89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8E159E2-D0D2-9E43-952C-6BAA9F66C05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51" t="8000" r="12142"/>
          <a:stretch/>
        </p:blipFill>
        <p:spPr>
          <a:xfrm>
            <a:off x="833057" y="2421256"/>
            <a:ext cx="1198568" cy="734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3809FF-1F0A-9441-8A4D-35A302E036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3350" y="2421256"/>
            <a:ext cx="1320513" cy="742788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0DFC5-ACCF-2C4D-8BCD-951A3E6A094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16" r="6216"/>
          <a:stretch/>
        </p:blipFill>
        <p:spPr>
          <a:xfrm>
            <a:off x="4385486" y="2421256"/>
            <a:ext cx="1320513" cy="73451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40F2E3-73A6-5043-9791-A97E0F8938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2388" y="2421256"/>
            <a:ext cx="1258891" cy="73451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AA3E69-43DE-494A-84C9-650FFBB46B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8340" y="2406746"/>
            <a:ext cx="1296697" cy="76353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6EB239-A0C1-E341-892E-16D204B391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71330" y="2406746"/>
            <a:ext cx="1320512" cy="76353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8C57C4-0F1A-5B4F-94C6-E4046C993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175"/>
    </mc:Choice>
    <mc:Fallback xmlns="">
      <p:transition spd="slow" advTm="48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Biotecnologie mediche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4367-21EA-054F-9BD3-91F5621A8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La tecnologia biomedica prevede l'applicazione dell'ingegneria e principi tecnologici nelle scienze mediche e scienze della vita.</a:t>
            </a:r>
          </a:p>
          <a:p>
            <a:pPr algn="just"/>
            <a:r>
              <a:rPr lang="it-IT" sz="2400" dirty="0"/>
              <a:t>Riguarda problemi relazionati alla salute umana e malattie.  </a:t>
            </a:r>
          </a:p>
          <a:p>
            <a:pPr algn="just"/>
            <a:r>
              <a:rPr lang="it-IT" sz="2400" dirty="0"/>
              <a:t>Tecnologie biomediche o bioingegneria. </a:t>
            </a:r>
          </a:p>
          <a:p>
            <a:pPr algn="just"/>
            <a:r>
              <a:rPr lang="it-IT" sz="2400" dirty="0"/>
              <a:t>Applicazioni in: </a:t>
            </a:r>
          </a:p>
          <a:p>
            <a:pPr lvl="1" algn="just"/>
            <a:r>
              <a:rPr lang="it-IT" sz="2000" dirty="0"/>
              <a:t>Farmacogenomica </a:t>
            </a:r>
          </a:p>
          <a:p>
            <a:pPr lvl="1" algn="just"/>
            <a:r>
              <a:rPr lang="it-IT" sz="2000" dirty="0"/>
              <a:t>Test genetici </a:t>
            </a:r>
          </a:p>
          <a:p>
            <a:pPr lvl="1" algn="just"/>
            <a:r>
              <a:rPr lang="it-IT" sz="2000" dirty="0"/>
              <a:t>Terapia genica </a:t>
            </a:r>
          </a:p>
          <a:p>
            <a:pPr lvl="1" algn="just"/>
            <a:r>
              <a:rPr lang="it-IT" sz="2000" dirty="0"/>
              <a:t>Produzione di farmaci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380638-3A56-494D-A979-8ED0633AA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46"/>
    </mc:Choice>
    <mc:Fallback xmlns="">
      <p:transition spd="slow" advTm="199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70C30-3AEF-8A47-8CAB-CD1C1430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Biotecnologie alimentari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E7E87-B422-B549-A5D4-62E963279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2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OGM – organismi geneticamente modificati.</a:t>
            </a:r>
          </a:p>
          <a:p>
            <a:pPr algn="just"/>
            <a:r>
              <a:rPr lang="it-IT" sz="2400" dirty="0"/>
              <a:t>Banche di semi (monocolture).</a:t>
            </a:r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FF2C2-0005-E14C-B013-D8AE9003A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032165">
            <a:off x="9058332" y="1008410"/>
            <a:ext cx="2448718" cy="95340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3397EA-C7F1-1240-8456-B45776F21FA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16806" y="2774964"/>
          <a:ext cx="9958387" cy="2311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2615027">
                  <a:extLst>
                    <a:ext uri="{9D8B030D-6E8A-4147-A177-3AD203B41FA5}">
                      <a16:colId xmlns:a16="http://schemas.microsoft.com/office/drawing/2014/main" val="360756954"/>
                    </a:ext>
                  </a:extLst>
                </a:gridCol>
                <a:gridCol w="7343360">
                  <a:extLst>
                    <a:ext uri="{9D8B030D-6E8A-4147-A177-3AD203B41FA5}">
                      <a16:colId xmlns:a16="http://schemas.microsoft.com/office/drawing/2014/main" val="711351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1200" dirty="0"/>
                        <a:t>Motivo di preoccupazione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200" kern="1200" dirty="0">
                          <a:effectLst/>
                        </a:rPr>
                        <a:t>Impatto negativo alleviato dalle banche dei semi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046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1200" b="1" dirty="0"/>
                        <a:t>Disastro naturale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200" kern="1200" dirty="0">
                          <a:effectLst/>
                        </a:rPr>
                        <a:t>Le specie esistenti possono essere spazzate via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1200" b="1" dirty="0"/>
                        <a:t>Malattie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200" dirty="0"/>
                        <a:t>Le specie esistenti sono sensibili e potrebbero non adattarsi abbastanza velocemente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6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1200" b="1" dirty="0"/>
                        <a:t>Cause antropogeniche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200" dirty="0"/>
                        <a:t>La guerra e altri disastri causati dall'uomo possono privare la biodiversità esistente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775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1200" b="1" dirty="0"/>
                        <a:t>Cambiamenti climatici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I mutamenti delle condizioni meteorologiche, gli eventi di impollinazione e l'esposizione a parassiti e malattie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49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1200" b="1" dirty="0"/>
                        <a:t>Ricerca tempestiva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Le tendenze generali nella diminuzione della biodiversità possono eliminare specie con proprietà benefiche, come i composti medici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34217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36CBC10-20A5-564E-9043-ECEFBF7B22A5}"/>
              </a:ext>
            </a:extLst>
          </p:cNvPr>
          <p:cNvSpPr/>
          <p:nvPr/>
        </p:nvSpPr>
        <p:spPr>
          <a:xfrm>
            <a:off x="838200" y="5570475"/>
            <a:ext cx="1051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i="1" dirty="0"/>
              <a:t>Clonaggio – </a:t>
            </a:r>
            <a:r>
              <a:rPr lang="it-IT" sz="2400" dirty="0"/>
              <a:t>di animali con caratteristiche ottimali per la produzione di alimenti;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i="1" dirty="0" err="1"/>
              <a:t>Pharming</a:t>
            </a:r>
            <a:r>
              <a:rPr lang="it-IT" sz="2400" dirty="0"/>
              <a:t> – uso di OGM come bioreattori per produrre proteine terapeutiche (o l’uso di piante o animali come veicoli commestibili di </a:t>
            </a:r>
            <a:r>
              <a:rPr lang="it-IT" sz="2400" i="1" dirty="0"/>
              <a:t>delivery</a:t>
            </a:r>
            <a:r>
              <a:rPr lang="it-IT" sz="2400" dirty="0"/>
              <a:t>).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D7BA1FF-BED0-2847-A96F-E9B8C63429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6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444"/>
    </mc:Choice>
    <mc:Fallback xmlns="">
      <p:transition spd="slow" advTm="656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Biotecnologie microbiche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4367-21EA-054F-9BD3-91F5621A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6848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400" dirty="0"/>
              <a:t>Microorganismi – sono richiesti per la produzione di molti </a:t>
            </a:r>
            <a:r>
              <a:rPr lang="it-IT" sz="2400" b="1" dirty="0"/>
              <a:t>prodotti farmaceutici </a:t>
            </a:r>
            <a:r>
              <a:rPr lang="it-IT" sz="2400" dirty="0"/>
              <a:t>(antibiotici, proteine ricombinanti, anticorpi monoclonali, vaccini, vitamine enzimi etc.) e </a:t>
            </a:r>
            <a:r>
              <a:rPr lang="it-IT" sz="2400" b="1" dirty="0"/>
              <a:t>alimentari</a:t>
            </a:r>
            <a:r>
              <a:rPr lang="it-IT" sz="2400" dirty="0"/>
              <a:t>.</a:t>
            </a:r>
          </a:p>
          <a:p>
            <a:pPr algn="just"/>
            <a:r>
              <a:rPr lang="it-IT" sz="2400" dirty="0"/>
              <a:t>DNA ricombinante. </a:t>
            </a:r>
          </a:p>
          <a:p>
            <a:pPr algn="just"/>
            <a:r>
              <a:rPr lang="it-IT" sz="2400" dirty="0"/>
              <a:t>Fondamentali perché: </a:t>
            </a:r>
          </a:p>
          <a:p>
            <a:pPr lvl="1" algn="just"/>
            <a:r>
              <a:rPr lang="it-IT" sz="2000" dirty="0"/>
              <a:t>Si riproducono molto rapidamente; </a:t>
            </a:r>
          </a:p>
          <a:p>
            <a:pPr lvl="1" algn="just"/>
            <a:r>
              <a:rPr lang="it-IT" sz="2000" dirty="0"/>
              <a:t>Possono essere coltivate sia in small-scale che in scala grande comodamente e rapidamente;</a:t>
            </a:r>
          </a:p>
          <a:p>
            <a:pPr lvl="1" algn="just"/>
            <a:r>
              <a:rPr lang="it-IT" sz="2000" dirty="0"/>
              <a:t>La crescita può essere facilmente manipolata con mezzi fisici e chimici;</a:t>
            </a:r>
          </a:p>
          <a:p>
            <a:pPr lvl="1" algn="just"/>
            <a:r>
              <a:rPr lang="it-IT" sz="2000" dirty="0"/>
              <a:t>Le cellule possono essere rotte e il contenuto frazionato;</a:t>
            </a:r>
          </a:p>
          <a:p>
            <a:pPr algn="just"/>
            <a:r>
              <a:rPr lang="it-IT" sz="2400" dirty="0"/>
              <a:t>Tipo di microorganismi:</a:t>
            </a:r>
          </a:p>
          <a:p>
            <a:pPr lvl="1" algn="just"/>
            <a:r>
              <a:rPr lang="it-IT" sz="2000" dirty="0"/>
              <a:t>Batteri </a:t>
            </a:r>
          </a:p>
          <a:p>
            <a:pPr lvl="1" algn="just"/>
            <a:r>
              <a:rPr lang="it-IT" sz="2000" dirty="0"/>
              <a:t>Lieviti </a:t>
            </a:r>
          </a:p>
          <a:p>
            <a:pPr lvl="1" algn="just"/>
            <a:r>
              <a:rPr lang="it-IT" sz="2000" dirty="0"/>
              <a:t>Virus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9CD2CB-A7FE-6742-B4C3-979FFD4BA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2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90"/>
    </mc:Choice>
    <mc:Fallback xmlns="">
      <p:transition spd="slow" advTm="20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Biotecnologie microbiche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4367-21EA-054F-9BD3-91F5621A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6848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400" dirty="0"/>
              <a:t>Microorganismi – sono richiesti per la produzione di molti </a:t>
            </a:r>
            <a:r>
              <a:rPr lang="it-IT" sz="2400" b="1" dirty="0"/>
              <a:t>prodotti farmaceutici </a:t>
            </a:r>
            <a:r>
              <a:rPr lang="it-IT" sz="2400" dirty="0"/>
              <a:t>(antibiotici, proteine ricombinanti, anticorpi monoclonali, vaccini, vitamine enzimi etc.) e </a:t>
            </a:r>
            <a:r>
              <a:rPr lang="it-IT" sz="2400" b="1" dirty="0"/>
              <a:t>alimentari</a:t>
            </a:r>
            <a:r>
              <a:rPr lang="it-IT" sz="2400" dirty="0"/>
              <a:t>.</a:t>
            </a:r>
          </a:p>
          <a:p>
            <a:pPr algn="just"/>
            <a:r>
              <a:rPr lang="it-IT" sz="2400" dirty="0"/>
              <a:t>DNA ricombinante. </a:t>
            </a:r>
          </a:p>
          <a:p>
            <a:pPr algn="just"/>
            <a:r>
              <a:rPr lang="it-IT" sz="2400" dirty="0"/>
              <a:t>Fondamentali perché: </a:t>
            </a:r>
          </a:p>
          <a:p>
            <a:pPr lvl="1" algn="just"/>
            <a:r>
              <a:rPr lang="it-IT" sz="2000" dirty="0"/>
              <a:t>Si riproducono molto rapidamente; </a:t>
            </a:r>
          </a:p>
          <a:p>
            <a:pPr lvl="1" algn="just"/>
            <a:r>
              <a:rPr lang="it-IT" sz="2000" dirty="0"/>
              <a:t>Possono essere coltivate sia in small-scale che in scala grande comodamente e rapidamente;</a:t>
            </a:r>
          </a:p>
          <a:p>
            <a:pPr lvl="1" algn="just"/>
            <a:r>
              <a:rPr lang="it-IT" sz="2000" dirty="0"/>
              <a:t>La crescita può essere facilmente manipolata con mezzi fisici e chimici;</a:t>
            </a:r>
          </a:p>
          <a:p>
            <a:pPr lvl="1" algn="just"/>
            <a:r>
              <a:rPr lang="it-IT" sz="2000" dirty="0"/>
              <a:t>Le cellule possono essere rotte e il contenuto frazionato;</a:t>
            </a:r>
          </a:p>
          <a:p>
            <a:pPr algn="just"/>
            <a:r>
              <a:rPr lang="it-IT" sz="2400" dirty="0"/>
              <a:t>Tipo di microorganismi:</a:t>
            </a:r>
          </a:p>
          <a:p>
            <a:pPr lvl="1" algn="just"/>
            <a:r>
              <a:rPr lang="it-IT" sz="2000" dirty="0"/>
              <a:t>Batteri </a:t>
            </a:r>
          </a:p>
          <a:p>
            <a:pPr lvl="1" algn="just"/>
            <a:r>
              <a:rPr lang="it-IT" sz="2000" dirty="0"/>
              <a:t>Lieviti </a:t>
            </a:r>
          </a:p>
          <a:p>
            <a:pPr lvl="1" algn="just"/>
            <a:r>
              <a:rPr lang="it-IT" sz="2000" dirty="0"/>
              <a:t>Virus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335D87C-F9AB-DE4C-91B5-789F0048A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53"/>
    </mc:Choice>
    <mc:Fallback xmlns="">
      <p:transition spd="slow" advTm="214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435</Words>
  <Application>Microsoft Macintosh PowerPoint</Application>
  <PresentationFormat>Widescreen</PresentationFormat>
  <Paragraphs>78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Applicazioni delle biotecnologie</vt:lpstr>
      <vt:lpstr>Biotecnologie – definizione </vt:lpstr>
      <vt:lpstr>Biotecnologie </vt:lpstr>
      <vt:lpstr>Biotecnologie mediche </vt:lpstr>
      <vt:lpstr>Biotecnologie alimentari </vt:lpstr>
      <vt:lpstr>Biotecnologie microbiche</vt:lpstr>
      <vt:lpstr>Biotecnologie microbiche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Applicazioni delle biotecnologie</dc:title>
  <dc:creator>suzana.aulic@icgeb.org</dc:creator>
  <cp:lastModifiedBy>suzana.aulic@icgeb.org</cp:lastModifiedBy>
  <cp:revision>3</cp:revision>
  <dcterms:created xsi:type="dcterms:W3CDTF">2020-05-11T15:06:33Z</dcterms:created>
  <dcterms:modified xsi:type="dcterms:W3CDTF">2020-05-11T15:09:49Z</dcterms:modified>
</cp:coreProperties>
</file>