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ppt/notesSlides/notesSlide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sldIdLst>
    <p:sldId id="309" r:id="rId2"/>
    <p:sldId id="288" r:id="rId3"/>
    <p:sldId id="289" r:id="rId4"/>
    <p:sldId id="290" r:id="rId5"/>
    <p:sldId id="296" r:id="rId6"/>
    <p:sldId id="297" r:id="rId7"/>
    <p:sldId id="298" r:id="rId8"/>
    <p:sldId id="311" r:id="rId9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61784"/>
  </p:normalViewPr>
  <p:slideViewPr>
    <p:cSldViewPr snapToGrid="0" snapToObjects="1">
      <p:cViewPr varScale="1">
        <p:scale>
          <a:sx n="77" d="100"/>
          <a:sy n="77" d="100"/>
        </p:scale>
        <p:origin x="191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C04A206-B377-3B4C-ACEB-9A6C9B96D6F2}" type="doc">
      <dgm:prSet loTypeId="urn:microsoft.com/office/officeart/2005/8/layout/hProcess11" loCatId="process" qsTypeId="urn:microsoft.com/office/officeart/2005/8/quickstyle/3d1" qsCatId="3D" csTypeId="urn:microsoft.com/office/officeart/2005/8/colors/colorful4" csCatId="colorful"/>
      <dgm:spPr/>
      <dgm:t>
        <a:bodyPr/>
        <a:lstStyle/>
        <a:p>
          <a:endParaRPr lang="en-US"/>
        </a:p>
      </dgm:t>
    </dgm:pt>
    <dgm:pt modelId="{5783DC50-55CF-ED4C-BBBF-C4F5C3E43E3A}">
      <dgm:prSet/>
      <dgm:spPr/>
      <dgm:t>
        <a:bodyPr/>
        <a:lstStyle/>
        <a:p>
          <a:r>
            <a:rPr lang="it-IT" b="1" dirty="0"/>
            <a:t>Farmaci di sintesi:</a:t>
          </a:r>
        </a:p>
      </dgm:t>
    </dgm:pt>
    <dgm:pt modelId="{33E4C7C1-2287-E346-AFB6-FE9FCB0BB141}" type="parTrans" cxnId="{CEE9DCC5-9017-4444-8EB1-CD20B52D6356}">
      <dgm:prSet/>
      <dgm:spPr/>
      <dgm:t>
        <a:bodyPr/>
        <a:lstStyle/>
        <a:p>
          <a:endParaRPr lang="en-US"/>
        </a:p>
      </dgm:t>
    </dgm:pt>
    <dgm:pt modelId="{97908174-D5DA-F440-9CF3-1B815756D29B}" type="sibTrans" cxnId="{CEE9DCC5-9017-4444-8EB1-CD20B52D6356}">
      <dgm:prSet/>
      <dgm:spPr/>
      <dgm:t>
        <a:bodyPr/>
        <a:lstStyle/>
        <a:p>
          <a:endParaRPr lang="en-US"/>
        </a:p>
      </dgm:t>
    </dgm:pt>
    <dgm:pt modelId="{1BD5F19B-145B-2D4D-94AB-EC395981A221}">
      <dgm:prSet/>
      <dgm:spPr/>
      <dgm:t>
        <a:bodyPr/>
        <a:lstStyle/>
        <a:p>
          <a:r>
            <a:rPr lang="it-IT" dirty="0"/>
            <a:t>sintesi organica pura; </a:t>
          </a:r>
        </a:p>
      </dgm:t>
    </dgm:pt>
    <dgm:pt modelId="{B3CD33F5-4C24-9147-8B78-FCB3E7A9479A}" type="parTrans" cxnId="{6C093BC5-826D-DB42-92C1-4E9C21EBDDBF}">
      <dgm:prSet/>
      <dgm:spPr/>
      <dgm:t>
        <a:bodyPr/>
        <a:lstStyle/>
        <a:p>
          <a:endParaRPr lang="en-US"/>
        </a:p>
      </dgm:t>
    </dgm:pt>
    <dgm:pt modelId="{C20E44B3-7DA3-7047-8885-5E022CF40E23}" type="sibTrans" cxnId="{6C093BC5-826D-DB42-92C1-4E9C21EBDDBF}">
      <dgm:prSet/>
      <dgm:spPr/>
      <dgm:t>
        <a:bodyPr/>
        <a:lstStyle/>
        <a:p>
          <a:endParaRPr lang="en-US"/>
        </a:p>
      </dgm:t>
    </dgm:pt>
    <dgm:pt modelId="{725FD25D-06BD-F947-82E0-E78F7CF69349}">
      <dgm:prSet/>
      <dgm:spPr/>
      <dgm:t>
        <a:bodyPr/>
        <a:lstStyle/>
        <a:p>
          <a:r>
            <a:rPr lang="it-IT"/>
            <a:t>modifiche chimiche su molecole di origine biologica. </a:t>
          </a:r>
        </a:p>
      </dgm:t>
    </dgm:pt>
    <dgm:pt modelId="{A419CBDB-E363-E549-B655-A9A70ECE36AE}" type="parTrans" cxnId="{0418D6A8-666D-404F-ACD1-D3985FDE4397}">
      <dgm:prSet/>
      <dgm:spPr/>
      <dgm:t>
        <a:bodyPr/>
        <a:lstStyle/>
        <a:p>
          <a:endParaRPr lang="en-US"/>
        </a:p>
      </dgm:t>
    </dgm:pt>
    <dgm:pt modelId="{A14FB5D9-0CC1-A249-928A-4B794E597D49}" type="sibTrans" cxnId="{0418D6A8-666D-404F-ACD1-D3985FDE4397}">
      <dgm:prSet/>
      <dgm:spPr/>
      <dgm:t>
        <a:bodyPr/>
        <a:lstStyle/>
        <a:p>
          <a:endParaRPr lang="en-US"/>
        </a:p>
      </dgm:t>
    </dgm:pt>
    <dgm:pt modelId="{E3BE79E5-6DEF-ED4C-9530-10B9DC971004}">
      <dgm:prSet/>
      <dgm:spPr/>
      <dgm:t>
        <a:bodyPr/>
        <a:lstStyle/>
        <a:p>
          <a:r>
            <a:rPr lang="it-IT" b="1" dirty="0"/>
            <a:t>Farmaci biologici:</a:t>
          </a:r>
        </a:p>
      </dgm:t>
    </dgm:pt>
    <dgm:pt modelId="{0CA864E2-189E-1146-BEAB-49946915AD9C}" type="parTrans" cxnId="{DA65F4B0-A009-D141-BE79-7541B2676B1A}">
      <dgm:prSet/>
      <dgm:spPr/>
      <dgm:t>
        <a:bodyPr/>
        <a:lstStyle/>
        <a:p>
          <a:endParaRPr lang="en-US"/>
        </a:p>
      </dgm:t>
    </dgm:pt>
    <dgm:pt modelId="{0A6B92AC-45C4-E44D-A400-AEEDFE67C1F6}" type="sibTrans" cxnId="{DA65F4B0-A009-D141-BE79-7541B2676B1A}">
      <dgm:prSet/>
      <dgm:spPr/>
      <dgm:t>
        <a:bodyPr/>
        <a:lstStyle/>
        <a:p>
          <a:endParaRPr lang="en-US"/>
        </a:p>
      </dgm:t>
    </dgm:pt>
    <dgm:pt modelId="{43F65004-B2FF-E545-B8D3-3895390A8D7B}">
      <dgm:prSet/>
      <dgm:spPr/>
      <dgm:t>
        <a:bodyPr/>
        <a:lstStyle/>
        <a:p>
          <a:r>
            <a:rPr lang="it-IT" dirty="0"/>
            <a:t>Estrazioni da fonti biologiche (insulina, </a:t>
          </a:r>
          <a:r>
            <a:rPr lang="it-IT" dirty="0" err="1"/>
            <a:t>hGH</a:t>
          </a:r>
          <a:r>
            <a:rPr lang="it-IT" dirty="0"/>
            <a:t>…). </a:t>
          </a:r>
        </a:p>
      </dgm:t>
    </dgm:pt>
    <dgm:pt modelId="{5B2BA53E-22B2-F84B-9F4E-4C793F207FAB}" type="parTrans" cxnId="{F0B62B5D-B2A0-6E44-A2BD-A565F4B6CE4A}">
      <dgm:prSet/>
      <dgm:spPr/>
      <dgm:t>
        <a:bodyPr/>
        <a:lstStyle/>
        <a:p>
          <a:endParaRPr lang="en-US"/>
        </a:p>
      </dgm:t>
    </dgm:pt>
    <dgm:pt modelId="{47B893B3-2D0F-4042-90C6-D663F541680C}" type="sibTrans" cxnId="{F0B62B5D-B2A0-6E44-A2BD-A565F4B6CE4A}">
      <dgm:prSet/>
      <dgm:spPr/>
      <dgm:t>
        <a:bodyPr/>
        <a:lstStyle/>
        <a:p>
          <a:endParaRPr lang="en-US"/>
        </a:p>
      </dgm:t>
    </dgm:pt>
    <dgm:pt modelId="{F60F8790-8152-1A42-815C-7CAF8F6F1E31}">
      <dgm:prSet/>
      <dgm:spPr/>
      <dgm:t>
        <a:bodyPr/>
        <a:lstStyle/>
        <a:p>
          <a:r>
            <a:rPr lang="it-IT" b="1" dirty="0"/>
            <a:t>DNA ricombinante.</a:t>
          </a:r>
        </a:p>
      </dgm:t>
    </dgm:pt>
    <dgm:pt modelId="{22AFB5D7-2596-0241-8E92-11152F9B4F8C}" type="parTrans" cxnId="{8BFA4CCE-383B-394A-87E8-7A7B47E40DA9}">
      <dgm:prSet/>
      <dgm:spPr/>
      <dgm:t>
        <a:bodyPr/>
        <a:lstStyle/>
        <a:p>
          <a:endParaRPr lang="en-US"/>
        </a:p>
      </dgm:t>
    </dgm:pt>
    <dgm:pt modelId="{F9B02700-90C8-7C49-918C-DE748E2262D2}" type="sibTrans" cxnId="{8BFA4CCE-383B-394A-87E8-7A7B47E40DA9}">
      <dgm:prSet/>
      <dgm:spPr/>
      <dgm:t>
        <a:bodyPr/>
        <a:lstStyle/>
        <a:p>
          <a:endParaRPr lang="en-US"/>
        </a:p>
      </dgm:t>
    </dgm:pt>
    <dgm:pt modelId="{CC5537B1-13A7-AB43-AD7D-03C91C6F2E8C}">
      <dgm:prSet/>
      <dgm:spPr/>
      <dgm:t>
        <a:bodyPr/>
        <a:lstStyle/>
        <a:p>
          <a:r>
            <a:rPr lang="it-IT" b="1" dirty="0"/>
            <a:t>Proteine ricombinanti:</a:t>
          </a:r>
        </a:p>
      </dgm:t>
    </dgm:pt>
    <dgm:pt modelId="{46D3BDF7-CEB8-D54F-BD8A-DB7794BCAEC8}" type="parTrans" cxnId="{B4F3277C-A944-8545-A32B-55EB49942177}">
      <dgm:prSet/>
      <dgm:spPr/>
      <dgm:t>
        <a:bodyPr/>
        <a:lstStyle/>
        <a:p>
          <a:endParaRPr lang="en-US"/>
        </a:p>
      </dgm:t>
    </dgm:pt>
    <dgm:pt modelId="{889E8B22-A52F-EE4B-BC59-BC4B5811F1BD}" type="sibTrans" cxnId="{B4F3277C-A944-8545-A32B-55EB49942177}">
      <dgm:prSet/>
      <dgm:spPr/>
      <dgm:t>
        <a:bodyPr/>
        <a:lstStyle/>
        <a:p>
          <a:endParaRPr lang="en-US"/>
        </a:p>
      </dgm:t>
    </dgm:pt>
    <dgm:pt modelId="{D7BE2B0D-4429-714C-957F-9899C683D0C2}">
      <dgm:prSet/>
      <dgm:spPr/>
      <dgm:t>
        <a:bodyPr/>
        <a:lstStyle/>
        <a:p>
          <a:r>
            <a:rPr lang="it-IT" dirty="0"/>
            <a:t>Trasformazione </a:t>
          </a:r>
        </a:p>
      </dgm:t>
    </dgm:pt>
    <dgm:pt modelId="{E88D4CF2-E681-0846-8BA0-32AC9ED0433B}" type="parTrans" cxnId="{F937FBD7-88EA-BE48-8360-0D28073ED5F2}">
      <dgm:prSet/>
      <dgm:spPr/>
      <dgm:t>
        <a:bodyPr/>
        <a:lstStyle/>
        <a:p>
          <a:endParaRPr lang="en-US"/>
        </a:p>
      </dgm:t>
    </dgm:pt>
    <dgm:pt modelId="{BDF4EEB1-5F1D-AD4E-9704-3997BF886C1A}" type="sibTrans" cxnId="{F937FBD7-88EA-BE48-8360-0D28073ED5F2}">
      <dgm:prSet/>
      <dgm:spPr/>
      <dgm:t>
        <a:bodyPr/>
        <a:lstStyle/>
        <a:p>
          <a:endParaRPr lang="en-US"/>
        </a:p>
      </dgm:t>
    </dgm:pt>
    <dgm:pt modelId="{FEC843CA-7598-404F-9787-9538F98FAFD1}">
      <dgm:prSet/>
      <dgm:spPr/>
      <dgm:t>
        <a:bodyPr/>
        <a:lstStyle/>
        <a:p>
          <a:r>
            <a:rPr lang="it-IT"/>
            <a:t>Amplificazione </a:t>
          </a:r>
        </a:p>
      </dgm:t>
    </dgm:pt>
    <dgm:pt modelId="{CE41F5BD-4D77-074E-997C-5CA5867EC952}" type="parTrans" cxnId="{15A9590D-B2E5-7042-A499-36EAC69D3061}">
      <dgm:prSet/>
      <dgm:spPr/>
      <dgm:t>
        <a:bodyPr/>
        <a:lstStyle/>
        <a:p>
          <a:endParaRPr lang="en-US"/>
        </a:p>
      </dgm:t>
    </dgm:pt>
    <dgm:pt modelId="{ADBCDAB2-5F5B-5C40-8591-22F6BE5B4DE9}" type="sibTrans" cxnId="{15A9590D-B2E5-7042-A499-36EAC69D3061}">
      <dgm:prSet/>
      <dgm:spPr/>
      <dgm:t>
        <a:bodyPr/>
        <a:lstStyle/>
        <a:p>
          <a:endParaRPr lang="en-US"/>
        </a:p>
      </dgm:t>
    </dgm:pt>
    <dgm:pt modelId="{9C2DBCFC-B268-7F4E-B3A0-DE559C16A546}">
      <dgm:prSet/>
      <dgm:spPr/>
      <dgm:t>
        <a:bodyPr/>
        <a:lstStyle/>
        <a:p>
          <a:r>
            <a:rPr lang="it-IT"/>
            <a:t>Induzione </a:t>
          </a:r>
        </a:p>
      </dgm:t>
    </dgm:pt>
    <dgm:pt modelId="{ADE2DE89-8EA0-5842-96C4-60467461CBC5}" type="parTrans" cxnId="{09335DD0-8DA9-D44E-95A5-0CE50B19E3F5}">
      <dgm:prSet/>
      <dgm:spPr/>
      <dgm:t>
        <a:bodyPr/>
        <a:lstStyle/>
        <a:p>
          <a:endParaRPr lang="en-US"/>
        </a:p>
      </dgm:t>
    </dgm:pt>
    <dgm:pt modelId="{7F8E443C-86C2-684F-B95E-A9C25144F9CE}" type="sibTrans" cxnId="{09335DD0-8DA9-D44E-95A5-0CE50B19E3F5}">
      <dgm:prSet/>
      <dgm:spPr/>
      <dgm:t>
        <a:bodyPr/>
        <a:lstStyle/>
        <a:p>
          <a:endParaRPr lang="en-US"/>
        </a:p>
      </dgm:t>
    </dgm:pt>
    <dgm:pt modelId="{2568ADED-76DB-A04B-80B7-A0EC7EB59FFC}">
      <dgm:prSet/>
      <dgm:spPr/>
      <dgm:t>
        <a:bodyPr/>
        <a:lstStyle/>
        <a:p>
          <a:r>
            <a:rPr lang="it-IT"/>
            <a:t>Purificazione  </a:t>
          </a:r>
        </a:p>
      </dgm:t>
    </dgm:pt>
    <dgm:pt modelId="{2E0126B9-70D4-9349-9CFD-2042D681A8EB}" type="parTrans" cxnId="{C89572FF-0F63-1143-9A9B-5F85ED060155}">
      <dgm:prSet/>
      <dgm:spPr/>
      <dgm:t>
        <a:bodyPr/>
        <a:lstStyle/>
        <a:p>
          <a:endParaRPr lang="en-US"/>
        </a:p>
      </dgm:t>
    </dgm:pt>
    <dgm:pt modelId="{0FAD0672-1210-E246-A6E7-C630D40BA039}" type="sibTrans" cxnId="{C89572FF-0F63-1143-9A9B-5F85ED060155}">
      <dgm:prSet/>
      <dgm:spPr/>
      <dgm:t>
        <a:bodyPr/>
        <a:lstStyle/>
        <a:p>
          <a:endParaRPr lang="en-US"/>
        </a:p>
      </dgm:t>
    </dgm:pt>
    <dgm:pt modelId="{CEB72EBB-EC48-3E46-A07C-BC7378AC1FB1}" type="pres">
      <dgm:prSet presAssocID="{5C04A206-B377-3B4C-ACEB-9A6C9B96D6F2}" presName="Name0" presStyleCnt="0">
        <dgm:presLayoutVars>
          <dgm:dir/>
          <dgm:resizeHandles val="exact"/>
        </dgm:presLayoutVars>
      </dgm:prSet>
      <dgm:spPr/>
    </dgm:pt>
    <dgm:pt modelId="{CCA03AE5-03B1-9344-B37E-938A201EF7B6}" type="pres">
      <dgm:prSet presAssocID="{5C04A206-B377-3B4C-ACEB-9A6C9B96D6F2}" presName="arrow" presStyleLbl="bgShp" presStyleIdx="0" presStyleCnt="1"/>
      <dgm:spPr>
        <a:gradFill flip="none" rotWithShape="0">
          <a:gsLst>
            <a:gs pos="0">
              <a:schemeClr val="accent4">
                <a:lumMod val="5000"/>
                <a:lumOff val="95000"/>
              </a:schemeClr>
            </a:gs>
            <a:gs pos="31000">
              <a:schemeClr val="accent4">
                <a:lumMod val="45000"/>
                <a:lumOff val="55000"/>
              </a:schemeClr>
            </a:gs>
            <a:gs pos="52000">
              <a:schemeClr val="accent2"/>
            </a:gs>
            <a:gs pos="100000">
              <a:srgbClr val="FF0000"/>
            </a:gs>
          </a:gsLst>
          <a:lin ang="0" scaled="0"/>
          <a:tileRect/>
        </a:gra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4943914A-7718-6E45-B5E5-19CA77A22CE2}" type="pres">
      <dgm:prSet presAssocID="{5C04A206-B377-3B4C-ACEB-9A6C9B96D6F2}" presName="points" presStyleCnt="0"/>
      <dgm:spPr/>
    </dgm:pt>
    <dgm:pt modelId="{6ABAF034-F3EB-BE42-A8FA-22117F0A2DA3}" type="pres">
      <dgm:prSet presAssocID="{5783DC50-55CF-ED4C-BBBF-C4F5C3E43E3A}" presName="compositeA" presStyleCnt="0"/>
      <dgm:spPr/>
    </dgm:pt>
    <dgm:pt modelId="{F506FE35-8DF3-A642-BBCA-324EBA0BDA0D}" type="pres">
      <dgm:prSet presAssocID="{5783DC50-55CF-ED4C-BBBF-C4F5C3E43E3A}" presName="textA" presStyleLbl="revTx" presStyleIdx="0" presStyleCnt="4">
        <dgm:presLayoutVars>
          <dgm:bulletEnabled val="1"/>
        </dgm:presLayoutVars>
      </dgm:prSet>
      <dgm:spPr/>
    </dgm:pt>
    <dgm:pt modelId="{30C916BF-7EDB-8B41-A667-C26FA025FD2E}" type="pres">
      <dgm:prSet presAssocID="{5783DC50-55CF-ED4C-BBBF-C4F5C3E43E3A}" presName="circleA" presStyleLbl="node1" presStyleIdx="0" presStyleCnt="4"/>
      <dgm:spPr/>
    </dgm:pt>
    <dgm:pt modelId="{102203CA-5DC0-2D42-8493-D50799DD3159}" type="pres">
      <dgm:prSet presAssocID="{5783DC50-55CF-ED4C-BBBF-C4F5C3E43E3A}" presName="spaceA" presStyleCnt="0"/>
      <dgm:spPr/>
    </dgm:pt>
    <dgm:pt modelId="{8C6DC79D-1229-A747-BD82-8A250C9D8F7B}" type="pres">
      <dgm:prSet presAssocID="{97908174-D5DA-F440-9CF3-1B815756D29B}" presName="space" presStyleCnt="0"/>
      <dgm:spPr/>
    </dgm:pt>
    <dgm:pt modelId="{EC8FF45D-AC54-EC43-976F-6B6F9875D7AC}" type="pres">
      <dgm:prSet presAssocID="{E3BE79E5-6DEF-ED4C-9530-10B9DC971004}" presName="compositeB" presStyleCnt="0"/>
      <dgm:spPr/>
    </dgm:pt>
    <dgm:pt modelId="{E45764B9-3B13-7D44-BB32-C2D4D90AE65B}" type="pres">
      <dgm:prSet presAssocID="{E3BE79E5-6DEF-ED4C-9530-10B9DC971004}" presName="textB" presStyleLbl="revTx" presStyleIdx="1" presStyleCnt="4">
        <dgm:presLayoutVars>
          <dgm:bulletEnabled val="1"/>
        </dgm:presLayoutVars>
      </dgm:prSet>
      <dgm:spPr/>
    </dgm:pt>
    <dgm:pt modelId="{C26FD47A-B683-214A-AF66-810847C7262C}" type="pres">
      <dgm:prSet presAssocID="{E3BE79E5-6DEF-ED4C-9530-10B9DC971004}" presName="circleB" presStyleLbl="node1" presStyleIdx="1" presStyleCnt="4"/>
      <dgm:spPr/>
    </dgm:pt>
    <dgm:pt modelId="{350BC263-F73D-8846-8020-819B1BCE4DA1}" type="pres">
      <dgm:prSet presAssocID="{E3BE79E5-6DEF-ED4C-9530-10B9DC971004}" presName="spaceB" presStyleCnt="0"/>
      <dgm:spPr/>
    </dgm:pt>
    <dgm:pt modelId="{4A94CF71-948E-654A-B918-B4DE6697EBB7}" type="pres">
      <dgm:prSet presAssocID="{0A6B92AC-45C4-E44D-A400-AEEDFE67C1F6}" presName="space" presStyleCnt="0"/>
      <dgm:spPr/>
    </dgm:pt>
    <dgm:pt modelId="{C51F36F7-7A58-7949-A04D-0FF100BB81C0}" type="pres">
      <dgm:prSet presAssocID="{F60F8790-8152-1A42-815C-7CAF8F6F1E31}" presName="compositeA" presStyleCnt="0"/>
      <dgm:spPr/>
    </dgm:pt>
    <dgm:pt modelId="{604D19F9-BE37-494E-AA14-4F5C1660E94D}" type="pres">
      <dgm:prSet presAssocID="{F60F8790-8152-1A42-815C-7CAF8F6F1E31}" presName="textA" presStyleLbl="revTx" presStyleIdx="2" presStyleCnt="4">
        <dgm:presLayoutVars>
          <dgm:bulletEnabled val="1"/>
        </dgm:presLayoutVars>
      </dgm:prSet>
      <dgm:spPr/>
    </dgm:pt>
    <dgm:pt modelId="{2E8A8AEC-D4E3-0742-B90F-6F6EAD5235F7}" type="pres">
      <dgm:prSet presAssocID="{F60F8790-8152-1A42-815C-7CAF8F6F1E31}" presName="circleA" presStyleLbl="node1" presStyleIdx="2" presStyleCnt="4"/>
      <dgm:spPr/>
    </dgm:pt>
    <dgm:pt modelId="{54369A1B-F192-0746-9A68-43D02CA71654}" type="pres">
      <dgm:prSet presAssocID="{F60F8790-8152-1A42-815C-7CAF8F6F1E31}" presName="spaceA" presStyleCnt="0"/>
      <dgm:spPr/>
    </dgm:pt>
    <dgm:pt modelId="{D6EFF716-6859-DC49-8E05-B9C4FDE28E73}" type="pres">
      <dgm:prSet presAssocID="{F9B02700-90C8-7C49-918C-DE748E2262D2}" presName="space" presStyleCnt="0"/>
      <dgm:spPr/>
    </dgm:pt>
    <dgm:pt modelId="{E52494FE-3906-F74E-B0BE-AF0B466A2FCB}" type="pres">
      <dgm:prSet presAssocID="{CC5537B1-13A7-AB43-AD7D-03C91C6F2E8C}" presName="compositeB" presStyleCnt="0"/>
      <dgm:spPr/>
    </dgm:pt>
    <dgm:pt modelId="{98F65311-60CD-6647-8306-1FA7E69CBFE3}" type="pres">
      <dgm:prSet presAssocID="{CC5537B1-13A7-AB43-AD7D-03C91C6F2E8C}" presName="textB" presStyleLbl="revTx" presStyleIdx="3" presStyleCnt="4">
        <dgm:presLayoutVars>
          <dgm:bulletEnabled val="1"/>
        </dgm:presLayoutVars>
      </dgm:prSet>
      <dgm:spPr/>
    </dgm:pt>
    <dgm:pt modelId="{9838E3EE-C372-504A-B375-89EF84E86C76}" type="pres">
      <dgm:prSet presAssocID="{CC5537B1-13A7-AB43-AD7D-03C91C6F2E8C}" presName="circleB" presStyleLbl="node1" presStyleIdx="3" presStyleCnt="4"/>
      <dgm:spPr/>
    </dgm:pt>
    <dgm:pt modelId="{E708FB93-30A7-E041-A267-8E083C4F665F}" type="pres">
      <dgm:prSet presAssocID="{CC5537B1-13A7-AB43-AD7D-03C91C6F2E8C}" presName="spaceB" presStyleCnt="0"/>
      <dgm:spPr/>
    </dgm:pt>
  </dgm:ptLst>
  <dgm:cxnLst>
    <dgm:cxn modelId="{15A9590D-B2E5-7042-A499-36EAC69D3061}" srcId="{CC5537B1-13A7-AB43-AD7D-03C91C6F2E8C}" destId="{FEC843CA-7598-404F-9787-9538F98FAFD1}" srcOrd="1" destOrd="0" parTransId="{CE41F5BD-4D77-074E-997C-5CA5867EC952}" sibTransId="{ADBCDAB2-5F5B-5C40-8591-22F6BE5B4DE9}"/>
    <dgm:cxn modelId="{E3584135-4D4D-9442-8563-1279E71CB01D}" type="presOf" srcId="{D7BE2B0D-4429-714C-957F-9899C683D0C2}" destId="{98F65311-60CD-6647-8306-1FA7E69CBFE3}" srcOrd="0" destOrd="1" presId="urn:microsoft.com/office/officeart/2005/8/layout/hProcess11"/>
    <dgm:cxn modelId="{F0B62B5D-B2A0-6E44-A2BD-A565F4B6CE4A}" srcId="{E3BE79E5-6DEF-ED4C-9530-10B9DC971004}" destId="{43F65004-B2FF-E545-B8D3-3895390A8D7B}" srcOrd="0" destOrd="0" parTransId="{5B2BA53E-22B2-F84B-9F4E-4C793F207FAB}" sibTransId="{47B893B3-2D0F-4042-90C6-D663F541680C}"/>
    <dgm:cxn modelId="{F6BDDA7B-FCF5-CC47-942D-67DC8A33FB1D}" type="presOf" srcId="{43F65004-B2FF-E545-B8D3-3895390A8D7B}" destId="{E45764B9-3B13-7D44-BB32-C2D4D90AE65B}" srcOrd="0" destOrd="1" presId="urn:microsoft.com/office/officeart/2005/8/layout/hProcess11"/>
    <dgm:cxn modelId="{B4F3277C-A944-8545-A32B-55EB49942177}" srcId="{5C04A206-B377-3B4C-ACEB-9A6C9B96D6F2}" destId="{CC5537B1-13A7-AB43-AD7D-03C91C6F2E8C}" srcOrd="3" destOrd="0" parTransId="{46D3BDF7-CEB8-D54F-BD8A-DB7794BCAEC8}" sibTransId="{889E8B22-A52F-EE4B-BC59-BC4B5811F1BD}"/>
    <dgm:cxn modelId="{FF76067E-3DD7-5F47-8D44-E04B1135CEF8}" type="presOf" srcId="{5C04A206-B377-3B4C-ACEB-9A6C9B96D6F2}" destId="{CEB72EBB-EC48-3E46-A07C-BC7378AC1FB1}" srcOrd="0" destOrd="0" presId="urn:microsoft.com/office/officeart/2005/8/layout/hProcess11"/>
    <dgm:cxn modelId="{D6340683-4DB5-1E41-BDA3-7301DE41B06F}" type="presOf" srcId="{725FD25D-06BD-F947-82E0-E78F7CF69349}" destId="{F506FE35-8DF3-A642-BBCA-324EBA0BDA0D}" srcOrd="0" destOrd="2" presId="urn:microsoft.com/office/officeart/2005/8/layout/hProcess11"/>
    <dgm:cxn modelId="{E9507284-85FD-0243-A11D-7DAF3DAB6DE6}" type="presOf" srcId="{FEC843CA-7598-404F-9787-9538F98FAFD1}" destId="{98F65311-60CD-6647-8306-1FA7E69CBFE3}" srcOrd="0" destOrd="2" presId="urn:microsoft.com/office/officeart/2005/8/layout/hProcess11"/>
    <dgm:cxn modelId="{940E0486-5989-8B49-ABDB-F2F6369C5F19}" type="presOf" srcId="{F60F8790-8152-1A42-815C-7CAF8F6F1E31}" destId="{604D19F9-BE37-494E-AA14-4F5C1660E94D}" srcOrd="0" destOrd="0" presId="urn:microsoft.com/office/officeart/2005/8/layout/hProcess11"/>
    <dgm:cxn modelId="{F58EFB8F-C88F-1348-9881-C23596E0F24B}" type="presOf" srcId="{CC5537B1-13A7-AB43-AD7D-03C91C6F2E8C}" destId="{98F65311-60CD-6647-8306-1FA7E69CBFE3}" srcOrd="0" destOrd="0" presId="urn:microsoft.com/office/officeart/2005/8/layout/hProcess11"/>
    <dgm:cxn modelId="{0418D6A8-666D-404F-ACD1-D3985FDE4397}" srcId="{5783DC50-55CF-ED4C-BBBF-C4F5C3E43E3A}" destId="{725FD25D-06BD-F947-82E0-E78F7CF69349}" srcOrd="1" destOrd="0" parTransId="{A419CBDB-E363-E549-B655-A9A70ECE36AE}" sibTransId="{A14FB5D9-0CC1-A249-928A-4B794E597D49}"/>
    <dgm:cxn modelId="{DA65F4B0-A009-D141-BE79-7541B2676B1A}" srcId="{5C04A206-B377-3B4C-ACEB-9A6C9B96D6F2}" destId="{E3BE79E5-6DEF-ED4C-9530-10B9DC971004}" srcOrd="1" destOrd="0" parTransId="{0CA864E2-189E-1146-BEAB-49946915AD9C}" sibTransId="{0A6B92AC-45C4-E44D-A400-AEEDFE67C1F6}"/>
    <dgm:cxn modelId="{A8CD7EB1-F819-F443-91DB-B66790888169}" type="presOf" srcId="{E3BE79E5-6DEF-ED4C-9530-10B9DC971004}" destId="{E45764B9-3B13-7D44-BB32-C2D4D90AE65B}" srcOrd="0" destOrd="0" presId="urn:microsoft.com/office/officeart/2005/8/layout/hProcess11"/>
    <dgm:cxn modelId="{EAA44CC0-E492-924A-92F8-77C620DC2814}" type="presOf" srcId="{1BD5F19B-145B-2D4D-94AB-EC395981A221}" destId="{F506FE35-8DF3-A642-BBCA-324EBA0BDA0D}" srcOrd="0" destOrd="1" presId="urn:microsoft.com/office/officeart/2005/8/layout/hProcess11"/>
    <dgm:cxn modelId="{F7F2D7C2-BBC8-B541-8904-898875DC91E8}" type="presOf" srcId="{5783DC50-55CF-ED4C-BBBF-C4F5C3E43E3A}" destId="{F506FE35-8DF3-A642-BBCA-324EBA0BDA0D}" srcOrd="0" destOrd="0" presId="urn:microsoft.com/office/officeart/2005/8/layout/hProcess11"/>
    <dgm:cxn modelId="{6C093BC5-826D-DB42-92C1-4E9C21EBDDBF}" srcId="{5783DC50-55CF-ED4C-BBBF-C4F5C3E43E3A}" destId="{1BD5F19B-145B-2D4D-94AB-EC395981A221}" srcOrd="0" destOrd="0" parTransId="{B3CD33F5-4C24-9147-8B78-FCB3E7A9479A}" sibTransId="{C20E44B3-7DA3-7047-8885-5E022CF40E23}"/>
    <dgm:cxn modelId="{CEE9DCC5-9017-4444-8EB1-CD20B52D6356}" srcId="{5C04A206-B377-3B4C-ACEB-9A6C9B96D6F2}" destId="{5783DC50-55CF-ED4C-BBBF-C4F5C3E43E3A}" srcOrd="0" destOrd="0" parTransId="{33E4C7C1-2287-E346-AFB6-FE9FCB0BB141}" sibTransId="{97908174-D5DA-F440-9CF3-1B815756D29B}"/>
    <dgm:cxn modelId="{8BFA4CCE-383B-394A-87E8-7A7B47E40DA9}" srcId="{5C04A206-B377-3B4C-ACEB-9A6C9B96D6F2}" destId="{F60F8790-8152-1A42-815C-7CAF8F6F1E31}" srcOrd="2" destOrd="0" parTransId="{22AFB5D7-2596-0241-8E92-11152F9B4F8C}" sibTransId="{F9B02700-90C8-7C49-918C-DE748E2262D2}"/>
    <dgm:cxn modelId="{09335DD0-8DA9-D44E-95A5-0CE50B19E3F5}" srcId="{CC5537B1-13A7-AB43-AD7D-03C91C6F2E8C}" destId="{9C2DBCFC-B268-7F4E-B3A0-DE559C16A546}" srcOrd="2" destOrd="0" parTransId="{ADE2DE89-8EA0-5842-96C4-60467461CBC5}" sibTransId="{7F8E443C-86C2-684F-B95E-A9C25144F9CE}"/>
    <dgm:cxn modelId="{62E7E8D2-2BC9-EF49-88CD-111EC94BB843}" type="presOf" srcId="{2568ADED-76DB-A04B-80B7-A0EC7EB59FFC}" destId="{98F65311-60CD-6647-8306-1FA7E69CBFE3}" srcOrd="0" destOrd="4" presId="urn:microsoft.com/office/officeart/2005/8/layout/hProcess11"/>
    <dgm:cxn modelId="{F937FBD7-88EA-BE48-8360-0D28073ED5F2}" srcId="{CC5537B1-13A7-AB43-AD7D-03C91C6F2E8C}" destId="{D7BE2B0D-4429-714C-957F-9899C683D0C2}" srcOrd="0" destOrd="0" parTransId="{E88D4CF2-E681-0846-8BA0-32AC9ED0433B}" sibTransId="{BDF4EEB1-5F1D-AD4E-9704-3997BF886C1A}"/>
    <dgm:cxn modelId="{451FE2F0-F397-B448-9140-64C57F5AAA3C}" type="presOf" srcId="{9C2DBCFC-B268-7F4E-B3A0-DE559C16A546}" destId="{98F65311-60CD-6647-8306-1FA7E69CBFE3}" srcOrd="0" destOrd="3" presId="urn:microsoft.com/office/officeart/2005/8/layout/hProcess11"/>
    <dgm:cxn modelId="{C89572FF-0F63-1143-9A9B-5F85ED060155}" srcId="{CC5537B1-13A7-AB43-AD7D-03C91C6F2E8C}" destId="{2568ADED-76DB-A04B-80B7-A0EC7EB59FFC}" srcOrd="3" destOrd="0" parTransId="{2E0126B9-70D4-9349-9CFD-2042D681A8EB}" sibTransId="{0FAD0672-1210-E246-A6E7-C630D40BA039}"/>
    <dgm:cxn modelId="{A60D0068-A0E2-124E-B7D5-89A875D0DC6A}" type="presParOf" srcId="{CEB72EBB-EC48-3E46-A07C-BC7378AC1FB1}" destId="{CCA03AE5-03B1-9344-B37E-938A201EF7B6}" srcOrd="0" destOrd="0" presId="urn:microsoft.com/office/officeart/2005/8/layout/hProcess11"/>
    <dgm:cxn modelId="{667AE2FD-CDCD-FA41-BD5D-196C11308A1B}" type="presParOf" srcId="{CEB72EBB-EC48-3E46-A07C-BC7378AC1FB1}" destId="{4943914A-7718-6E45-B5E5-19CA77A22CE2}" srcOrd="1" destOrd="0" presId="urn:microsoft.com/office/officeart/2005/8/layout/hProcess11"/>
    <dgm:cxn modelId="{E849B73B-579A-2544-A7E4-59B6E950CFA1}" type="presParOf" srcId="{4943914A-7718-6E45-B5E5-19CA77A22CE2}" destId="{6ABAF034-F3EB-BE42-A8FA-22117F0A2DA3}" srcOrd="0" destOrd="0" presId="urn:microsoft.com/office/officeart/2005/8/layout/hProcess11"/>
    <dgm:cxn modelId="{AB955B0B-DB3E-1A42-91F4-D18D430FC471}" type="presParOf" srcId="{6ABAF034-F3EB-BE42-A8FA-22117F0A2DA3}" destId="{F506FE35-8DF3-A642-BBCA-324EBA0BDA0D}" srcOrd="0" destOrd="0" presId="urn:microsoft.com/office/officeart/2005/8/layout/hProcess11"/>
    <dgm:cxn modelId="{71B1D533-899E-6445-9846-56F06FEA0DF7}" type="presParOf" srcId="{6ABAF034-F3EB-BE42-A8FA-22117F0A2DA3}" destId="{30C916BF-7EDB-8B41-A667-C26FA025FD2E}" srcOrd="1" destOrd="0" presId="urn:microsoft.com/office/officeart/2005/8/layout/hProcess11"/>
    <dgm:cxn modelId="{A3906ADD-49CE-E340-A1F4-073BA406F402}" type="presParOf" srcId="{6ABAF034-F3EB-BE42-A8FA-22117F0A2DA3}" destId="{102203CA-5DC0-2D42-8493-D50799DD3159}" srcOrd="2" destOrd="0" presId="urn:microsoft.com/office/officeart/2005/8/layout/hProcess11"/>
    <dgm:cxn modelId="{798695C4-6827-C744-A942-D0BB0E3AC1F0}" type="presParOf" srcId="{4943914A-7718-6E45-B5E5-19CA77A22CE2}" destId="{8C6DC79D-1229-A747-BD82-8A250C9D8F7B}" srcOrd="1" destOrd="0" presId="urn:microsoft.com/office/officeart/2005/8/layout/hProcess11"/>
    <dgm:cxn modelId="{9A709DDD-915A-6F49-947B-4E5611084F8D}" type="presParOf" srcId="{4943914A-7718-6E45-B5E5-19CA77A22CE2}" destId="{EC8FF45D-AC54-EC43-976F-6B6F9875D7AC}" srcOrd="2" destOrd="0" presId="urn:microsoft.com/office/officeart/2005/8/layout/hProcess11"/>
    <dgm:cxn modelId="{DAAD4B65-C90C-7745-98BA-380A7D40B08E}" type="presParOf" srcId="{EC8FF45D-AC54-EC43-976F-6B6F9875D7AC}" destId="{E45764B9-3B13-7D44-BB32-C2D4D90AE65B}" srcOrd="0" destOrd="0" presId="urn:microsoft.com/office/officeart/2005/8/layout/hProcess11"/>
    <dgm:cxn modelId="{F5D0B723-26CC-FB48-AADB-3F66A4A97E50}" type="presParOf" srcId="{EC8FF45D-AC54-EC43-976F-6B6F9875D7AC}" destId="{C26FD47A-B683-214A-AF66-810847C7262C}" srcOrd="1" destOrd="0" presId="urn:microsoft.com/office/officeart/2005/8/layout/hProcess11"/>
    <dgm:cxn modelId="{1438E821-DE33-684D-AA97-4D949540933F}" type="presParOf" srcId="{EC8FF45D-AC54-EC43-976F-6B6F9875D7AC}" destId="{350BC263-F73D-8846-8020-819B1BCE4DA1}" srcOrd="2" destOrd="0" presId="urn:microsoft.com/office/officeart/2005/8/layout/hProcess11"/>
    <dgm:cxn modelId="{69D29B61-F6A9-6D49-84F6-3A4F1DD43049}" type="presParOf" srcId="{4943914A-7718-6E45-B5E5-19CA77A22CE2}" destId="{4A94CF71-948E-654A-B918-B4DE6697EBB7}" srcOrd="3" destOrd="0" presId="urn:microsoft.com/office/officeart/2005/8/layout/hProcess11"/>
    <dgm:cxn modelId="{160700C3-72EB-1143-9C80-BBDA56D43FB4}" type="presParOf" srcId="{4943914A-7718-6E45-B5E5-19CA77A22CE2}" destId="{C51F36F7-7A58-7949-A04D-0FF100BB81C0}" srcOrd="4" destOrd="0" presId="urn:microsoft.com/office/officeart/2005/8/layout/hProcess11"/>
    <dgm:cxn modelId="{EF71BEC4-F911-714C-8B14-E16056F905F4}" type="presParOf" srcId="{C51F36F7-7A58-7949-A04D-0FF100BB81C0}" destId="{604D19F9-BE37-494E-AA14-4F5C1660E94D}" srcOrd="0" destOrd="0" presId="urn:microsoft.com/office/officeart/2005/8/layout/hProcess11"/>
    <dgm:cxn modelId="{4DE51FFB-8293-BB4F-A59A-F5B6111DFFC6}" type="presParOf" srcId="{C51F36F7-7A58-7949-A04D-0FF100BB81C0}" destId="{2E8A8AEC-D4E3-0742-B90F-6F6EAD5235F7}" srcOrd="1" destOrd="0" presId="urn:microsoft.com/office/officeart/2005/8/layout/hProcess11"/>
    <dgm:cxn modelId="{396A2317-7894-1743-BA43-03AAAB503FC3}" type="presParOf" srcId="{C51F36F7-7A58-7949-A04D-0FF100BB81C0}" destId="{54369A1B-F192-0746-9A68-43D02CA71654}" srcOrd="2" destOrd="0" presId="urn:microsoft.com/office/officeart/2005/8/layout/hProcess11"/>
    <dgm:cxn modelId="{2E71E3CF-B8D4-FE42-A728-9DAAE96EE257}" type="presParOf" srcId="{4943914A-7718-6E45-B5E5-19CA77A22CE2}" destId="{D6EFF716-6859-DC49-8E05-B9C4FDE28E73}" srcOrd="5" destOrd="0" presId="urn:microsoft.com/office/officeart/2005/8/layout/hProcess11"/>
    <dgm:cxn modelId="{AFFEFCA7-43FE-F742-B679-C36E237B308C}" type="presParOf" srcId="{4943914A-7718-6E45-B5E5-19CA77A22CE2}" destId="{E52494FE-3906-F74E-B0BE-AF0B466A2FCB}" srcOrd="6" destOrd="0" presId="urn:microsoft.com/office/officeart/2005/8/layout/hProcess11"/>
    <dgm:cxn modelId="{3A1740A6-D96B-164F-870F-D2D40C0ADA0B}" type="presParOf" srcId="{E52494FE-3906-F74E-B0BE-AF0B466A2FCB}" destId="{98F65311-60CD-6647-8306-1FA7E69CBFE3}" srcOrd="0" destOrd="0" presId="urn:microsoft.com/office/officeart/2005/8/layout/hProcess11"/>
    <dgm:cxn modelId="{3A9C8498-10EF-2942-8193-5FD3780D1FDF}" type="presParOf" srcId="{E52494FE-3906-F74E-B0BE-AF0B466A2FCB}" destId="{9838E3EE-C372-504A-B375-89EF84E86C76}" srcOrd="1" destOrd="0" presId="urn:microsoft.com/office/officeart/2005/8/layout/hProcess11"/>
    <dgm:cxn modelId="{6A4CE57B-870C-C647-9C5A-5DF8681C02AB}" type="presParOf" srcId="{E52494FE-3906-F74E-B0BE-AF0B466A2FCB}" destId="{E708FB93-30A7-E041-A267-8E083C4F665F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963941E-9C36-1742-BB72-94B5F35D9960}" type="doc">
      <dgm:prSet loTypeId="urn:microsoft.com/office/officeart/2008/layout/VerticalCircleList" loCatId="process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13C1EC1E-F578-AA43-9790-8588E81EE6F6}">
      <dgm:prSet custT="1"/>
      <dgm:spPr/>
      <dgm:t>
        <a:bodyPr/>
        <a:lstStyle/>
        <a:p>
          <a:r>
            <a:rPr lang="it-IT" sz="2400" dirty="0"/>
            <a:t>Nanotecnologie </a:t>
          </a:r>
        </a:p>
      </dgm:t>
    </dgm:pt>
    <dgm:pt modelId="{014CDFF0-2785-9245-9570-FB0161ABA781}" type="parTrans" cxnId="{84EB6561-11CE-FA41-84B7-4853F0AE07B0}">
      <dgm:prSet/>
      <dgm:spPr/>
      <dgm:t>
        <a:bodyPr/>
        <a:lstStyle/>
        <a:p>
          <a:endParaRPr lang="en-US"/>
        </a:p>
      </dgm:t>
    </dgm:pt>
    <dgm:pt modelId="{5D53FCF7-2EF6-BF44-B3C0-3DD2123B1200}" type="sibTrans" cxnId="{84EB6561-11CE-FA41-84B7-4853F0AE07B0}">
      <dgm:prSet/>
      <dgm:spPr/>
      <dgm:t>
        <a:bodyPr/>
        <a:lstStyle/>
        <a:p>
          <a:endParaRPr lang="en-US"/>
        </a:p>
      </dgm:t>
    </dgm:pt>
    <dgm:pt modelId="{B9D962F4-C072-954C-B6E9-831634E5156C}">
      <dgm:prSet custT="1"/>
      <dgm:spPr/>
      <dgm:t>
        <a:bodyPr/>
        <a:lstStyle/>
        <a:p>
          <a:r>
            <a:rPr lang="it-IT" sz="2400" dirty="0"/>
            <a:t>Terapia genica </a:t>
          </a:r>
        </a:p>
      </dgm:t>
    </dgm:pt>
    <dgm:pt modelId="{37885108-DA3B-5444-B689-888290D4B342}" type="parTrans" cxnId="{3D4B1C72-3539-7840-8BA4-EE3716537B5F}">
      <dgm:prSet/>
      <dgm:spPr/>
      <dgm:t>
        <a:bodyPr/>
        <a:lstStyle/>
        <a:p>
          <a:endParaRPr lang="en-US"/>
        </a:p>
      </dgm:t>
    </dgm:pt>
    <dgm:pt modelId="{A8422A25-6E49-E44A-A54D-9F786DA5C868}" type="sibTrans" cxnId="{3D4B1C72-3539-7840-8BA4-EE3716537B5F}">
      <dgm:prSet/>
      <dgm:spPr/>
      <dgm:t>
        <a:bodyPr/>
        <a:lstStyle/>
        <a:p>
          <a:endParaRPr lang="en-US"/>
        </a:p>
      </dgm:t>
    </dgm:pt>
    <dgm:pt modelId="{9588C01A-51CE-4F46-BFE6-34549102D560}">
      <dgm:prSet custT="1"/>
      <dgm:spPr/>
      <dgm:t>
        <a:bodyPr/>
        <a:lstStyle/>
        <a:p>
          <a:r>
            <a:rPr lang="it-IT" sz="2400" dirty="0"/>
            <a:t>DNA ricombinante </a:t>
          </a:r>
        </a:p>
      </dgm:t>
    </dgm:pt>
    <dgm:pt modelId="{CF1D6169-D6CF-B64A-AC18-D72CB5DEA869}" type="parTrans" cxnId="{349EA269-5F7C-F744-9AC0-5E76C0ADD465}">
      <dgm:prSet/>
      <dgm:spPr/>
      <dgm:t>
        <a:bodyPr/>
        <a:lstStyle/>
        <a:p>
          <a:endParaRPr lang="en-US"/>
        </a:p>
      </dgm:t>
    </dgm:pt>
    <dgm:pt modelId="{0BF54F11-3A59-4440-8300-4438A6696822}" type="sibTrans" cxnId="{349EA269-5F7C-F744-9AC0-5E76C0ADD465}">
      <dgm:prSet/>
      <dgm:spPr/>
      <dgm:t>
        <a:bodyPr/>
        <a:lstStyle/>
        <a:p>
          <a:endParaRPr lang="en-US"/>
        </a:p>
      </dgm:t>
    </dgm:pt>
    <dgm:pt modelId="{0A2A5A35-99A8-8049-85CD-D6F398A65AB3}">
      <dgm:prSet custT="1"/>
      <dgm:spPr/>
      <dgm:t>
        <a:bodyPr/>
        <a:lstStyle/>
        <a:p>
          <a:r>
            <a:rPr lang="it-IT" sz="2400" dirty="0"/>
            <a:t>Nucleasi </a:t>
          </a:r>
        </a:p>
      </dgm:t>
    </dgm:pt>
    <dgm:pt modelId="{B90834E2-2427-3848-9F55-DD45F1CEDEF8}" type="parTrans" cxnId="{32F351D7-CA29-5046-869D-56F6BC61E153}">
      <dgm:prSet/>
      <dgm:spPr/>
      <dgm:t>
        <a:bodyPr/>
        <a:lstStyle/>
        <a:p>
          <a:endParaRPr lang="en-US"/>
        </a:p>
      </dgm:t>
    </dgm:pt>
    <dgm:pt modelId="{8D82191E-07F7-2A4E-BD2D-44D81A1976C6}" type="sibTrans" cxnId="{32F351D7-CA29-5046-869D-56F6BC61E153}">
      <dgm:prSet/>
      <dgm:spPr/>
      <dgm:t>
        <a:bodyPr/>
        <a:lstStyle/>
        <a:p>
          <a:endParaRPr lang="en-US"/>
        </a:p>
      </dgm:t>
    </dgm:pt>
    <dgm:pt modelId="{336085A7-4287-E24B-B3C2-BA917064BF53}">
      <dgm:prSet custT="1"/>
      <dgm:spPr/>
      <dgm:t>
        <a:bodyPr/>
        <a:lstStyle/>
        <a:p>
          <a:r>
            <a:rPr lang="it-IT" sz="2400" dirty="0"/>
            <a:t>Ricerca sulle cellule staminali embrionali</a:t>
          </a:r>
        </a:p>
      </dgm:t>
    </dgm:pt>
    <dgm:pt modelId="{73B64444-EC4F-2E48-B6DB-2BEE660FFA3A}" type="parTrans" cxnId="{86ACB20B-F555-BE45-BE73-95E32E23E713}">
      <dgm:prSet/>
      <dgm:spPr/>
      <dgm:t>
        <a:bodyPr/>
        <a:lstStyle/>
        <a:p>
          <a:endParaRPr lang="en-US"/>
        </a:p>
      </dgm:t>
    </dgm:pt>
    <dgm:pt modelId="{E65645D4-2699-7D48-9AC7-3DFDFEB1D730}" type="sibTrans" cxnId="{86ACB20B-F555-BE45-BE73-95E32E23E713}">
      <dgm:prSet/>
      <dgm:spPr/>
      <dgm:t>
        <a:bodyPr/>
        <a:lstStyle/>
        <a:p>
          <a:endParaRPr lang="en-US"/>
        </a:p>
      </dgm:t>
    </dgm:pt>
    <dgm:pt modelId="{85581537-289E-0649-8F9B-C3BF5E1B8C88}" type="pres">
      <dgm:prSet presAssocID="{D963941E-9C36-1742-BB72-94B5F35D9960}" presName="Name0" presStyleCnt="0">
        <dgm:presLayoutVars>
          <dgm:dir/>
        </dgm:presLayoutVars>
      </dgm:prSet>
      <dgm:spPr/>
    </dgm:pt>
    <dgm:pt modelId="{6C4EC404-C52E-A84B-BA95-D21FD4590D2D}" type="pres">
      <dgm:prSet presAssocID="{13C1EC1E-F578-AA43-9790-8588E81EE6F6}" presName="noChildren" presStyleCnt="0"/>
      <dgm:spPr/>
    </dgm:pt>
    <dgm:pt modelId="{A8AB6366-0782-2943-BC48-F1E234439D6E}" type="pres">
      <dgm:prSet presAssocID="{13C1EC1E-F578-AA43-9790-8588E81EE6F6}" presName="gap" presStyleCnt="0"/>
      <dgm:spPr/>
    </dgm:pt>
    <dgm:pt modelId="{BE71095F-88BC-4F40-B688-70853DA0627D}" type="pres">
      <dgm:prSet presAssocID="{13C1EC1E-F578-AA43-9790-8588E81EE6F6}" presName="medCircle2" presStyleLbl="vennNode1" presStyleIdx="0" presStyleCnt="5" custLinFactX="-100000" custLinFactNeighborX="-187664" custLinFactNeighborY="0"/>
      <dgm:spPr/>
    </dgm:pt>
    <dgm:pt modelId="{5A87686B-F0FD-444B-BE32-D82DF8C22226}" type="pres">
      <dgm:prSet presAssocID="{13C1EC1E-F578-AA43-9790-8588E81EE6F6}" presName="txLvlOnly1" presStyleLbl="revTx" presStyleIdx="0" presStyleCnt="5" custScaleX="108228" custLinFactNeighborX="-51997" custLinFactNeighborY="3189"/>
      <dgm:spPr/>
    </dgm:pt>
    <dgm:pt modelId="{E7041DE9-908E-F047-9237-56BDE063FA93}" type="pres">
      <dgm:prSet presAssocID="{B9D962F4-C072-954C-B6E9-831634E5156C}" presName="noChildren" presStyleCnt="0"/>
      <dgm:spPr/>
    </dgm:pt>
    <dgm:pt modelId="{2AA6A87F-9C5D-8F4B-9EA6-4E99F7C4F7B0}" type="pres">
      <dgm:prSet presAssocID="{B9D962F4-C072-954C-B6E9-831634E5156C}" presName="gap" presStyleCnt="0"/>
      <dgm:spPr/>
    </dgm:pt>
    <dgm:pt modelId="{6575B170-02D6-7643-BDFB-69EE6FF1D470}" type="pres">
      <dgm:prSet presAssocID="{B9D962F4-C072-954C-B6E9-831634E5156C}" presName="medCircle2" presStyleLbl="vennNode1" presStyleIdx="1" presStyleCnt="5" custLinFactX="-100000" custLinFactNeighborX="-124794" custLinFactNeighborY="4782"/>
      <dgm:spPr/>
    </dgm:pt>
    <dgm:pt modelId="{5F71CCC6-E07E-B64B-9BD8-A6DF12B80FCE}" type="pres">
      <dgm:prSet presAssocID="{B9D962F4-C072-954C-B6E9-831634E5156C}" presName="txLvlOnly1" presStyleLbl="revTx" presStyleIdx="1" presStyleCnt="5" custScaleX="108228" custLinFactNeighborX="-42133" custLinFactNeighborY="4782"/>
      <dgm:spPr/>
    </dgm:pt>
    <dgm:pt modelId="{6773766A-59A7-724E-B981-A71CFD066822}" type="pres">
      <dgm:prSet presAssocID="{9588C01A-51CE-4F46-BFE6-34549102D560}" presName="noChildren" presStyleCnt="0"/>
      <dgm:spPr/>
    </dgm:pt>
    <dgm:pt modelId="{8161A882-54ED-A440-8657-24403DF67929}" type="pres">
      <dgm:prSet presAssocID="{9588C01A-51CE-4F46-BFE6-34549102D560}" presName="gap" presStyleCnt="0"/>
      <dgm:spPr/>
    </dgm:pt>
    <dgm:pt modelId="{E0436CC0-88BC-4943-A0C2-E011C190F12C}" type="pres">
      <dgm:prSet presAssocID="{9588C01A-51CE-4F46-BFE6-34549102D560}" presName="medCircle2" presStyleLbl="vennNode1" presStyleIdx="2" presStyleCnt="5" custLinFactX="-53051" custLinFactNeighborX="-100000" custLinFactNeighborY="11158"/>
      <dgm:spPr/>
    </dgm:pt>
    <dgm:pt modelId="{D0CDB82B-C74B-6D47-AEB1-3FC5059D7F12}" type="pres">
      <dgm:prSet presAssocID="{9588C01A-51CE-4F46-BFE6-34549102D560}" presName="txLvlOnly1" presStyleLbl="revTx" presStyleIdx="2" presStyleCnt="5" custScaleX="108228" custLinFactNeighborX="-28686" custLinFactNeighborY="11158"/>
      <dgm:spPr/>
    </dgm:pt>
    <dgm:pt modelId="{6FE4CC01-8525-4049-9BAD-5B421C7A183B}" type="pres">
      <dgm:prSet presAssocID="{0A2A5A35-99A8-8049-85CD-D6F398A65AB3}" presName="noChildren" presStyleCnt="0"/>
      <dgm:spPr/>
    </dgm:pt>
    <dgm:pt modelId="{1EBF3552-E602-2140-BBDC-D050A7BFA38A}" type="pres">
      <dgm:prSet presAssocID="{0A2A5A35-99A8-8049-85CD-D6F398A65AB3}" presName="gap" presStyleCnt="0"/>
      <dgm:spPr/>
    </dgm:pt>
    <dgm:pt modelId="{136B9733-68BA-9C4E-8CB9-894AE906D8F8}" type="pres">
      <dgm:prSet presAssocID="{0A2A5A35-99A8-8049-85CD-D6F398A65AB3}" presName="medCircle2" presStyleLbl="vennNode1" presStyleIdx="3" presStyleCnt="5" custLinFactNeighborX="-74931" custLinFactNeighborY="9564"/>
      <dgm:spPr/>
    </dgm:pt>
    <dgm:pt modelId="{D536E4FD-2482-8D45-8AAE-E739DA879494}" type="pres">
      <dgm:prSet presAssocID="{0A2A5A35-99A8-8049-85CD-D6F398A65AB3}" presName="txLvlOnly1" presStyleLbl="revTx" presStyleIdx="3" presStyleCnt="5" custScaleX="108228" custLinFactNeighborX="-14044" custLinFactNeighborY="9564"/>
      <dgm:spPr/>
    </dgm:pt>
    <dgm:pt modelId="{0A17F944-677D-FD43-8400-0258535557DC}" type="pres">
      <dgm:prSet presAssocID="{336085A7-4287-E24B-B3C2-BA917064BF53}" presName="noChildren" presStyleCnt="0"/>
      <dgm:spPr/>
    </dgm:pt>
    <dgm:pt modelId="{8B43DDE9-223C-1844-B084-4F0BEE0D6E07}" type="pres">
      <dgm:prSet presAssocID="{336085A7-4287-E24B-B3C2-BA917064BF53}" presName="gap" presStyleCnt="0"/>
      <dgm:spPr/>
    </dgm:pt>
    <dgm:pt modelId="{854BB92D-6ED0-2843-82E9-3C8168F3F0D3}" type="pres">
      <dgm:prSet presAssocID="{336085A7-4287-E24B-B3C2-BA917064BF53}" presName="medCircle2" presStyleLbl="vennNode1" presStyleIdx="4" presStyleCnt="5" custLinFactNeighborY="1954"/>
      <dgm:spPr/>
    </dgm:pt>
    <dgm:pt modelId="{A5671FE1-4A98-FE4C-84F4-AF8138BA149C}" type="pres">
      <dgm:prSet presAssocID="{336085A7-4287-E24B-B3C2-BA917064BF53}" presName="txLvlOnly1" presStyleLbl="revTx" presStyleIdx="4" presStyleCnt="5" custScaleX="108228" custLinFactNeighborY="1954"/>
      <dgm:spPr/>
    </dgm:pt>
  </dgm:ptLst>
  <dgm:cxnLst>
    <dgm:cxn modelId="{86ACB20B-F555-BE45-BE73-95E32E23E713}" srcId="{D963941E-9C36-1742-BB72-94B5F35D9960}" destId="{336085A7-4287-E24B-B3C2-BA917064BF53}" srcOrd="4" destOrd="0" parTransId="{73B64444-EC4F-2E48-B6DB-2BEE660FFA3A}" sibTransId="{E65645D4-2699-7D48-9AC7-3DFDFEB1D730}"/>
    <dgm:cxn modelId="{E599351F-B0EE-1649-95C9-62351857BF8F}" type="presOf" srcId="{336085A7-4287-E24B-B3C2-BA917064BF53}" destId="{A5671FE1-4A98-FE4C-84F4-AF8138BA149C}" srcOrd="0" destOrd="0" presId="urn:microsoft.com/office/officeart/2008/layout/VerticalCircleList"/>
    <dgm:cxn modelId="{A6A4C85A-D39E-8B47-A90C-6483D0675141}" type="presOf" srcId="{D963941E-9C36-1742-BB72-94B5F35D9960}" destId="{85581537-289E-0649-8F9B-C3BF5E1B8C88}" srcOrd="0" destOrd="0" presId="urn:microsoft.com/office/officeart/2008/layout/VerticalCircleList"/>
    <dgm:cxn modelId="{84EB6561-11CE-FA41-84B7-4853F0AE07B0}" srcId="{D963941E-9C36-1742-BB72-94B5F35D9960}" destId="{13C1EC1E-F578-AA43-9790-8588E81EE6F6}" srcOrd="0" destOrd="0" parTransId="{014CDFF0-2785-9245-9570-FB0161ABA781}" sibTransId="{5D53FCF7-2EF6-BF44-B3C0-3DD2123B1200}"/>
    <dgm:cxn modelId="{349EA269-5F7C-F744-9AC0-5E76C0ADD465}" srcId="{D963941E-9C36-1742-BB72-94B5F35D9960}" destId="{9588C01A-51CE-4F46-BFE6-34549102D560}" srcOrd="2" destOrd="0" parTransId="{CF1D6169-D6CF-B64A-AC18-D72CB5DEA869}" sibTransId="{0BF54F11-3A59-4440-8300-4438A6696822}"/>
    <dgm:cxn modelId="{3D4B1C72-3539-7840-8BA4-EE3716537B5F}" srcId="{D963941E-9C36-1742-BB72-94B5F35D9960}" destId="{B9D962F4-C072-954C-B6E9-831634E5156C}" srcOrd="1" destOrd="0" parTransId="{37885108-DA3B-5444-B689-888290D4B342}" sibTransId="{A8422A25-6E49-E44A-A54D-9F786DA5C868}"/>
    <dgm:cxn modelId="{B1FE2877-5A55-1E4A-9482-179B8DD703F6}" type="presOf" srcId="{13C1EC1E-F578-AA43-9790-8588E81EE6F6}" destId="{5A87686B-F0FD-444B-BE32-D82DF8C22226}" srcOrd="0" destOrd="0" presId="urn:microsoft.com/office/officeart/2008/layout/VerticalCircleList"/>
    <dgm:cxn modelId="{8399EE8C-2E43-8842-B3E4-3FAC8EEE5003}" type="presOf" srcId="{0A2A5A35-99A8-8049-85CD-D6F398A65AB3}" destId="{D536E4FD-2482-8D45-8AAE-E739DA879494}" srcOrd="0" destOrd="0" presId="urn:microsoft.com/office/officeart/2008/layout/VerticalCircleList"/>
    <dgm:cxn modelId="{B378509B-2F50-1042-824A-C29ED994FF39}" type="presOf" srcId="{B9D962F4-C072-954C-B6E9-831634E5156C}" destId="{5F71CCC6-E07E-B64B-9BD8-A6DF12B80FCE}" srcOrd="0" destOrd="0" presId="urn:microsoft.com/office/officeart/2008/layout/VerticalCircleList"/>
    <dgm:cxn modelId="{32F351D7-CA29-5046-869D-56F6BC61E153}" srcId="{D963941E-9C36-1742-BB72-94B5F35D9960}" destId="{0A2A5A35-99A8-8049-85CD-D6F398A65AB3}" srcOrd="3" destOrd="0" parTransId="{B90834E2-2427-3848-9F55-DD45F1CEDEF8}" sibTransId="{8D82191E-07F7-2A4E-BD2D-44D81A1976C6}"/>
    <dgm:cxn modelId="{67B0E7F9-23EA-9B48-A6BA-44D06F5AA74B}" type="presOf" srcId="{9588C01A-51CE-4F46-BFE6-34549102D560}" destId="{D0CDB82B-C74B-6D47-AEB1-3FC5059D7F12}" srcOrd="0" destOrd="0" presId="urn:microsoft.com/office/officeart/2008/layout/VerticalCircleList"/>
    <dgm:cxn modelId="{2472A669-FBCA-A54F-B164-8B8B190E47CA}" type="presParOf" srcId="{85581537-289E-0649-8F9B-C3BF5E1B8C88}" destId="{6C4EC404-C52E-A84B-BA95-D21FD4590D2D}" srcOrd="0" destOrd="0" presId="urn:microsoft.com/office/officeart/2008/layout/VerticalCircleList"/>
    <dgm:cxn modelId="{F05E00CF-E5BA-1E47-9D43-64C53B4C76C8}" type="presParOf" srcId="{6C4EC404-C52E-A84B-BA95-D21FD4590D2D}" destId="{A8AB6366-0782-2943-BC48-F1E234439D6E}" srcOrd="0" destOrd="0" presId="urn:microsoft.com/office/officeart/2008/layout/VerticalCircleList"/>
    <dgm:cxn modelId="{6334CC3D-0A23-4841-A98F-E4C0C733B965}" type="presParOf" srcId="{6C4EC404-C52E-A84B-BA95-D21FD4590D2D}" destId="{BE71095F-88BC-4F40-B688-70853DA0627D}" srcOrd="1" destOrd="0" presId="urn:microsoft.com/office/officeart/2008/layout/VerticalCircleList"/>
    <dgm:cxn modelId="{17EC2C72-1020-6242-98BA-551399A56C0C}" type="presParOf" srcId="{6C4EC404-C52E-A84B-BA95-D21FD4590D2D}" destId="{5A87686B-F0FD-444B-BE32-D82DF8C22226}" srcOrd="2" destOrd="0" presId="urn:microsoft.com/office/officeart/2008/layout/VerticalCircleList"/>
    <dgm:cxn modelId="{AD6D0DD4-BF57-7149-BE07-7A1101B6C258}" type="presParOf" srcId="{85581537-289E-0649-8F9B-C3BF5E1B8C88}" destId="{E7041DE9-908E-F047-9237-56BDE063FA93}" srcOrd="1" destOrd="0" presId="urn:microsoft.com/office/officeart/2008/layout/VerticalCircleList"/>
    <dgm:cxn modelId="{4BE2CF37-D564-014A-A680-164E40AB8CC4}" type="presParOf" srcId="{E7041DE9-908E-F047-9237-56BDE063FA93}" destId="{2AA6A87F-9C5D-8F4B-9EA6-4E99F7C4F7B0}" srcOrd="0" destOrd="0" presId="urn:microsoft.com/office/officeart/2008/layout/VerticalCircleList"/>
    <dgm:cxn modelId="{6C875BFF-5FC7-6D41-85A5-3DBD8DB12428}" type="presParOf" srcId="{E7041DE9-908E-F047-9237-56BDE063FA93}" destId="{6575B170-02D6-7643-BDFB-69EE6FF1D470}" srcOrd="1" destOrd="0" presId="urn:microsoft.com/office/officeart/2008/layout/VerticalCircleList"/>
    <dgm:cxn modelId="{F7468E9E-B3FF-9C42-A2B1-556AA3FAA58F}" type="presParOf" srcId="{E7041DE9-908E-F047-9237-56BDE063FA93}" destId="{5F71CCC6-E07E-B64B-9BD8-A6DF12B80FCE}" srcOrd="2" destOrd="0" presId="urn:microsoft.com/office/officeart/2008/layout/VerticalCircleList"/>
    <dgm:cxn modelId="{EB53B6A0-8AEE-2841-BB7A-3C8B19BA4BC1}" type="presParOf" srcId="{85581537-289E-0649-8F9B-C3BF5E1B8C88}" destId="{6773766A-59A7-724E-B981-A71CFD066822}" srcOrd="2" destOrd="0" presId="urn:microsoft.com/office/officeart/2008/layout/VerticalCircleList"/>
    <dgm:cxn modelId="{D089D7B1-9D4F-2440-85F4-C0F07BFFC9FD}" type="presParOf" srcId="{6773766A-59A7-724E-B981-A71CFD066822}" destId="{8161A882-54ED-A440-8657-24403DF67929}" srcOrd="0" destOrd="0" presId="urn:microsoft.com/office/officeart/2008/layout/VerticalCircleList"/>
    <dgm:cxn modelId="{68D90AC3-847D-4443-8BA0-CB7B566C8739}" type="presParOf" srcId="{6773766A-59A7-724E-B981-A71CFD066822}" destId="{E0436CC0-88BC-4943-A0C2-E011C190F12C}" srcOrd="1" destOrd="0" presId="urn:microsoft.com/office/officeart/2008/layout/VerticalCircleList"/>
    <dgm:cxn modelId="{B0E51A94-D4F1-194C-981E-956B9D818597}" type="presParOf" srcId="{6773766A-59A7-724E-B981-A71CFD066822}" destId="{D0CDB82B-C74B-6D47-AEB1-3FC5059D7F12}" srcOrd="2" destOrd="0" presId="urn:microsoft.com/office/officeart/2008/layout/VerticalCircleList"/>
    <dgm:cxn modelId="{DC3479B6-331F-8C44-AB09-8D88C5958C0F}" type="presParOf" srcId="{85581537-289E-0649-8F9B-C3BF5E1B8C88}" destId="{6FE4CC01-8525-4049-9BAD-5B421C7A183B}" srcOrd="3" destOrd="0" presId="urn:microsoft.com/office/officeart/2008/layout/VerticalCircleList"/>
    <dgm:cxn modelId="{475F61D9-2B11-8648-B5F1-3CAA2D974265}" type="presParOf" srcId="{6FE4CC01-8525-4049-9BAD-5B421C7A183B}" destId="{1EBF3552-E602-2140-BBDC-D050A7BFA38A}" srcOrd="0" destOrd="0" presId="urn:microsoft.com/office/officeart/2008/layout/VerticalCircleList"/>
    <dgm:cxn modelId="{9AF15392-8803-7044-BB40-1B4B984B9699}" type="presParOf" srcId="{6FE4CC01-8525-4049-9BAD-5B421C7A183B}" destId="{136B9733-68BA-9C4E-8CB9-894AE906D8F8}" srcOrd="1" destOrd="0" presId="urn:microsoft.com/office/officeart/2008/layout/VerticalCircleList"/>
    <dgm:cxn modelId="{F2B0F3E2-6D3E-F749-854F-59DD030FCD16}" type="presParOf" srcId="{6FE4CC01-8525-4049-9BAD-5B421C7A183B}" destId="{D536E4FD-2482-8D45-8AAE-E739DA879494}" srcOrd="2" destOrd="0" presId="urn:microsoft.com/office/officeart/2008/layout/VerticalCircleList"/>
    <dgm:cxn modelId="{4A537C10-039F-484B-8ADD-FDA1EAF84529}" type="presParOf" srcId="{85581537-289E-0649-8F9B-C3BF5E1B8C88}" destId="{0A17F944-677D-FD43-8400-0258535557DC}" srcOrd="4" destOrd="0" presId="urn:microsoft.com/office/officeart/2008/layout/VerticalCircleList"/>
    <dgm:cxn modelId="{AFEC42F0-C315-F643-880C-BE607237AD99}" type="presParOf" srcId="{0A17F944-677D-FD43-8400-0258535557DC}" destId="{8B43DDE9-223C-1844-B084-4F0BEE0D6E07}" srcOrd="0" destOrd="0" presId="urn:microsoft.com/office/officeart/2008/layout/VerticalCircleList"/>
    <dgm:cxn modelId="{CC1179DE-CF39-0A48-AC90-77EE02A29B8C}" type="presParOf" srcId="{0A17F944-677D-FD43-8400-0258535557DC}" destId="{854BB92D-6ED0-2843-82E9-3C8168F3F0D3}" srcOrd="1" destOrd="0" presId="urn:microsoft.com/office/officeart/2008/layout/VerticalCircleList"/>
    <dgm:cxn modelId="{DAA76480-FCA4-4C48-9512-4E00D75E1E37}" type="presParOf" srcId="{0A17F944-677D-FD43-8400-0258535557DC}" destId="{A5671FE1-4A98-FE4C-84F4-AF8138BA149C}" srcOrd="2" destOrd="0" presId="urn:microsoft.com/office/officeart/2008/layout/VerticalCircle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F187661-1F30-0147-9E1E-A0E0665844F8}" type="doc">
      <dgm:prSet loTypeId="urn:microsoft.com/office/officeart/2005/8/layout/radial3" loCatId="cycle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41D4F82C-E819-0546-B15E-4001ADFCC164}">
      <dgm:prSet/>
      <dgm:spPr/>
      <dgm:t>
        <a:bodyPr/>
        <a:lstStyle/>
        <a:p>
          <a:r>
            <a:rPr lang="it-IT"/>
            <a:t>Applicazioni biomediche</a:t>
          </a:r>
        </a:p>
      </dgm:t>
    </dgm:pt>
    <dgm:pt modelId="{12875E9C-57AC-C247-9B9C-64EDDB4F9EC0}" type="parTrans" cxnId="{0C038B99-F040-E341-8E4B-DAB9F84D6F80}">
      <dgm:prSet/>
      <dgm:spPr/>
      <dgm:t>
        <a:bodyPr/>
        <a:lstStyle/>
        <a:p>
          <a:endParaRPr lang="en-US"/>
        </a:p>
      </dgm:t>
    </dgm:pt>
    <dgm:pt modelId="{88735669-C106-0B4A-A5A7-EB90CE104530}" type="sibTrans" cxnId="{0C038B99-F040-E341-8E4B-DAB9F84D6F80}">
      <dgm:prSet/>
      <dgm:spPr/>
      <dgm:t>
        <a:bodyPr/>
        <a:lstStyle/>
        <a:p>
          <a:endParaRPr lang="en-US"/>
        </a:p>
      </dgm:t>
    </dgm:pt>
    <dgm:pt modelId="{1112EA6B-502A-4247-B7DC-7D4D2B350126}">
      <dgm:prSet/>
      <dgm:spPr>
        <a:solidFill>
          <a:srgbClr val="FF0000">
            <a:alpha val="50000"/>
          </a:srgbClr>
        </a:solidFill>
      </dgm:spPr>
      <dgm:t>
        <a:bodyPr/>
        <a:lstStyle/>
        <a:p>
          <a:r>
            <a:rPr lang="it-IT" dirty="0" err="1"/>
            <a:t>Drug</a:t>
          </a:r>
          <a:r>
            <a:rPr lang="it-IT" dirty="0"/>
            <a:t> </a:t>
          </a:r>
          <a:r>
            <a:rPr lang="it-IT" dirty="0" err="1"/>
            <a:t>discovery</a:t>
          </a:r>
          <a:r>
            <a:rPr lang="it-IT" dirty="0"/>
            <a:t> </a:t>
          </a:r>
        </a:p>
      </dgm:t>
    </dgm:pt>
    <dgm:pt modelId="{810D04FA-0922-8A4B-975F-039DBF35F98A}" type="parTrans" cxnId="{3AA5D869-1585-164C-9200-E6B10D9BF4D9}">
      <dgm:prSet/>
      <dgm:spPr/>
      <dgm:t>
        <a:bodyPr/>
        <a:lstStyle/>
        <a:p>
          <a:endParaRPr lang="en-US"/>
        </a:p>
      </dgm:t>
    </dgm:pt>
    <dgm:pt modelId="{19AFF55E-FCC7-A74C-B301-3D2121D90678}" type="sibTrans" cxnId="{3AA5D869-1585-164C-9200-E6B10D9BF4D9}">
      <dgm:prSet/>
      <dgm:spPr/>
      <dgm:t>
        <a:bodyPr/>
        <a:lstStyle/>
        <a:p>
          <a:endParaRPr lang="en-US"/>
        </a:p>
      </dgm:t>
    </dgm:pt>
    <dgm:pt modelId="{724BAB52-69CE-DA46-8436-D7F7A672312A}">
      <dgm:prSet/>
      <dgm:spPr>
        <a:solidFill>
          <a:schemeClr val="accent2">
            <a:alpha val="50000"/>
          </a:schemeClr>
        </a:solidFill>
      </dgm:spPr>
      <dgm:t>
        <a:bodyPr/>
        <a:lstStyle/>
        <a:p>
          <a:r>
            <a:rPr lang="it-IT"/>
            <a:t>Terapia mirata</a:t>
          </a:r>
        </a:p>
      </dgm:t>
    </dgm:pt>
    <dgm:pt modelId="{5A3890B0-9E99-8949-B207-03AC214A29C0}" type="parTrans" cxnId="{AF9F22B4-7E99-4E40-A5AA-2045FFDBED2C}">
      <dgm:prSet/>
      <dgm:spPr/>
      <dgm:t>
        <a:bodyPr/>
        <a:lstStyle/>
        <a:p>
          <a:endParaRPr lang="en-US"/>
        </a:p>
      </dgm:t>
    </dgm:pt>
    <dgm:pt modelId="{6F53956D-AE6A-4344-9AFC-53A429D6D6D4}" type="sibTrans" cxnId="{AF9F22B4-7E99-4E40-A5AA-2045FFDBED2C}">
      <dgm:prSet/>
      <dgm:spPr/>
      <dgm:t>
        <a:bodyPr/>
        <a:lstStyle/>
        <a:p>
          <a:endParaRPr lang="en-US"/>
        </a:p>
      </dgm:t>
    </dgm:pt>
    <dgm:pt modelId="{36228D47-D26A-7B44-8EE5-B1241D0EAD21}">
      <dgm:prSet/>
      <dgm:spPr>
        <a:solidFill>
          <a:srgbClr val="FFFF00">
            <a:alpha val="50000"/>
          </a:srgbClr>
        </a:solidFill>
      </dgm:spPr>
      <dgm:t>
        <a:bodyPr/>
        <a:lstStyle/>
        <a:p>
          <a:r>
            <a:rPr lang="it-IT" dirty="0"/>
            <a:t>Gene delivery </a:t>
          </a:r>
        </a:p>
      </dgm:t>
    </dgm:pt>
    <dgm:pt modelId="{411735EC-66FB-6549-B38E-DC9FB5C27893}" type="parTrans" cxnId="{E50D7814-414B-C24F-90A1-90B1DCC753FC}">
      <dgm:prSet/>
      <dgm:spPr/>
      <dgm:t>
        <a:bodyPr/>
        <a:lstStyle/>
        <a:p>
          <a:endParaRPr lang="en-US"/>
        </a:p>
      </dgm:t>
    </dgm:pt>
    <dgm:pt modelId="{023F1F8B-9249-8F46-B8CD-7A9255102C1E}" type="sibTrans" cxnId="{E50D7814-414B-C24F-90A1-90B1DCC753FC}">
      <dgm:prSet/>
      <dgm:spPr/>
      <dgm:t>
        <a:bodyPr/>
        <a:lstStyle/>
        <a:p>
          <a:endParaRPr lang="en-US"/>
        </a:p>
      </dgm:t>
    </dgm:pt>
    <dgm:pt modelId="{B4981B4D-1CD7-2044-9CA0-0B93D653836B}">
      <dgm:prSet/>
      <dgm:spPr>
        <a:solidFill>
          <a:srgbClr val="00B050">
            <a:alpha val="50000"/>
          </a:srgbClr>
        </a:solidFill>
      </dgm:spPr>
      <dgm:t>
        <a:bodyPr/>
        <a:lstStyle/>
        <a:p>
          <a:r>
            <a:rPr lang="it-IT"/>
            <a:t>Diagnostica </a:t>
          </a:r>
        </a:p>
      </dgm:t>
    </dgm:pt>
    <dgm:pt modelId="{6DFC4F8F-0D29-254C-B2DF-918626F695C1}" type="parTrans" cxnId="{7CF04E2D-6312-6D48-A6DC-E00FDEE8F582}">
      <dgm:prSet/>
      <dgm:spPr/>
      <dgm:t>
        <a:bodyPr/>
        <a:lstStyle/>
        <a:p>
          <a:endParaRPr lang="en-US"/>
        </a:p>
      </dgm:t>
    </dgm:pt>
    <dgm:pt modelId="{68793D48-4305-8C47-A9C4-55E3D8FB6BE2}" type="sibTrans" cxnId="{7CF04E2D-6312-6D48-A6DC-E00FDEE8F582}">
      <dgm:prSet/>
      <dgm:spPr/>
      <dgm:t>
        <a:bodyPr/>
        <a:lstStyle/>
        <a:p>
          <a:endParaRPr lang="en-US"/>
        </a:p>
      </dgm:t>
    </dgm:pt>
    <dgm:pt modelId="{EB0CDA5D-9EF1-F645-8A64-704198486E79}">
      <dgm:prSet/>
      <dgm:spPr>
        <a:solidFill>
          <a:srgbClr val="00B0F0">
            <a:alpha val="50000"/>
          </a:srgbClr>
        </a:solidFill>
      </dgm:spPr>
      <dgm:t>
        <a:bodyPr/>
        <a:lstStyle/>
        <a:p>
          <a:r>
            <a:rPr lang="it-IT"/>
            <a:t>Imaging molecolare </a:t>
          </a:r>
        </a:p>
      </dgm:t>
    </dgm:pt>
    <dgm:pt modelId="{8FC2B7B8-E68B-DB41-AB80-89565C7731B6}" type="parTrans" cxnId="{D6EECA46-39FD-8649-B474-2F0BAE44ED29}">
      <dgm:prSet/>
      <dgm:spPr/>
      <dgm:t>
        <a:bodyPr/>
        <a:lstStyle/>
        <a:p>
          <a:endParaRPr lang="en-US"/>
        </a:p>
      </dgm:t>
    </dgm:pt>
    <dgm:pt modelId="{445D2DD5-960E-6348-AE96-4A5B76B8A395}" type="sibTrans" cxnId="{D6EECA46-39FD-8649-B474-2F0BAE44ED29}">
      <dgm:prSet/>
      <dgm:spPr/>
      <dgm:t>
        <a:bodyPr/>
        <a:lstStyle/>
        <a:p>
          <a:endParaRPr lang="en-US"/>
        </a:p>
      </dgm:t>
    </dgm:pt>
    <dgm:pt modelId="{85248B74-B9B1-A245-B3E8-D397C15E9EAD}">
      <dgm:prSet/>
      <dgm:spPr>
        <a:solidFill>
          <a:srgbClr val="7030A0">
            <a:alpha val="50000"/>
          </a:srgbClr>
        </a:solidFill>
      </dgm:spPr>
      <dgm:t>
        <a:bodyPr/>
        <a:lstStyle/>
        <a:p>
          <a:r>
            <a:rPr lang="it-IT" dirty="0"/>
            <a:t>Mappatura dei </a:t>
          </a:r>
          <a:r>
            <a:rPr lang="it-IT" dirty="0" err="1"/>
            <a:t>biomarcatori</a:t>
          </a:r>
          <a:endParaRPr lang="it-IT" dirty="0"/>
        </a:p>
      </dgm:t>
    </dgm:pt>
    <dgm:pt modelId="{48D1BB77-EB4A-CA42-BA89-653B52E7BAE8}" type="parTrans" cxnId="{EA7BA512-4078-7746-8959-212AE9063FF1}">
      <dgm:prSet/>
      <dgm:spPr/>
      <dgm:t>
        <a:bodyPr/>
        <a:lstStyle/>
        <a:p>
          <a:endParaRPr lang="en-US"/>
        </a:p>
      </dgm:t>
    </dgm:pt>
    <dgm:pt modelId="{500444B7-B0C6-0B4F-B913-0765E59F6411}" type="sibTrans" cxnId="{EA7BA512-4078-7746-8959-212AE9063FF1}">
      <dgm:prSet/>
      <dgm:spPr/>
      <dgm:t>
        <a:bodyPr/>
        <a:lstStyle/>
        <a:p>
          <a:endParaRPr lang="en-US"/>
        </a:p>
      </dgm:t>
    </dgm:pt>
    <dgm:pt modelId="{09107F6B-5541-AB4F-8058-DFF02B5DCC23}" type="pres">
      <dgm:prSet presAssocID="{AF187661-1F30-0147-9E1E-A0E0665844F8}" presName="composite" presStyleCnt="0">
        <dgm:presLayoutVars>
          <dgm:chMax val="1"/>
          <dgm:dir/>
          <dgm:resizeHandles val="exact"/>
        </dgm:presLayoutVars>
      </dgm:prSet>
      <dgm:spPr/>
    </dgm:pt>
    <dgm:pt modelId="{90B7FBB6-DE52-934D-9340-22E6972FACC3}" type="pres">
      <dgm:prSet presAssocID="{AF187661-1F30-0147-9E1E-A0E0665844F8}" presName="radial" presStyleCnt="0">
        <dgm:presLayoutVars>
          <dgm:animLvl val="ctr"/>
        </dgm:presLayoutVars>
      </dgm:prSet>
      <dgm:spPr/>
    </dgm:pt>
    <dgm:pt modelId="{B14FF798-1E98-5743-8D23-D85E5904B0F8}" type="pres">
      <dgm:prSet presAssocID="{41D4F82C-E819-0546-B15E-4001ADFCC164}" presName="centerShape" presStyleLbl="vennNode1" presStyleIdx="0" presStyleCnt="7"/>
      <dgm:spPr/>
    </dgm:pt>
    <dgm:pt modelId="{883FAF6B-158F-F142-AC21-642C91F37917}" type="pres">
      <dgm:prSet presAssocID="{1112EA6B-502A-4247-B7DC-7D4D2B350126}" presName="node" presStyleLbl="vennNode1" presStyleIdx="1" presStyleCnt="7" custRadScaleRad="108612" custRadScaleInc="0">
        <dgm:presLayoutVars>
          <dgm:bulletEnabled val="1"/>
        </dgm:presLayoutVars>
      </dgm:prSet>
      <dgm:spPr/>
    </dgm:pt>
    <dgm:pt modelId="{049B09D6-E243-1640-95BA-732B4BAC1FAB}" type="pres">
      <dgm:prSet presAssocID="{724BAB52-69CE-DA46-8436-D7F7A672312A}" presName="node" presStyleLbl="vennNode1" presStyleIdx="2" presStyleCnt="7">
        <dgm:presLayoutVars>
          <dgm:bulletEnabled val="1"/>
        </dgm:presLayoutVars>
      </dgm:prSet>
      <dgm:spPr/>
    </dgm:pt>
    <dgm:pt modelId="{2E800669-AC96-EA4B-BE6D-5FF0C3AAE9CC}" type="pres">
      <dgm:prSet presAssocID="{36228D47-D26A-7B44-8EE5-B1241D0EAD21}" presName="node" presStyleLbl="vennNode1" presStyleIdx="3" presStyleCnt="7">
        <dgm:presLayoutVars>
          <dgm:bulletEnabled val="1"/>
        </dgm:presLayoutVars>
      </dgm:prSet>
      <dgm:spPr/>
    </dgm:pt>
    <dgm:pt modelId="{CB9DF03F-6498-CF47-AEF7-5B38B1722F0A}" type="pres">
      <dgm:prSet presAssocID="{B4981B4D-1CD7-2044-9CA0-0B93D653836B}" presName="node" presStyleLbl="vennNode1" presStyleIdx="4" presStyleCnt="7">
        <dgm:presLayoutVars>
          <dgm:bulletEnabled val="1"/>
        </dgm:presLayoutVars>
      </dgm:prSet>
      <dgm:spPr/>
    </dgm:pt>
    <dgm:pt modelId="{15F275F8-CDD9-FB4E-A549-E24F5E7165E9}" type="pres">
      <dgm:prSet presAssocID="{EB0CDA5D-9EF1-F645-8A64-704198486E79}" presName="node" presStyleLbl="vennNode1" presStyleIdx="5" presStyleCnt="7">
        <dgm:presLayoutVars>
          <dgm:bulletEnabled val="1"/>
        </dgm:presLayoutVars>
      </dgm:prSet>
      <dgm:spPr/>
    </dgm:pt>
    <dgm:pt modelId="{B617D8E0-C07E-284E-A128-27065DAD21C9}" type="pres">
      <dgm:prSet presAssocID="{85248B74-B9B1-A245-B3E8-D397C15E9EAD}" presName="node" presStyleLbl="vennNode1" presStyleIdx="6" presStyleCnt="7">
        <dgm:presLayoutVars>
          <dgm:bulletEnabled val="1"/>
        </dgm:presLayoutVars>
      </dgm:prSet>
      <dgm:spPr/>
    </dgm:pt>
  </dgm:ptLst>
  <dgm:cxnLst>
    <dgm:cxn modelId="{EA7BA512-4078-7746-8959-212AE9063FF1}" srcId="{41D4F82C-E819-0546-B15E-4001ADFCC164}" destId="{85248B74-B9B1-A245-B3E8-D397C15E9EAD}" srcOrd="5" destOrd="0" parTransId="{48D1BB77-EB4A-CA42-BA89-653B52E7BAE8}" sibTransId="{500444B7-B0C6-0B4F-B913-0765E59F6411}"/>
    <dgm:cxn modelId="{E50D7814-414B-C24F-90A1-90B1DCC753FC}" srcId="{41D4F82C-E819-0546-B15E-4001ADFCC164}" destId="{36228D47-D26A-7B44-8EE5-B1241D0EAD21}" srcOrd="2" destOrd="0" parTransId="{411735EC-66FB-6549-B38E-DC9FB5C27893}" sibTransId="{023F1F8B-9249-8F46-B8CD-7A9255102C1E}"/>
    <dgm:cxn modelId="{14AE9E24-7BB9-2C4F-AE9F-816D8F39CB3D}" type="presOf" srcId="{B4981B4D-1CD7-2044-9CA0-0B93D653836B}" destId="{CB9DF03F-6498-CF47-AEF7-5B38B1722F0A}" srcOrd="0" destOrd="0" presId="urn:microsoft.com/office/officeart/2005/8/layout/radial3"/>
    <dgm:cxn modelId="{7CF04E2D-6312-6D48-A6DC-E00FDEE8F582}" srcId="{41D4F82C-E819-0546-B15E-4001ADFCC164}" destId="{B4981B4D-1CD7-2044-9CA0-0B93D653836B}" srcOrd="3" destOrd="0" parTransId="{6DFC4F8F-0D29-254C-B2DF-918626F695C1}" sibTransId="{68793D48-4305-8C47-A9C4-55E3D8FB6BE2}"/>
    <dgm:cxn modelId="{41F06C2F-8C40-B34F-9A74-6C97A426C0F7}" type="presOf" srcId="{36228D47-D26A-7B44-8EE5-B1241D0EAD21}" destId="{2E800669-AC96-EA4B-BE6D-5FF0C3AAE9CC}" srcOrd="0" destOrd="0" presId="urn:microsoft.com/office/officeart/2005/8/layout/radial3"/>
    <dgm:cxn modelId="{4A11B136-E221-F344-AE49-E19FE9AC00AE}" type="presOf" srcId="{AF187661-1F30-0147-9E1E-A0E0665844F8}" destId="{09107F6B-5541-AB4F-8058-DFF02B5DCC23}" srcOrd="0" destOrd="0" presId="urn:microsoft.com/office/officeart/2005/8/layout/radial3"/>
    <dgm:cxn modelId="{1F3B5441-E55D-384A-9503-8B05A1CA335A}" type="presOf" srcId="{724BAB52-69CE-DA46-8436-D7F7A672312A}" destId="{049B09D6-E243-1640-95BA-732B4BAC1FAB}" srcOrd="0" destOrd="0" presId="urn:microsoft.com/office/officeart/2005/8/layout/radial3"/>
    <dgm:cxn modelId="{D6EECA46-39FD-8649-B474-2F0BAE44ED29}" srcId="{41D4F82C-E819-0546-B15E-4001ADFCC164}" destId="{EB0CDA5D-9EF1-F645-8A64-704198486E79}" srcOrd="4" destOrd="0" parTransId="{8FC2B7B8-E68B-DB41-AB80-89565C7731B6}" sibTransId="{445D2DD5-960E-6348-AE96-4A5B76B8A395}"/>
    <dgm:cxn modelId="{3AA5D869-1585-164C-9200-E6B10D9BF4D9}" srcId="{41D4F82C-E819-0546-B15E-4001ADFCC164}" destId="{1112EA6B-502A-4247-B7DC-7D4D2B350126}" srcOrd="0" destOrd="0" parTransId="{810D04FA-0922-8A4B-975F-039DBF35F98A}" sibTransId="{19AFF55E-FCC7-A74C-B301-3D2121D90678}"/>
    <dgm:cxn modelId="{0C038B99-F040-E341-8E4B-DAB9F84D6F80}" srcId="{AF187661-1F30-0147-9E1E-A0E0665844F8}" destId="{41D4F82C-E819-0546-B15E-4001ADFCC164}" srcOrd="0" destOrd="0" parTransId="{12875E9C-57AC-C247-9B9C-64EDDB4F9EC0}" sibTransId="{88735669-C106-0B4A-A5A7-EB90CE104530}"/>
    <dgm:cxn modelId="{AF9F22B4-7E99-4E40-A5AA-2045FFDBED2C}" srcId="{41D4F82C-E819-0546-B15E-4001ADFCC164}" destId="{724BAB52-69CE-DA46-8436-D7F7A672312A}" srcOrd="1" destOrd="0" parTransId="{5A3890B0-9E99-8949-B207-03AC214A29C0}" sibTransId="{6F53956D-AE6A-4344-9AFC-53A429D6D6D4}"/>
    <dgm:cxn modelId="{5A13DAC1-3F73-A242-BBC9-19858C0DD40D}" type="presOf" srcId="{EB0CDA5D-9EF1-F645-8A64-704198486E79}" destId="{15F275F8-CDD9-FB4E-A549-E24F5E7165E9}" srcOrd="0" destOrd="0" presId="urn:microsoft.com/office/officeart/2005/8/layout/radial3"/>
    <dgm:cxn modelId="{76C322C4-F0F4-A64A-B7EA-CC5B8BB7156B}" type="presOf" srcId="{85248B74-B9B1-A245-B3E8-D397C15E9EAD}" destId="{B617D8E0-C07E-284E-A128-27065DAD21C9}" srcOrd="0" destOrd="0" presId="urn:microsoft.com/office/officeart/2005/8/layout/radial3"/>
    <dgm:cxn modelId="{64387FC7-AA93-F543-9534-82E389545815}" type="presOf" srcId="{41D4F82C-E819-0546-B15E-4001ADFCC164}" destId="{B14FF798-1E98-5743-8D23-D85E5904B0F8}" srcOrd="0" destOrd="0" presId="urn:microsoft.com/office/officeart/2005/8/layout/radial3"/>
    <dgm:cxn modelId="{9C30C8D9-24A7-2544-8450-62565859DF4E}" type="presOf" srcId="{1112EA6B-502A-4247-B7DC-7D4D2B350126}" destId="{883FAF6B-158F-F142-AC21-642C91F37917}" srcOrd="0" destOrd="0" presId="urn:microsoft.com/office/officeart/2005/8/layout/radial3"/>
    <dgm:cxn modelId="{0EA77B5F-40DC-0D4B-985D-76AFA9A90C66}" type="presParOf" srcId="{09107F6B-5541-AB4F-8058-DFF02B5DCC23}" destId="{90B7FBB6-DE52-934D-9340-22E6972FACC3}" srcOrd="0" destOrd="0" presId="urn:microsoft.com/office/officeart/2005/8/layout/radial3"/>
    <dgm:cxn modelId="{0DABD24F-3EEE-2D47-8092-BD8E57F48005}" type="presParOf" srcId="{90B7FBB6-DE52-934D-9340-22E6972FACC3}" destId="{B14FF798-1E98-5743-8D23-D85E5904B0F8}" srcOrd="0" destOrd="0" presId="urn:microsoft.com/office/officeart/2005/8/layout/radial3"/>
    <dgm:cxn modelId="{B534D5FD-FF96-8040-BBBC-4D7231CF7672}" type="presParOf" srcId="{90B7FBB6-DE52-934D-9340-22E6972FACC3}" destId="{883FAF6B-158F-F142-AC21-642C91F37917}" srcOrd="1" destOrd="0" presId="urn:microsoft.com/office/officeart/2005/8/layout/radial3"/>
    <dgm:cxn modelId="{2537DD4A-6078-114B-B259-3C5A6EFDBED0}" type="presParOf" srcId="{90B7FBB6-DE52-934D-9340-22E6972FACC3}" destId="{049B09D6-E243-1640-95BA-732B4BAC1FAB}" srcOrd="2" destOrd="0" presId="urn:microsoft.com/office/officeart/2005/8/layout/radial3"/>
    <dgm:cxn modelId="{925C6770-06B0-4C46-924D-33BA70997385}" type="presParOf" srcId="{90B7FBB6-DE52-934D-9340-22E6972FACC3}" destId="{2E800669-AC96-EA4B-BE6D-5FF0C3AAE9CC}" srcOrd="3" destOrd="0" presId="urn:microsoft.com/office/officeart/2005/8/layout/radial3"/>
    <dgm:cxn modelId="{35AFE824-9538-6144-9553-904BB53287C4}" type="presParOf" srcId="{90B7FBB6-DE52-934D-9340-22E6972FACC3}" destId="{CB9DF03F-6498-CF47-AEF7-5B38B1722F0A}" srcOrd="4" destOrd="0" presId="urn:microsoft.com/office/officeart/2005/8/layout/radial3"/>
    <dgm:cxn modelId="{03EE3598-3993-274D-B284-0AE9B3081FA7}" type="presParOf" srcId="{90B7FBB6-DE52-934D-9340-22E6972FACC3}" destId="{15F275F8-CDD9-FB4E-A549-E24F5E7165E9}" srcOrd="5" destOrd="0" presId="urn:microsoft.com/office/officeart/2005/8/layout/radial3"/>
    <dgm:cxn modelId="{2A2A1994-C8BD-0945-8F5A-7992316BA3EC}" type="presParOf" srcId="{90B7FBB6-DE52-934D-9340-22E6972FACC3}" destId="{B617D8E0-C07E-284E-A128-27065DAD21C9}" srcOrd="6" destOrd="0" presId="urn:microsoft.com/office/officeart/2005/8/layout/radial3"/>
  </dgm:cxnLst>
  <dgm:bg>
    <a:noFill/>
  </dgm:bg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A03AE5-03B1-9344-B37E-938A201EF7B6}">
      <dsp:nvSpPr>
        <dsp:cNvPr id="0" name=""/>
        <dsp:cNvSpPr/>
      </dsp:nvSpPr>
      <dsp:spPr>
        <a:xfrm>
          <a:off x="0" y="1305401"/>
          <a:ext cx="10515600" cy="1740535"/>
        </a:xfrm>
        <a:prstGeom prst="notchedRightArrow">
          <a:avLst/>
        </a:prstGeom>
        <a:gradFill flip="none" rotWithShape="0">
          <a:gsLst>
            <a:gs pos="0">
              <a:schemeClr val="accent4">
                <a:lumMod val="5000"/>
                <a:lumOff val="95000"/>
              </a:schemeClr>
            </a:gs>
            <a:gs pos="31000">
              <a:schemeClr val="accent4">
                <a:lumMod val="45000"/>
                <a:lumOff val="55000"/>
              </a:schemeClr>
            </a:gs>
            <a:gs pos="52000">
              <a:schemeClr val="accent2"/>
            </a:gs>
            <a:gs pos="100000">
              <a:srgbClr val="FF0000"/>
            </a:gs>
          </a:gsLst>
          <a:lin ang="0" scaled="0"/>
          <a:tileRect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F506FE35-8DF3-A642-BBCA-324EBA0BDA0D}">
      <dsp:nvSpPr>
        <dsp:cNvPr id="0" name=""/>
        <dsp:cNvSpPr/>
      </dsp:nvSpPr>
      <dsp:spPr>
        <a:xfrm>
          <a:off x="4736" y="0"/>
          <a:ext cx="2278208" cy="17405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b" anchorCtr="1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1" kern="1200" dirty="0"/>
            <a:t>Farmaci di sintesi: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400" kern="1200" dirty="0"/>
            <a:t>sintesi organica pura; 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400" kern="1200"/>
            <a:t>modifiche chimiche su molecole di origine biologica. </a:t>
          </a:r>
        </a:p>
      </dsp:txBody>
      <dsp:txXfrm>
        <a:off x="4736" y="0"/>
        <a:ext cx="2278208" cy="1740535"/>
      </dsp:txXfrm>
    </dsp:sp>
    <dsp:sp modelId="{30C916BF-7EDB-8B41-A667-C26FA025FD2E}">
      <dsp:nvSpPr>
        <dsp:cNvPr id="0" name=""/>
        <dsp:cNvSpPr/>
      </dsp:nvSpPr>
      <dsp:spPr>
        <a:xfrm>
          <a:off x="926274" y="1958102"/>
          <a:ext cx="435133" cy="435133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45764B9-3B13-7D44-BB32-C2D4D90AE65B}">
      <dsp:nvSpPr>
        <dsp:cNvPr id="0" name=""/>
        <dsp:cNvSpPr/>
      </dsp:nvSpPr>
      <dsp:spPr>
        <a:xfrm>
          <a:off x="2396855" y="2610802"/>
          <a:ext cx="2278208" cy="17405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t" anchorCtr="1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1" kern="1200" dirty="0"/>
            <a:t>Farmaci biologici: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400" kern="1200" dirty="0"/>
            <a:t>Estrazioni da fonti biologiche (insulina, </a:t>
          </a:r>
          <a:r>
            <a:rPr lang="it-IT" sz="1400" kern="1200" dirty="0" err="1"/>
            <a:t>hGH</a:t>
          </a:r>
          <a:r>
            <a:rPr lang="it-IT" sz="1400" kern="1200" dirty="0"/>
            <a:t>…). </a:t>
          </a:r>
        </a:p>
      </dsp:txBody>
      <dsp:txXfrm>
        <a:off x="2396855" y="2610802"/>
        <a:ext cx="2278208" cy="1740535"/>
      </dsp:txXfrm>
    </dsp:sp>
    <dsp:sp modelId="{C26FD47A-B683-214A-AF66-810847C7262C}">
      <dsp:nvSpPr>
        <dsp:cNvPr id="0" name=""/>
        <dsp:cNvSpPr/>
      </dsp:nvSpPr>
      <dsp:spPr>
        <a:xfrm>
          <a:off x="3318393" y="1958102"/>
          <a:ext cx="435133" cy="435133"/>
        </a:xfrm>
        <a:prstGeom prst="ellipse">
          <a:avLst/>
        </a:prstGeom>
        <a:gradFill rotWithShape="0">
          <a:gsLst>
            <a:gs pos="0">
              <a:schemeClr val="accent4">
                <a:hueOff val="3266964"/>
                <a:satOff val="-13592"/>
                <a:lumOff val="320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3266964"/>
                <a:satOff val="-13592"/>
                <a:lumOff val="320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3266964"/>
                <a:satOff val="-13592"/>
                <a:lumOff val="320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04D19F9-BE37-494E-AA14-4F5C1660E94D}">
      <dsp:nvSpPr>
        <dsp:cNvPr id="0" name=""/>
        <dsp:cNvSpPr/>
      </dsp:nvSpPr>
      <dsp:spPr>
        <a:xfrm>
          <a:off x="4788975" y="0"/>
          <a:ext cx="2278208" cy="17405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b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1" kern="1200" dirty="0"/>
            <a:t>DNA ricombinante.</a:t>
          </a:r>
        </a:p>
      </dsp:txBody>
      <dsp:txXfrm>
        <a:off x="4788975" y="0"/>
        <a:ext cx="2278208" cy="1740535"/>
      </dsp:txXfrm>
    </dsp:sp>
    <dsp:sp modelId="{2E8A8AEC-D4E3-0742-B90F-6F6EAD5235F7}">
      <dsp:nvSpPr>
        <dsp:cNvPr id="0" name=""/>
        <dsp:cNvSpPr/>
      </dsp:nvSpPr>
      <dsp:spPr>
        <a:xfrm>
          <a:off x="5710512" y="1958102"/>
          <a:ext cx="435133" cy="435133"/>
        </a:xfrm>
        <a:prstGeom prst="ellipse">
          <a:avLst/>
        </a:prstGeom>
        <a:gradFill rotWithShape="0">
          <a:gsLst>
            <a:gs pos="0">
              <a:schemeClr val="accent4">
                <a:hueOff val="6533927"/>
                <a:satOff val="-27185"/>
                <a:lumOff val="640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6533927"/>
                <a:satOff val="-27185"/>
                <a:lumOff val="640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6533927"/>
                <a:satOff val="-27185"/>
                <a:lumOff val="640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8F65311-60CD-6647-8306-1FA7E69CBFE3}">
      <dsp:nvSpPr>
        <dsp:cNvPr id="0" name=""/>
        <dsp:cNvSpPr/>
      </dsp:nvSpPr>
      <dsp:spPr>
        <a:xfrm>
          <a:off x="7181094" y="2610802"/>
          <a:ext cx="2278208" cy="17405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t" anchorCtr="1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1" kern="1200" dirty="0"/>
            <a:t>Proteine ricombinanti: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400" kern="1200" dirty="0"/>
            <a:t>Trasformazione 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400" kern="1200"/>
            <a:t>Amplificazione 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400" kern="1200"/>
            <a:t>Induzione 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400" kern="1200"/>
            <a:t>Purificazione  </a:t>
          </a:r>
        </a:p>
      </dsp:txBody>
      <dsp:txXfrm>
        <a:off x="7181094" y="2610802"/>
        <a:ext cx="2278208" cy="1740535"/>
      </dsp:txXfrm>
    </dsp:sp>
    <dsp:sp modelId="{9838E3EE-C372-504A-B375-89EF84E86C76}">
      <dsp:nvSpPr>
        <dsp:cNvPr id="0" name=""/>
        <dsp:cNvSpPr/>
      </dsp:nvSpPr>
      <dsp:spPr>
        <a:xfrm>
          <a:off x="8102632" y="1958102"/>
          <a:ext cx="435133" cy="435133"/>
        </a:xfrm>
        <a:prstGeom prst="ellipse">
          <a:avLst/>
        </a:prstGeom>
        <a:gradFill rotWithShape="0">
          <a:gsLst>
            <a:gs pos="0">
              <a:schemeClr val="accent4">
                <a:hueOff val="9800891"/>
                <a:satOff val="-40777"/>
                <a:lumOff val="960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9800891"/>
                <a:satOff val="-40777"/>
                <a:lumOff val="960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9800891"/>
                <a:satOff val="-40777"/>
                <a:lumOff val="960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71095F-88BC-4F40-B688-70853DA0627D}">
      <dsp:nvSpPr>
        <dsp:cNvPr id="0" name=""/>
        <dsp:cNvSpPr/>
      </dsp:nvSpPr>
      <dsp:spPr>
        <a:xfrm>
          <a:off x="240994" y="3129"/>
          <a:ext cx="869015" cy="869015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</dsp:sp>
    <dsp:sp modelId="{5A87686B-F0FD-444B-BE32-D82DF8C22226}">
      <dsp:nvSpPr>
        <dsp:cNvPr id="0" name=""/>
        <dsp:cNvSpPr/>
      </dsp:nvSpPr>
      <dsp:spPr>
        <a:xfrm>
          <a:off x="573752" y="30842"/>
          <a:ext cx="5018009" cy="8690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30480" rIns="0" bIns="3048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 dirty="0"/>
            <a:t>Nanotecnologie </a:t>
          </a:r>
        </a:p>
      </dsp:txBody>
      <dsp:txXfrm>
        <a:off x="573752" y="30842"/>
        <a:ext cx="5018009" cy="869015"/>
      </dsp:txXfrm>
    </dsp:sp>
    <dsp:sp modelId="{6575B170-02D6-7643-BDFB-69EE6FF1D470}">
      <dsp:nvSpPr>
        <dsp:cNvPr id="0" name=""/>
        <dsp:cNvSpPr/>
      </dsp:nvSpPr>
      <dsp:spPr>
        <a:xfrm>
          <a:off x="787344" y="913701"/>
          <a:ext cx="869015" cy="869015"/>
        </a:xfrm>
        <a:prstGeom prst="ellipse">
          <a:avLst/>
        </a:prstGeom>
        <a:solidFill>
          <a:schemeClr val="accent4">
            <a:alpha val="50000"/>
            <a:hueOff val="2450223"/>
            <a:satOff val="-10194"/>
            <a:lumOff val="2402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</dsp:sp>
    <dsp:sp modelId="{5F71CCC6-E07E-B64B-9BD8-A6DF12B80FCE}">
      <dsp:nvSpPr>
        <dsp:cNvPr id="0" name=""/>
        <dsp:cNvSpPr/>
      </dsp:nvSpPr>
      <dsp:spPr>
        <a:xfrm>
          <a:off x="1031098" y="913701"/>
          <a:ext cx="5018009" cy="8690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30480" rIns="0" bIns="3048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 dirty="0"/>
            <a:t>Terapia genica </a:t>
          </a:r>
        </a:p>
      </dsp:txBody>
      <dsp:txXfrm>
        <a:off x="1031098" y="913701"/>
        <a:ext cx="5018009" cy="869015"/>
      </dsp:txXfrm>
    </dsp:sp>
    <dsp:sp modelId="{E0436CC0-88BC-4943-A0C2-E011C190F12C}">
      <dsp:nvSpPr>
        <dsp:cNvPr id="0" name=""/>
        <dsp:cNvSpPr/>
      </dsp:nvSpPr>
      <dsp:spPr>
        <a:xfrm>
          <a:off x="1410802" y="1838125"/>
          <a:ext cx="869015" cy="869015"/>
        </a:xfrm>
        <a:prstGeom prst="ellipse">
          <a:avLst/>
        </a:prstGeom>
        <a:solidFill>
          <a:schemeClr val="accent4">
            <a:alpha val="50000"/>
            <a:hueOff val="4900445"/>
            <a:satOff val="-20388"/>
            <a:lumOff val="4804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</dsp:sp>
    <dsp:sp modelId="{D0CDB82B-C74B-6D47-AEB1-3FC5059D7F12}">
      <dsp:nvSpPr>
        <dsp:cNvPr id="0" name=""/>
        <dsp:cNvSpPr/>
      </dsp:nvSpPr>
      <dsp:spPr>
        <a:xfrm>
          <a:off x="1654570" y="1838125"/>
          <a:ext cx="5018009" cy="8690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30480" rIns="0" bIns="3048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 dirty="0"/>
            <a:t>DNA ricombinante </a:t>
          </a:r>
        </a:p>
      </dsp:txBody>
      <dsp:txXfrm>
        <a:off x="1654570" y="1838125"/>
        <a:ext cx="5018009" cy="869015"/>
      </dsp:txXfrm>
    </dsp:sp>
    <dsp:sp modelId="{136B9733-68BA-9C4E-8CB9-894AE906D8F8}">
      <dsp:nvSpPr>
        <dsp:cNvPr id="0" name=""/>
        <dsp:cNvSpPr/>
      </dsp:nvSpPr>
      <dsp:spPr>
        <a:xfrm>
          <a:off x="2089678" y="2693289"/>
          <a:ext cx="869015" cy="869015"/>
        </a:xfrm>
        <a:prstGeom prst="ellipse">
          <a:avLst/>
        </a:prstGeom>
        <a:solidFill>
          <a:schemeClr val="accent4">
            <a:alpha val="50000"/>
            <a:hueOff val="7350668"/>
            <a:satOff val="-30583"/>
            <a:lumOff val="7206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</dsp:sp>
    <dsp:sp modelId="{D536E4FD-2482-8D45-8AAE-E739DA879494}">
      <dsp:nvSpPr>
        <dsp:cNvPr id="0" name=""/>
        <dsp:cNvSpPr/>
      </dsp:nvSpPr>
      <dsp:spPr>
        <a:xfrm>
          <a:off x="2333449" y="2693289"/>
          <a:ext cx="5018009" cy="8690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30480" rIns="0" bIns="3048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 dirty="0"/>
            <a:t>Nucleasi </a:t>
          </a:r>
        </a:p>
      </dsp:txBody>
      <dsp:txXfrm>
        <a:off x="2333449" y="2693289"/>
        <a:ext cx="5018009" cy="869015"/>
      </dsp:txXfrm>
    </dsp:sp>
    <dsp:sp modelId="{854BB92D-6ED0-2843-82E9-3C8168F3F0D3}">
      <dsp:nvSpPr>
        <dsp:cNvPr id="0" name=""/>
        <dsp:cNvSpPr/>
      </dsp:nvSpPr>
      <dsp:spPr>
        <a:xfrm>
          <a:off x="2740840" y="3482322"/>
          <a:ext cx="869015" cy="869015"/>
        </a:xfrm>
        <a:prstGeom prst="ellipse">
          <a:avLst/>
        </a:prstGeom>
        <a:solidFill>
          <a:schemeClr val="accent4">
            <a:alpha val="50000"/>
            <a:hueOff val="9800891"/>
            <a:satOff val="-40777"/>
            <a:lumOff val="9608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</dsp:sp>
    <dsp:sp modelId="{A5671FE1-4A98-FE4C-84F4-AF8138BA149C}">
      <dsp:nvSpPr>
        <dsp:cNvPr id="0" name=""/>
        <dsp:cNvSpPr/>
      </dsp:nvSpPr>
      <dsp:spPr>
        <a:xfrm>
          <a:off x="2984601" y="3482322"/>
          <a:ext cx="5018009" cy="8690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30480" rIns="0" bIns="3048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 dirty="0"/>
            <a:t>Ricerca sulle cellule staminali embrionali</a:t>
          </a:r>
        </a:p>
      </dsp:txBody>
      <dsp:txXfrm>
        <a:off x="2984601" y="3482322"/>
        <a:ext cx="5018009" cy="86901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4FF798-1E98-5743-8D23-D85E5904B0F8}">
      <dsp:nvSpPr>
        <dsp:cNvPr id="0" name=""/>
        <dsp:cNvSpPr/>
      </dsp:nvSpPr>
      <dsp:spPr>
        <a:xfrm>
          <a:off x="4899310" y="1171742"/>
          <a:ext cx="2919077" cy="2919077"/>
        </a:xfrm>
        <a:prstGeom prst="ellipse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100" kern="1200"/>
            <a:t>Applicazioni biomediche</a:t>
          </a:r>
        </a:p>
      </dsp:txBody>
      <dsp:txXfrm>
        <a:off x="5326799" y="1599231"/>
        <a:ext cx="2064099" cy="2064099"/>
      </dsp:txXfrm>
    </dsp:sp>
    <dsp:sp modelId="{883FAF6B-158F-F142-AC21-642C91F37917}">
      <dsp:nvSpPr>
        <dsp:cNvPr id="0" name=""/>
        <dsp:cNvSpPr/>
      </dsp:nvSpPr>
      <dsp:spPr>
        <a:xfrm>
          <a:off x="5629080" y="0"/>
          <a:ext cx="1459538" cy="1459538"/>
        </a:xfrm>
        <a:prstGeom prst="ellipse">
          <a:avLst/>
        </a:prstGeom>
        <a:solidFill>
          <a:srgbClr val="FF0000">
            <a:alpha val="50000"/>
          </a:srgb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500" kern="1200" dirty="0" err="1"/>
            <a:t>Drug</a:t>
          </a:r>
          <a:r>
            <a:rPr lang="it-IT" sz="1500" kern="1200" dirty="0"/>
            <a:t> </a:t>
          </a:r>
          <a:r>
            <a:rPr lang="it-IT" sz="1500" kern="1200" dirty="0" err="1"/>
            <a:t>discovery</a:t>
          </a:r>
          <a:r>
            <a:rPr lang="it-IT" sz="1500" kern="1200" dirty="0"/>
            <a:t> </a:t>
          </a:r>
        </a:p>
      </dsp:txBody>
      <dsp:txXfrm>
        <a:off x="5842824" y="213744"/>
        <a:ext cx="1032050" cy="1032050"/>
      </dsp:txXfrm>
    </dsp:sp>
    <dsp:sp modelId="{049B09D6-E243-1640-95BA-732B4BAC1FAB}">
      <dsp:nvSpPr>
        <dsp:cNvPr id="0" name=""/>
        <dsp:cNvSpPr/>
      </dsp:nvSpPr>
      <dsp:spPr>
        <a:xfrm>
          <a:off x="7275386" y="951016"/>
          <a:ext cx="1459538" cy="1459538"/>
        </a:xfrm>
        <a:prstGeom prst="ellipse">
          <a:avLst/>
        </a:prstGeom>
        <a:solidFill>
          <a:schemeClr val="accent2">
            <a:alpha val="5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500" kern="1200"/>
            <a:t>Terapia mirata</a:t>
          </a:r>
        </a:p>
      </dsp:txBody>
      <dsp:txXfrm>
        <a:off x="7489130" y="1164760"/>
        <a:ext cx="1032050" cy="1032050"/>
      </dsp:txXfrm>
    </dsp:sp>
    <dsp:sp modelId="{2E800669-AC96-EA4B-BE6D-5FF0C3AAE9CC}">
      <dsp:nvSpPr>
        <dsp:cNvPr id="0" name=""/>
        <dsp:cNvSpPr/>
      </dsp:nvSpPr>
      <dsp:spPr>
        <a:xfrm>
          <a:off x="7275386" y="2852007"/>
          <a:ext cx="1459538" cy="1459538"/>
        </a:xfrm>
        <a:prstGeom prst="ellipse">
          <a:avLst/>
        </a:prstGeom>
        <a:solidFill>
          <a:srgbClr val="FFFF00">
            <a:alpha val="50000"/>
          </a:srgb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500" kern="1200" dirty="0"/>
            <a:t>Gene delivery </a:t>
          </a:r>
        </a:p>
      </dsp:txBody>
      <dsp:txXfrm>
        <a:off x="7489130" y="3065751"/>
        <a:ext cx="1032050" cy="1032050"/>
      </dsp:txXfrm>
    </dsp:sp>
    <dsp:sp modelId="{CB9DF03F-6498-CF47-AEF7-5B38B1722F0A}">
      <dsp:nvSpPr>
        <dsp:cNvPr id="0" name=""/>
        <dsp:cNvSpPr/>
      </dsp:nvSpPr>
      <dsp:spPr>
        <a:xfrm>
          <a:off x="5629080" y="3802503"/>
          <a:ext cx="1459538" cy="1459538"/>
        </a:xfrm>
        <a:prstGeom prst="ellipse">
          <a:avLst/>
        </a:prstGeom>
        <a:solidFill>
          <a:srgbClr val="00B050">
            <a:alpha val="50000"/>
          </a:srgb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500" kern="1200"/>
            <a:t>Diagnostica </a:t>
          </a:r>
        </a:p>
      </dsp:txBody>
      <dsp:txXfrm>
        <a:off x="5842824" y="4016247"/>
        <a:ext cx="1032050" cy="1032050"/>
      </dsp:txXfrm>
    </dsp:sp>
    <dsp:sp modelId="{15F275F8-CDD9-FB4E-A549-E24F5E7165E9}">
      <dsp:nvSpPr>
        <dsp:cNvPr id="0" name=""/>
        <dsp:cNvSpPr/>
      </dsp:nvSpPr>
      <dsp:spPr>
        <a:xfrm>
          <a:off x="3982773" y="2852007"/>
          <a:ext cx="1459538" cy="1459538"/>
        </a:xfrm>
        <a:prstGeom prst="ellipse">
          <a:avLst/>
        </a:prstGeom>
        <a:solidFill>
          <a:srgbClr val="00B0F0">
            <a:alpha val="50000"/>
          </a:srgb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500" kern="1200"/>
            <a:t>Imaging molecolare </a:t>
          </a:r>
        </a:p>
      </dsp:txBody>
      <dsp:txXfrm>
        <a:off x="4196517" y="3065751"/>
        <a:ext cx="1032050" cy="1032050"/>
      </dsp:txXfrm>
    </dsp:sp>
    <dsp:sp modelId="{B617D8E0-C07E-284E-A128-27065DAD21C9}">
      <dsp:nvSpPr>
        <dsp:cNvPr id="0" name=""/>
        <dsp:cNvSpPr/>
      </dsp:nvSpPr>
      <dsp:spPr>
        <a:xfrm>
          <a:off x="3982773" y="951016"/>
          <a:ext cx="1459538" cy="1459538"/>
        </a:xfrm>
        <a:prstGeom prst="ellipse">
          <a:avLst/>
        </a:prstGeom>
        <a:solidFill>
          <a:srgbClr val="7030A0">
            <a:alpha val="50000"/>
          </a:srgb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500" kern="1200" dirty="0"/>
            <a:t>Mappatura dei </a:t>
          </a:r>
          <a:r>
            <a:rPr lang="it-IT" sz="1500" kern="1200" dirty="0" err="1"/>
            <a:t>biomarcatori</a:t>
          </a:r>
          <a:endParaRPr lang="it-IT" sz="1500" kern="1200" dirty="0"/>
        </a:p>
      </dsp:txBody>
      <dsp:txXfrm>
        <a:off x="4196517" y="1164760"/>
        <a:ext cx="1032050" cy="10320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ircleList">
  <dgm:title val=""/>
  <dgm:desc val=""/>
  <dgm:catLst>
    <dgm:cat type="list" pri="23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  <dgm:cxn modelId="51" srcId="2" destId="21" srcOrd="0" destOrd="0"/>
        <dgm:cxn modelId="52" srcId="2" destId="22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</dgm:varLst>
    <dgm:alg type="lin">
      <dgm:param type="linDir" val="fromT"/>
      <dgm:param type="fallback" val="2D"/>
    </dgm:alg>
    <dgm:shape xmlns:r="http://schemas.openxmlformats.org/officeDocument/2006/relationships" r:blip="">
      <dgm:adjLst/>
    </dgm:shape>
    <dgm:presOf/>
    <dgm:constrLst>
      <dgm:constr type="w" for="ch" forName="withChildren" refType="w"/>
      <dgm:constr type="h" for="ch" forName="withChildren" refType="w" fact="0.909"/>
      <dgm:constr type="w" for="ch" forName="noChildren" refType="w"/>
      <dgm:constr type="h" for="ch" forName="noChildren" refType="w" fact="0.164"/>
      <dgm:constr type="w" for="ch" forName="overlap" val="1"/>
      <dgm:constr type="h" for="ch" forName="overlap" refType="w" refFor="ch" refForName="withChildren" fact="-0.089"/>
      <dgm:constr type="primFontSz" for="des" forName="txLvl1" op="equ" val="65"/>
      <dgm:constr type="primFontSz" for="des" forName="txLvlOnly1" refType="primFontSz" refFor="des" refForName="txLvl1" op="equ"/>
      <dgm:constr type="primFontSz" for="des" forName="txLvl2" refType="primFontSz" refFor="des" refForName="txLvl1" op="equ" fact="0.78"/>
      <dgm:constr type="primFontSz" for="des" forName="txLvl3" refType="primFontSz" refFor="des" refForName="txLvl1" op="equ" fact="0.78"/>
      <dgm:constr type="userF" for="des" forName="lin" refType="primFontSz" refFor="des" refForName="txLvl2" op="equ"/>
    </dgm:constrLst>
    <dgm:forEach name="Name1" axis="ch" ptType="node">
      <dgm:choose name="Name2">
        <dgm:if name="Name3" axis="ch" ptType="node" func="cnt" op="gte" val="1">
          <dgm:layoutNode name="withChildren">
            <dgm:alg type="composite"/>
            <dgm:choose name="Name4">
              <dgm:if name="Name5" func="var" arg="dir" op="equ" val="norm">
                <dgm:constrLst>
                  <dgm:constr type="l" for="ch" forName="bigCircle"/>
                  <dgm:constr type="w" for="ch" forName="bigCircle" refType="h" refFor="ch" refForName="bigCircle"/>
                  <dgm:constr type="t" for="ch" forName="bigCircle"/>
                  <dgm:constr type="h" for="ch" forName="bigCircle" refType="h"/>
                  <dgm:constr type="l" for="ch" forName="medCircle" refType="w" fact="0.043"/>
                  <dgm:constr type="w" for="ch" forName="medCircle" refType="h" refFor="ch" refForName="medCircle"/>
                  <dgm:constr type="t" for="ch" forName="medCircle" refType="h" fact="0.042"/>
                  <dgm:constr type="h" for="ch" forName="medCircle" refType="h" fact="0.18"/>
                  <dgm:constr type="l" for="ch" forName="txLvl1" refType="ctrX" refFor="ch" refForName="medCircle"/>
                  <dgm:constr type="r" for="ch" forName="txLvl1" refType="w"/>
                  <dgm:constr type="h" for="ch" forName="txLvl1" refType="h" refFor="ch" refForName="medCircle"/>
                  <dgm:constr type="t" for="ch" forName="txLvl1" refType="t" refFor="ch" refForName="medCircle"/>
                  <dgm:constr type="l" for="ch" forName="lin" refType="ctrX" refFor="ch" refForName="medCircle"/>
                  <dgm:constr type="r" for="ch" forName="lin" refType="w"/>
                  <dgm:constr type="t" for="ch" forName="lin" refType="h" fact="0.222"/>
                  <dgm:constr type="h" for="ch" forName="lin" refType="h" fact="0.68"/>
                </dgm:constrLst>
              </dgm:if>
              <dgm:else name="Name6">
                <dgm:constrLst>
                  <dgm:constr type="r" for="ch" forName="bigCircle" refType="w"/>
                  <dgm:constr type="w" for="ch" forName="bigCircle" refType="h" refFor="ch" refForName="bigCircle"/>
                  <dgm:constr type="t" for="ch" forName="bigCircle"/>
                  <dgm:constr type="h" for="ch" forName="bigCircle" refType="h"/>
                  <dgm:constr type="r" for="ch" forName="medCircle" refType="w" fact="0.957"/>
                  <dgm:constr type="w" for="ch" forName="medCircle" refType="h" refFor="ch" refForName="medCircle"/>
                  <dgm:constr type="t" for="ch" forName="medCircle" refType="h" fact="0.042"/>
                  <dgm:constr type="h" for="ch" forName="medCircle" refType="h" fact="0.18"/>
                  <dgm:constr type="l" for="ch" forName="txLvl1"/>
                  <dgm:constr type="r" for="ch" forName="txLvl1" refType="ctrX" refFor="ch" refForName="medCircle"/>
                  <dgm:constr type="h" for="ch" forName="txLvl1" refType="h" refFor="ch" refForName="medCircle"/>
                  <dgm:constr type="t" for="ch" forName="txLvl1" refType="t" refFor="ch" refForName="medCircle"/>
                  <dgm:constr type="l" for="ch" forName="lin"/>
                  <dgm:constr type="r" for="ch" forName="lin" refType="ctrX" refFor="ch" refForName="medCircle"/>
                  <dgm:constr type="t" for="ch" forName="lin" refType="h" fact="0.222"/>
                  <dgm:constr type="h" for="ch" forName="lin" refType="h" fact="0.68"/>
                </dgm:constrLst>
              </dgm:else>
            </dgm:choose>
            <dgm:layoutNode name="bigCircle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medCircle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txLvl1" styleLbl="revTx">
              <dgm:choose name="Name7">
                <dgm:if name="Name8" func="var" arg="dir" op="equ" val="norm">
                  <dgm:alg type="tx">
                    <dgm:param type="parTxLTRAlign" val="l"/>
                    <dgm:param type="parTxRTLAlign" val="l"/>
                  </dgm:alg>
                </dgm:if>
                <dgm:else name="Name9">
                  <dgm:alg type="tx">
                    <dgm:param type="parTxLTRAlign" val="r"/>
                    <dgm:param type="parTxRTL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lin">
              <dgm:choose name="Name10">
                <dgm:if name="Name11" func="var" arg="dir" op="equ" val="norm">
                  <dgm:alg type="lin">
                    <dgm:param type="linDir" val="fromT"/>
                    <dgm:param type="vertAlign" val="t"/>
                    <dgm:param type="nodeHorzAlign" val="l"/>
                  </dgm:alg>
                </dgm:if>
                <dgm:else name="Name12">
                  <dgm:alg type="lin">
                    <dgm:param type="linDir" val="fromT"/>
                    <dgm:param type="vertAlign" val="t"/>
                    <dgm:param type="nodeHorzAlign" val="r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constrLst>
                <dgm:constr type="userF"/>
                <dgm:constr type="primFontSz" for="ch" forName="txLvl2" refType="userF"/>
                <dgm:constr type="w" for="ch" forName="txLvl2" refType="w"/>
                <dgm:constr type="h" for="ch" forName="txLvl2" refType="primFontSz" refFor="ch" refForName="txLvl2" fact="0.39"/>
                <dgm:constr type="w" for="ch" forName="txLvl3" refType="w"/>
                <dgm:constr type="h" for="ch" forName="txLvl3" refType="primFontSz" refFor="ch" refForName="txLvl2" fact="0.39"/>
                <dgm:constr type="h" for="ch" forName="smCircle" refType="primFontSz" refFor="ch" refForName="txLvl2" fact="0.14"/>
                <dgm:constr type="h" for="ch" forName="indentDot1" refType="primFontSz" refFor="ch" refForName="txLvl2" fact="0.14"/>
                <dgm:constr type="h" for="ch" forName="indentDot2" refType="primFontSz" refFor="ch" refForName="txLvl2" fact="0.14"/>
                <dgm:constr type="h" for="ch" forName="indentDot3" refType="primFontSz" refFor="ch" refForName="txLvl2" fact="0.14"/>
                <dgm:constr type="w" for="ch" forName="indentDot1" refType="w"/>
                <dgm:constr type="w" for="ch" forName="indentDot2" refType="w"/>
                <dgm:constr type="w" for="ch" forName="indentDot3" refType="w"/>
                <dgm:constr type="userI" for="ch" forName="txLvl3" refType="primFontSz" refFor="ch" refForName="txLvl2" fact="0.14"/>
                <dgm:constr type="userI" for="ch" forName="indentDot1" refType="primFontSz" refFor="ch" refForName="txLvl2" fact="0.14"/>
                <dgm:constr type="userI" for="ch" forName="indentDot2" refType="primFontSz" refFor="ch" refForName="txLvl2" fact="0.14"/>
                <dgm:constr type="userI" for="ch" forName="indentDot3" refType="primFontSz" refFor="ch" refForName="txLvl2" fact="0.14"/>
              </dgm:constrLst>
              <dgm:ruleLst>
                <dgm:rule type="primFontSz" for="ch" forName="txLvl2" val="5" fact="NaN" max="NaN"/>
              </dgm:ruleLst>
              <dgm:forEach name="Name13" axis="ch" ptType="node">
                <dgm:layoutNode name="txLvl2" styleLbl="revTx">
                  <dgm:choose name="Name14">
                    <dgm:if name="Name15" func="var" arg="dir" op="equ" val="norm">
                      <dgm:alg type="tx">
                        <dgm:param type="parTxLTRAlign" val="l"/>
                        <dgm:param type="parTxRTLAlign" val="l"/>
                      </dgm:alg>
                    </dgm:if>
                    <dgm:else name="Name16">
                      <dgm:alg type="tx">
                        <dgm:param type="parTxLTRAlign" val="r"/>
                        <dgm:param type="parTxRTLAlign" val="r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self" ptType="node"/>
                  <dgm:constrLst>
                    <dgm:constr type="lMarg"/>
                    <dgm:constr type="rMarg"/>
                    <dgm:constr type="tMarg" refType="primFontSz" fact="0.1"/>
                    <dgm:constr type="bMarg" refType="primFontSz" fact="0.1"/>
                  </dgm:constrLst>
                  <dgm:ruleLst>
                    <dgm:rule type="h" val="INF" fact="NaN" max="NaN"/>
                  </dgm:ruleLst>
                </dgm:layoutNode>
                <dgm:forEach name="Name17" axis="ch" ptType="node" cnt="1">
                  <dgm:layoutNode name="indentDot1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hoose name="Name18">
                      <dgm:if name="Name19" func="var" arg="dir" op="equ" val="norm">
                        <dgm:constrLst>
                          <dgm:constr type="userI"/>
                          <dgm:constr type="w" for="ch" forName="gap1" refType="userI" fact="3"/>
                          <dgm:constr type="w" for="ch" forName="smCircle1" refType="h"/>
                          <dgm:constr type="l" for="ch" forName="smCircle1" refType="r" refFor="ch" refForName="gap1"/>
                        </dgm:constrLst>
                      </dgm:if>
                      <dgm:else name="Name20">
                        <dgm:constrLst>
                          <dgm:constr type="userI"/>
                          <dgm:constr type="w" for="ch" forName="gap1" refType="userI" fact="3"/>
                          <dgm:constr type="w" for="ch" forName="smCircle1" refType="h"/>
                          <dgm:constr type="r" for="ch" forName="smCircle1" refType="l" refFor="ch" refForName="gap1"/>
                        </dgm:constrLst>
                      </dgm:else>
                    </dgm:choose>
                    <dgm:layoutNode name="gap1">
                      <dgm:alg type="sp"/>
                      <dgm:shape xmlns:r="http://schemas.openxmlformats.org/officeDocument/2006/relationships" type="rect" r:blip="" hideGeom="1">
                        <dgm:adjLst/>
                      </dgm:shape>
                      <dgm:presOf/>
                    </dgm:layoutNode>
                    <dgm:layoutNode name="smCircle1" styleLbl="vennNode1">
                      <dgm:alg type="sp"/>
                      <dgm:shape xmlns:r="http://schemas.openxmlformats.org/officeDocument/2006/relationships" type="ellipse" r:blip="">
                        <dgm:adjLst/>
                      </dgm:shape>
                      <dgm:presOf/>
                      <dgm:constrLst>
                        <dgm:constr type="w" refType="h"/>
                      </dgm:constrLst>
                    </dgm:layoutNode>
                  </dgm:layoutNode>
                </dgm:forEach>
                <dgm:forEach name="Name21" axis="ch" ptType="node">
                  <dgm:layoutNode name="txLvl3" styleLbl="revTx">
                    <dgm:varLst>
                      <dgm:bulletEnabled val="1"/>
                    </dgm:varLst>
                    <dgm:choose name="Name22">
                      <dgm:if name="Name23" func="var" arg="dir" op="equ" val="norm">
                        <dgm:alg type="tx">
                          <dgm:param type="parTxLTRAlign" val="l"/>
                          <dgm:param type="parTxRTLAlign" val="l"/>
                          <dgm:param type="shpTxLTRAlignCh" val="l"/>
                          <dgm:param type="shpTxRTLAlignCh" val="l"/>
                        </dgm:alg>
                      </dgm:if>
                      <dgm:else name="Name24">
                        <dgm:alg type="tx">
                          <dgm:param type="parTxLTRAlign" val="r"/>
                          <dgm:param type="parTxRTLAlign" val="r"/>
                          <dgm:param type="shpTxLTRAlignCh" val="r"/>
                          <dgm:param type="shpTxRTLAlignCh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"/>
                    <dgm:choose name="Name25">
                      <dgm:if name="Name26" func="var" arg="dir" op="equ" val="norm">
                        <dgm:constrLst>
                          <dgm:constr type="userI"/>
                          <dgm:constr type="lMarg" refType="userI" fact="8.504"/>
                          <dgm:constr type="rMarg"/>
                          <dgm:constr type="tMarg" refType="primFontSz" fact="0.1"/>
                          <dgm:constr type="bMarg" refType="primFontSz" fact="0.1"/>
                        </dgm:constrLst>
                      </dgm:if>
                      <dgm:else name="Name27">
                        <dgm:constrLst>
                          <dgm:constr type="userI"/>
                          <dgm:constr type="lMarg"/>
                          <dgm:constr type="rMarg" refType="userI" fact="8.504"/>
                          <dgm:constr type="tMarg" refType="primFontSz" fact="0.1"/>
                          <dgm:constr type="bMarg" refType="primFontSz" fact="0.1"/>
                        </dgm:constrLst>
                      </dgm:else>
                    </dgm:choose>
                    <dgm:ruleLst>
                      <dgm:rule type="h" val="INF" fact="NaN" max="NaN"/>
                    </dgm:ruleLst>
                  </dgm:layoutNode>
                  <dgm:forEach name="Name28" axis="followSib" ptType="sibTrans" cnt="1">
                    <dgm:layoutNode name="indentDot2">
                      <dgm:alg type="composite"/>
                      <dgm:shape xmlns:r="http://schemas.openxmlformats.org/officeDocument/2006/relationships" r:blip="">
                        <dgm:adjLst/>
                      </dgm:shape>
                      <dgm:presOf/>
                      <dgm:choose name="Name29">
                        <dgm:if name="Name30" func="var" arg="dir" op="equ" val="norm">
                          <dgm:constrLst>
                            <dgm:constr type="userI"/>
                            <dgm:constr type="w" for="ch" forName="gap2" refType="userI" fact="3"/>
                            <dgm:constr type="w" for="ch" forName="smCircle2" refType="h"/>
                            <dgm:constr type="l" for="ch" forName="smCircle2" refType="r" refFor="ch" refForName="gap2"/>
                          </dgm:constrLst>
                        </dgm:if>
                        <dgm:else name="Name31">
                          <dgm:constrLst>
                            <dgm:constr type="userI"/>
                            <dgm:constr type="w" for="ch" forName="gap2" refType="userI" fact="3"/>
                            <dgm:constr type="w" for="ch" forName="smCircle2" refType="h"/>
                            <dgm:constr type="r" for="ch" forName="smCircle2" refType="l" refFor="ch" refForName="gap2"/>
                          </dgm:constrLst>
                        </dgm:else>
                      </dgm:choose>
                      <dgm:layoutNode name="gap2">
                        <dgm:alg type="sp"/>
                        <dgm:shape xmlns:r="http://schemas.openxmlformats.org/officeDocument/2006/relationships" type="rect" r:blip="" hideGeom="1">
                          <dgm:adjLst/>
                        </dgm:shape>
                        <dgm:presOf/>
                      </dgm:layoutNode>
                      <dgm:layoutNode name="smCircle2" styleLbl="vennNode1">
                        <dgm:alg type="sp"/>
                        <dgm:shape xmlns:r="http://schemas.openxmlformats.org/officeDocument/2006/relationships" type="ellipse" r:blip="">
                          <dgm:adjLst/>
                        </dgm:shape>
                        <dgm:presOf/>
                        <dgm:constrLst>
                          <dgm:constr type="w" refType="h"/>
                        </dgm:constrLst>
                      </dgm:layoutNode>
                    </dgm:layoutNode>
                  </dgm:forEach>
                </dgm:forEach>
                <dgm:choose name="Name32">
                  <dgm:if name="Name33" axis="ch" ptType="node" func="cnt" op="gte" val="1">
                    <dgm:forEach name="Name34" axis="followSib" ptType="sibTrans" cnt="1">
                      <dgm:layoutNode name="indentDot3">
                        <dgm:alg type="composite"/>
                        <dgm:shape xmlns:r="http://schemas.openxmlformats.org/officeDocument/2006/relationships" r:blip="">
                          <dgm:adjLst/>
                        </dgm:shape>
                        <dgm:presOf/>
                        <dgm:choose name="Name35">
                          <dgm:if name="Name36" func="var" arg="dir" op="equ" val="norm">
                            <dgm:constrLst>
                              <dgm:constr type="userI"/>
                              <dgm:constr type="w" for="ch" forName="gap3" refType="userI" fact="3"/>
                              <dgm:constr type="w" for="ch" forName="smCircle3" refType="h"/>
                              <dgm:constr type="l" for="ch" forName="smCircle3" refType="r" refFor="ch" refForName="gap3"/>
                            </dgm:constrLst>
                          </dgm:if>
                          <dgm:else name="Name37">
                            <dgm:constrLst>
                              <dgm:constr type="userI"/>
                              <dgm:constr type="w" for="ch" forName="gap3" refType="userI" fact="3"/>
                              <dgm:constr type="w" for="ch" forName="smCircle3" refType="h"/>
                              <dgm:constr type="r" for="ch" forName="smCircle3" refType="l" refFor="ch" refForName="gap3"/>
                            </dgm:constrLst>
                          </dgm:else>
                        </dgm:choose>
                        <dgm:layoutNode name="gap3">
                          <dgm:alg type="sp"/>
                          <dgm:shape xmlns:r="http://schemas.openxmlformats.org/officeDocument/2006/relationships" type="rect" r:blip="" hideGeom="1">
                            <dgm:adjLst/>
                          </dgm:shape>
                          <dgm:presOf/>
                        </dgm:layoutNode>
                        <dgm:layoutNode name="smCircle3" styleLbl="vennNode1">
                          <dgm:alg type="sp"/>
                          <dgm:shape xmlns:r="http://schemas.openxmlformats.org/officeDocument/2006/relationships" type="ellipse" r:blip="">
                            <dgm:adjLst/>
                          </dgm:shape>
                          <dgm:presOf/>
                          <dgm:constrLst>
                            <dgm:constr type="w" refType="h"/>
                          </dgm:constrLst>
                        </dgm:layoutNode>
                      </dgm:layoutNode>
                    </dgm:forEach>
                  </dgm:if>
                  <dgm:else name="Name38">
                    <dgm:forEach name="Name39" axis="followSib" ptType="sibTrans" cnt="1">
                      <dgm:layoutNode name="smCircle" styleLbl="vennNode1">
                        <dgm:alg type="sp"/>
                        <dgm:shape xmlns:r="http://schemas.openxmlformats.org/officeDocument/2006/relationships" type="ellipse" r:blip="">
                          <dgm:adjLst/>
                        </dgm:shape>
                        <dgm:presOf/>
                        <dgm:constrLst>
                          <dgm:constr type="w" refType="h"/>
                        </dgm:constrLst>
                      </dgm:layoutNode>
                    </dgm:forEach>
                  </dgm:else>
                </dgm:choose>
              </dgm:forEach>
            </dgm:layoutNode>
          </dgm:layoutNode>
          <dgm:choose name="Name40">
            <dgm:if name="Name41" axis="followSib ch" ptType="node node" cnt="1 0" func="cnt" op="gte" val="1">
              <dgm:layoutNode name="overlap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if>
            <dgm:else name="Name42"/>
          </dgm:choose>
        </dgm:if>
        <dgm:else name="Name43">
          <dgm:layoutNode name="noChildren">
            <dgm:alg type="composite"/>
            <dgm:choose name="Name44">
              <dgm:if name="Name45" func="var" arg="dir" op="equ" val="norm">
                <dgm:constrLst>
                  <dgm:constr type="l" for="ch" forName="gap"/>
                  <dgm:constr type="w" for="ch" forName="gap" refType="w" fact="0.043"/>
                  <dgm:constr type="h" for="ch" forName="gap" refType="h"/>
                  <dgm:constr type="t" for="ch" forName="gap"/>
                  <dgm:constr type="l" for="ch" forName="medCircle2" refType="r" refFor="ch" refForName="gap"/>
                  <dgm:constr type="w" for="ch" forName="medCircle2" refType="h" refFor="ch" refForName="medCircle2"/>
                  <dgm:constr type="t" for="ch" forName="medCircle2"/>
                  <dgm:constr type="h" for="ch" forName="medCircle2" refType="h"/>
                  <dgm:constr type="l" for="ch" forName="txLvlOnly1" refType="ctrX" refFor="ch" refForName="medCircle2"/>
                  <dgm:constr type="r" for="ch" forName="txLvlOnly1" refType="w"/>
                  <dgm:constr type="h" for="ch" forName="txLvlOnly1" refType="h"/>
                  <dgm:constr type="t" for="ch" forName="txLvlOnly1"/>
                </dgm:constrLst>
              </dgm:if>
              <dgm:else name="Name46">
                <dgm:constrLst>
                  <dgm:constr type="r" for="ch" forName="gap" refType="w"/>
                  <dgm:constr type="w" for="ch" forName="gap" refType="w" fact="0.043"/>
                  <dgm:constr type="h" for="ch" forName="gap" refType="h"/>
                  <dgm:constr type="t" for="ch" forName="gap"/>
                  <dgm:constr type="r" for="ch" forName="medCircle2" refType="l" refFor="ch" refForName="gap"/>
                  <dgm:constr type="w" for="ch" forName="medCircle2" refType="h" refFor="ch" refForName="medCircle2"/>
                  <dgm:constr type="t" for="ch" forName="medCircle2"/>
                  <dgm:constr type="h" for="ch" forName="medCircle2" refType="h"/>
                  <dgm:constr type="l" for="ch" forName="txLvlOnly1"/>
                  <dgm:constr type="r" for="ch" forName="txLvlOnly1" refType="ctrX" refFor="ch" refForName="medCircle2"/>
                  <dgm:constr type="h" for="ch" forName="txLvlOnly1" refType="h"/>
                  <dgm:constr type="t" for="ch" forName="txLvlOnly1"/>
                </dgm:constrLst>
              </dgm:else>
            </dgm:choose>
            <dgm:layoutNode name="g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medCircle2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txLvlOnly1" styleLbl="revTx">
              <dgm:choose name="Name47">
                <dgm:if name="Name48" func="var" arg="dir" op="equ" val="norm">
                  <dgm:alg type="tx">
                    <dgm:param type="parTxLTRAlign" val="l"/>
                    <dgm:param type="parTxRTLAlign" val="l"/>
                  </dgm:alg>
                </dgm:if>
                <dgm:else name="Name49">
                  <dgm:alg type="tx">
                    <dgm:param type="parTxLTRAlign" val="r"/>
                    <dgm:param type="parTxRTL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</dgm:layoutNod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FD9201-6DD4-9449-B9B5-006315DF4FD8}" type="datetimeFigureOut">
              <a:rPr lang="it-IT" smtClean="0"/>
              <a:t>11/05/20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88EA6C-E966-4648-8312-0D8A94FDA69A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836149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567B9F-2807-A14F-B7A1-5B837C14E120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818725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567B9F-2807-A14F-B7A1-5B837C14E120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958464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567B9F-2807-A14F-B7A1-5B837C14E120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58459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567B9F-2807-A14F-B7A1-5B837C14E120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361390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567B9F-2807-A14F-B7A1-5B837C14E120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209892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567B9F-2807-A14F-B7A1-5B837C14E120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703937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567B9F-2807-A14F-B7A1-5B837C14E120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994881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567B9F-2807-A14F-B7A1-5B837C14E120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242062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551696-AD1D-1642-8F24-845459C784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B00185B-3464-514B-9EDA-C401AE29D2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7B46EB-18CE-0643-A8BD-295D9E4EB9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6B967-7F20-BB4D-80CD-42169E1059FA}" type="datetimeFigureOut">
              <a:rPr lang="it-IT" smtClean="0"/>
              <a:t>11/05/20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C5DF8D-B109-8347-8BFB-BD9E556FE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E1F22D-E06E-2445-8851-EEA9D3808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4FB5A-A516-1C45-A93A-7D12A98ECDA1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937122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B60207-70C7-0F42-A866-660E8AC96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BD19DA-1277-E748-A737-3A6701CFAD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FBC37B-3AFC-0147-8F13-092DB0F368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6B967-7F20-BB4D-80CD-42169E1059FA}" type="datetimeFigureOut">
              <a:rPr lang="it-IT" smtClean="0"/>
              <a:t>11/05/20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3E08AA-EF7C-BA42-8965-B935CA1B8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BA7F1F-5A34-6C4A-A58C-AA525D070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4FB5A-A516-1C45-A93A-7D12A98ECDA1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624470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65DF28C-E960-FC4D-857E-26C65A64EF7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E0BF87-49EB-E448-8121-A2DED6EE02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578F66-9DAE-9B47-80CB-879E00ABC2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6B967-7F20-BB4D-80CD-42169E1059FA}" type="datetimeFigureOut">
              <a:rPr lang="it-IT" smtClean="0"/>
              <a:t>11/05/20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952948-A7AA-6E45-A75A-82CF643AA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6CF637-E234-7744-A759-8C4026C94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4FB5A-A516-1C45-A93A-7D12A98ECDA1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613505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273248-FF7C-234E-B5FA-DB6AB8A10B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79EA12-66A2-C445-91AF-AC5F96DC98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801B64-DA02-D84D-ADC8-F6A8702FF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6B967-7F20-BB4D-80CD-42169E1059FA}" type="datetimeFigureOut">
              <a:rPr lang="it-IT" smtClean="0"/>
              <a:t>11/05/20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E094CB-6853-8241-B237-E1F17C530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07B5B4-9713-0E4D-8ED3-4D79C4758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4FB5A-A516-1C45-A93A-7D12A98ECDA1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579008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6F9156-4BD6-9A47-94A7-CF2B1482C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709ACA-A695-A64D-93F5-5631048D7F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60ABF8-AB10-7947-9606-452F1986AF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6B967-7F20-BB4D-80CD-42169E1059FA}" type="datetimeFigureOut">
              <a:rPr lang="it-IT" smtClean="0"/>
              <a:t>11/05/20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15303E-4ECB-8741-8A39-E81C46518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99D5FC-EFC8-DE40-A672-DD2CFD01A3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4FB5A-A516-1C45-A93A-7D12A98ECDA1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103697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19877C-08D1-1444-98BB-CD46BB3C0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3BC8CB-8F92-1440-9252-11B574A0C6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ADDC1C-5F75-0C45-993E-ADE1856C34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BD19D3-877E-CE46-9D98-2668645E5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6B967-7F20-BB4D-80CD-42169E1059FA}" type="datetimeFigureOut">
              <a:rPr lang="it-IT" smtClean="0"/>
              <a:t>11/05/20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12E369-038C-934E-A7EB-3BA9491991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03057D-7655-AE47-8B6D-6C21EC326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4FB5A-A516-1C45-A93A-7D12A98ECDA1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938928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F76A11-FB63-3948-BEEC-3401CC63C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625096-AB94-7245-BDC5-0D9EA9296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FB93D0-94CC-D54E-95D3-47C0EDB0C9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E3FE64-99C8-D145-B63B-4D43256884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6C1B4FC-4B7F-C641-B715-8C2F0BA602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290E20C-0D9C-F642-9CAD-C2A48EAFD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6B967-7F20-BB4D-80CD-42169E1059FA}" type="datetimeFigureOut">
              <a:rPr lang="it-IT" smtClean="0"/>
              <a:t>11/05/20</a:t>
            </a:fld>
            <a:endParaRPr lang="it-I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3FCA10D-4A7E-644F-90D2-4076B4730B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895C86-B449-EF47-A182-085CAF2FC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4FB5A-A516-1C45-A93A-7D12A98ECDA1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925376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61ADE-56B2-EC48-A470-93A1CD5AD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20F36F4-BBBA-4948-9ACC-0D1A8A96DB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6B967-7F20-BB4D-80CD-42169E1059FA}" type="datetimeFigureOut">
              <a:rPr lang="it-IT" smtClean="0"/>
              <a:t>11/05/20</a:t>
            </a:fld>
            <a:endParaRPr 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4D1D09E-B2BD-354A-B9BC-DF176537DA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3622FD-E6ED-5148-8EC9-39CDC91F1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4FB5A-A516-1C45-A93A-7D12A98ECDA1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542958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D038E9F-C3F1-7241-953B-5A0C0D2435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6B967-7F20-BB4D-80CD-42169E1059FA}" type="datetimeFigureOut">
              <a:rPr lang="it-IT" smtClean="0"/>
              <a:t>11/05/20</a:t>
            </a:fld>
            <a:endParaRPr lang="it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0FDC809-1A28-BB4A-BDAE-7BEFE641D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E250D7-9F53-2645-9B3A-5B7DED85D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4FB5A-A516-1C45-A93A-7D12A98ECDA1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054055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55AEE6-932D-5741-9154-9CB566E61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1D22EB-3FBD-7043-A247-0EC078F937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7BFFB3-C2A1-0C46-9A00-ED5A65897B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54B789-FE83-9340-BD2D-A8A4232F8E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6B967-7F20-BB4D-80CD-42169E1059FA}" type="datetimeFigureOut">
              <a:rPr lang="it-IT" smtClean="0"/>
              <a:t>11/05/20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62B778-C757-F140-AAFD-E2ED6B2290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6CD5DC-B9A5-EB4B-89FA-35F62A8E3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4FB5A-A516-1C45-A93A-7D12A98ECDA1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333877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96D53-56D7-024A-9D0E-422689906F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3980EBC-89EE-AC44-A7E2-44CD39EFE1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0DF978-20B8-9D41-B4ED-F4DDB78208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E97710-CF4F-4742-BE2F-CB6671BD03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6B967-7F20-BB4D-80CD-42169E1059FA}" type="datetimeFigureOut">
              <a:rPr lang="it-IT" smtClean="0"/>
              <a:t>11/05/20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0B4B62-26BE-0D4E-91B5-08C142FD3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A376BA-9230-4F43-B5DC-72ACA4C44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4FB5A-A516-1C45-A93A-7D12A98ECDA1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545138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7E3A83B-EADE-7E4E-80AD-3EDEE649A7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4499F8-7C45-894A-B242-45E42FB836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55050-F8E4-5046-BBFF-F7290F61BA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E6B967-7F20-BB4D-80CD-42169E1059FA}" type="datetimeFigureOut">
              <a:rPr lang="it-IT" smtClean="0"/>
              <a:t>11/05/20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1903D-7356-E347-8607-02A13D2122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C634FF-B52A-344C-8E7A-89C2A1A35C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14FB5A-A516-1C45-A93A-7D12A98ECDA1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15016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.png"/><Relationship Id="rId5" Type="http://schemas.openxmlformats.org/officeDocument/2006/relationships/image" Target="../media/image2.tiff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tiff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tiff"/><Relationship Id="rId5" Type="http://schemas.openxmlformats.org/officeDocument/2006/relationships/image" Target="../media/image3.tiff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1.png"/><Relationship Id="rId4" Type="http://schemas.openxmlformats.org/officeDocument/2006/relationships/notesSlide" Target="../notesSlides/notesSlide5.xml"/><Relationship Id="rId9" Type="http://schemas.microsoft.com/office/2007/relationships/diagramDrawing" Target="../diagrams/drawing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13" Type="http://schemas.openxmlformats.org/officeDocument/2006/relationships/image" Target="../media/image10.tiff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2.xml"/><Relationship Id="rId12" Type="http://schemas.openxmlformats.org/officeDocument/2006/relationships/image" Target="../media/image9.tiff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diagramLayout" Target="../diagrams/layout2.xml"/><Relationship Id="rId11" Type="http://schemas.openxmlformats.org/officeDocument/2006/relationships/image" Target="../media/image8.tiff"/><Relationship Id="rId5" Type="http://schemas.openxmlformats.org/officeDocument/2006/relationships/diagramData" Target="../diagrams/data2.xml"/><Relationship Id="rId15" Type="http://schemas.openxmlformats.org/officeDocument/2006/relationships/image" Target="../media/image1.png"/><Relationship Id="rId10" Type="http://schemas.openxmlformats.org/officeDocument/2006/relationships/image" Target="../media/image7.tiff"/><Relationship Id="rId4" Type="http://schemas.openxmlformats.org/officeDocument/2006/relationships/notesSlide" Target="../notesSlides/notesSlide6.xml"/><Relationship Id="rId9" Type="http://schemas.microsoft.com/office/2007/relationships/diagramDrawing" Target="../diagrams/drawing2.xml"/><Relationship Id="rId14" Type="http://schemas.openxmlformats.org/officeDocument/2006/relationships/image" Target="../media/image11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.xml"/><Relationship Id="rId13" Type="http://schemas.openxmlformats.org/officeDocument/2006/relationships/image" Target="../media/image13.png"/><Relationship Id="rId3" Type="http://schemas.openxmlformats.org/officeDocument/2006/relationships/audio" Target="../media/media8.m4a"/><Relationship Id="rId7" Type="http://schemas.openxmlformats.org/officeDocument/2006/relationships/diagramLayout" Target="../diagrams/layout3.xml"/><Relationship Id="rId12" Type="http://schemas.microsoft.com/office/2007/relationships/hdphoto" Target="../media/hdphoto1.wdp"/><Relationship Id="rId2" Type="http://schemas.microsoft.com/office/2007/relationships/media" Target="../media/media8.m4a"/><Relationship Id="rId1" Type="http://schemas.openxmlformats.org/officeDocument/2006/relationships/tags" Target="../tags/tag1.xml"/><Relationship Id="rId6" Type="http://schemas.openxmlformats.org/officeDocument/2006/relationships/diagramData" Target="../diagrams/data3.xml"/><Relationship Id="rId11" Type="http://schemas.openxmlformats.org/officeDocument/2006/relationships/image" Target="../media/image12.png"/><Relationship Id="rId5" Type="http://schemas.openxmlformats.org/officeDocument/2006/relationships/notesSlide" Target="../notesSlides/notesSlide8.xml"/><Relationship Id="rId10" Type="http://schemas.microsoft.com/office/2007/relationships/diagramDrawing" Target="../diagrams/drawing3.xml"/><Relationship Id="rId4" Type="http://schemas.openxmlformats.org/officeDocument/2006/relationships/slideLayout" Target="../slideLayouts/slideLayout2.xml"/><Relationship Id="rId9" Type="http://schemas.openxmlformats.org/officeDocument/2006/relationships/diagramColors" Target="../diagrams/colors3.xml"/><Relationship Id="rId1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174B7E-BD4C-8243-8069-2E43D20968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Biotecnologie industriali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3E444D-BFA7-D646-A9F3-9F1A9EDE9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it-IT" sz="2400" dirty="0"/>
              <a:t>Ramo della biotecnologia molecolare è </a:t>
            </a:r>
            <a:r>
              <a:rPr lang="it-IT" sz="2400" i="1" dirty="0"/>
              <a:t>polivalente</a:t>
            </a:r>
            <a:r>
              <a:rPr lang="it-IT" sz="2400" dirty="0"/>
              <a:t> in quanto comprende tutte le tecniche e processi di una varietà di settori.</a:t>
            </a:r>
          </a:p>
          <a:p>
            <a:pPr algn="just"/>
            <a:r>
              <a:rPr lang="it-IT" sz="2400" dirty="0"/>
              <a:t>Produzione di enzimi – catalizzatori che velocizzano molti processi. </a:t>
            </a:r>
          </a:p>
          <a:p>
            <a:pPr algn="just"/>
            <a:r>
              <a:rPr lang="it-IT" sz="2400" dirty="0" err="1"/>
              <a:t>Biobanche</a:t>
            </a:r>
            <a:r>
              <a:rPr lang="it-IT" sz="2400" dirty="0"/>
              <a:t> </a:t>
            </a:r>
          </a:p>
          <a:p>
            <a:pPr algn="just"/>
            <a:r>
              <a:rPr lang="it-IT" sz="2400" dirty="0"/>
              <a:t>Bioetica </a:t>
            </a:r>
          </a:p>
          <a:p>
            <a:pPr algn="just"/>
            <a:endParaRPr lang="it-IT" sz="24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5D34BF6-F96F-CF40-A599-C10E93594E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944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4685"/>
    </mc:Choice>
    <mc:Fallback xmlns="">
      <p:transition spd="slow" advTm="4646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753C8F-0D94-464A-82F6-BA51BE7E6C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Biotecnologie acquatiche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C44367-21EA-054F-9BD3-91F5621A81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it-IT" sz="2400" dirty="0"/>
              <a:t>L'applicazione della biotecnologia in acquacoltura può molto migliorare la produttività dei corpi nelle acque libere.</a:t>
            </a:r>
          </a:p>
          <a:p>
            <a:pPr algn="just"/>
            <a:r>
              <a:rPr lang="it-IT" sz="2400" dirty="0"/>
              <a:t>Potenziale per migliorare:</a:t>
            </a:r>
            <a:endParaRPr lang="it-IT" sz="2000" dirty="0"/>
          </a:p>
          <a:p>
            <a:pPr lvl="1" algn="just"/>
            <a:r>
              <a:rPr lang="it-IT" sz="2000" dirty="0"/>
              <a:t>tasso di crescita,</a:t>
            </a:r>
          </a:p>
          <a:p>
            <a:pPr lvl="1" algn="just"/>
            <a:r>
              <a:rPr lang="it-IT" sz="2000" dirty="0"/>
              <a:t>potenziale riproduttivo, </a:t>
            </a:r>
          </a:p>
          <a:p>
            <a:pPr lvl="1" algn="just"/>
            <a:r>
              <a:rPr lang="it-IT" sz="2000" dirty="0"/>
              <a:t>resistenza alle malattie, </a:t>
            </a:r>
          </a:p>
          <a:p>
            <a:pPr lvl="1" algn="just"/>
            <a:r>
              <a:rPr lang="it-IT" sz="2000" dirty="0"/>
              <a:t>resistenza alle avverse condizioni ambientali. </a:t>
            </a:r>
          </a:p>
          <a:p>
            <a:pPr lvl="1" algn="just"/>
            <a:endParaRPr lang="it-IT" sz="2000" dirty="0"/>
          </a:p>
          <a:p>
            <a:pPr lvl="1" algn="just"/>
            <a:endParaRPr lang="it-IT" sz="2000" dirty="0"/>
          </a:p>
          <a:p>
            <a:pPr algn="just"/>
            <a:r>
              <a:rPr lang="it-IT" sz="2400" b="1" i="1" dirty="0" err="1"/>
              <a:t>Bioprospecting</a:t>
            </a:r>
            <a:r>
              <a:rPr lang="it-IT" sz="2400" i="1" dirty="0"/>
              <a:t> – </a:t>
            </a:r>
            <a:r>
              <a:rPr lang="it-IT" sz="2400" dirty="0"/>
              <a:t>creazione di una banca dati degli “strumenti genetici” per un uso futuro.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FE6FB4-4BFB-334B-8A33-831A301183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01075" y="2752676"/>
            <a:ext cx="2492374" cy="1220043"/>
          </a:xfrm>
          <a:prstGeom prst="rect">
            <a:avLst/>
          </a:prstGeom>
          <a:effectLst>
            <a:reflection blurRad="6350" stA="52000" endA="300" endPos="35000" dir="5400000" sy="-100000" algn="bl" rotWithShape="0"/>
            <a:softEdge rad="38100"/>
          </a:effec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E810B32-E5DD-0943-967C-B3305F13AF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462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5069"/>
    </mc:Choice>
    <mc:Fallback xmlns="">
      <p:transition spd="slow" advTm="2250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753C8F-0D94-464A-82F6-BA51BE7E6C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Biotecnologie ambientali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C44367-21EA-054F-9BD3-91F5621A81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sz="2400" dirty="0"/>
              <a:t>Minimizzare l’impatto sull’ecosistema naturale.</a:t>
            </a:r>
          </a:p>
          <a:p>
            <a:r>
              <a:rPr lang="it-IT" sz="2400" dirty="0"/>
              <a:t>Preservare specie minacciate e in via di estinzione.</a:t>
            </a:r>
          </a:p>
          <a:p>
            <a:pPr lvl="1"/>
            <a:r>
              <a:rPr lang="it-IT" sz="2000" dirty="0" err="1"/>
              <a:t>Biorimedio</a:t>
            </a:r>
            <a:r>
              <a:rPr lang="it-IT" sz="2000" dirty="0"/>
              <a:t> </a:t>
            </a:r>
          </a:p>
          <a:p>
            <a:pPr lvl="1"/>
            <a:r>
              <a:rPr lang="it-IT" sz="2000" dirty="0"/>
              <a:t>Produzione di </a:t>
            </a:r>
            <a:r>
              <a:rPr lang="it-IT" sz="2000" dirty="0" err="1"/>
              <a:t>bio</a:t>
            </a:r>
            <a:r>
              <a:rPr lang="it-IT" sz="2000" dirty="0"/>
              <a:t> carburante</a:t>
            </a:r>
          </a:p>
          <a:p>
            <a:pPr lvl="1"/>
            <a:r>
              <a:rPr lang="it-IT" sz="2000" dirty="0"/>
              <a:t>Conservazione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5DD091-EE37-E148-B590-852C3209A6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6493" y="4989513"/>
            <a:ext cx="1468409" cy="11874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1114256-E4CA-874D-A98C-0A8D4C27C1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16982" y="4879975"/>
            <a:ext cx="2109787" cy="1406525"/>
          </a:xfrm>
          <a:prstGeom prst="rect">
            <a:avLst/>
          </a:prstGeom>
          <a:effectLst>
            <a:softEdge rad="50800"/>
          </a:effec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DB2B959C-73A8-4742-A833-E43B38FE87E0}"/>
              </a:ext>
            </a:extLst>
          </p:cNvPr>
          <p:cNvGrpSpPr/>
          <p:nvPr/>
        </p:nvGrpSpPr>
        <p:grpSpPr>
          <a:xfrm>
            <a:off x="1074739" y="3879851"/>
            <a:ext cx="3816062" cy="2872105"/>
            <a:chOff x="1074739" y="3879851"/>
            <a:chExt cx="3816062" cy="287210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45A965F-C573-9245-AA2F-E514C2B23F7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74739" y="3879851"/>
              <a:ext cx="3749674" cy="2812256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2E63B84-55B1-9C45-8F35-DD2E2EA6AADB}"/>
                </a:ext>
              </a:extLst>
            </p:cNvPr>
            <p:cNvSpPr/>
            <p:nvPr/>
          </p:nvSpPr>
          <p:spPr>
            <a:xfrm>
              <a:off x="3961497" y="6286500"/>
              <a:ext cx="929304" cy="4654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17F61378-E87E-3B48-9CD8-562AEE76C9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763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4654"/>
    </mc:Choice>
    <mc:Fallback xmlns="">
      <p:transition spd="slow" advTm="5246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753C8F-0D94-464A-82F6-BA51BE7E6C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Biotecnologie computazionali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C44367-21EA-054F-9BD3-91F5621A81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it-IT" sz="2400" dirty="0"/>
              <a:t>Biologia dei sistemi (rete, network).</a:t>
            </a:r>
          </a:p>
          <a:p>
            <a:r>
              <a:rPr lang="it-IT" sz="2400" dirty="0"/>
              <a:t>Si basa sulla computazione e sulla modellazione dei diversi dati sperimentali.</a:t>
            </a:r>
          </a:p>
          <a:p>
            <a:pPr lvl="1"/>
            <a:r>
              <a:rPr lang="it-IT" sz="2000" dirty="0"/>
              <a:t>Genomica </a:t>
            </a:r>
          </a:p>
          <a:p>
            <a:pPr lvl="1"/>
            <a:r>
              <a:rPr lang="it-IT" sz="2000" dirty="0"/>
              <a:t>Proteomica  </a:t>
            </a:r>
          </a:p>
          <a:p>
            <a:pPr lvl="1"/>
            <a:r>
              <a:rPr lang="it-IT" sz="2000" dirty="0" err="1"/>
              <a:t>Trascrittomica</a:t>
            </a:r>
            <a:r>
              <a:rPr lang="it-IT" sz="2000" dirty="0"/>
              <a:t>  </a:t>
            </a:r>
          </a:p>
          <a:p>
            <a:r>
              <a:rPr lang="it-IT" sz="2400" dirty="0"/>
              <a:t>Vantaggi:</a:t>
            </a:r>
          </a:p>
          <a:p>
            <a:pPr lvl="1"/>
            <a:r>
              <a:rPr lang="it-IT" sz="2000" dirty="0"/>
              <a:t>Tempo </a:t>
            </a:r>
          </a:p>
          <a:p>
            <a:pPr lvl="1"/>
            <a:r>
              <a:rPr lang="it-IT" sz="2000" dirty="0"/>
              <a:t>Costi  </a:t>
            </a:r>
          </a:p>
          <a:p>
            <a:r>
              <a:rPr lang="it-IT" sz="2400" dirty="0"/>
              <a:t>Sviluppo di enzimi di nuova generazione.</a:t>
            </a:r>
          </a:p>
          <a:p>
            <a:r>
              <a:rPr lang="it-IT" sz="2400" dirty="0"/>
              <a:t>Studio strutturale di proteine e mutazioni.  </a:t>
            </a:r>
          </a:p>
          <a:p>
            <a:r>
              <a:rPr lang="it-IT" sz="2400" dirty="0"/>
              <a:t>Interazioni dinamiche tra varie molecole.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2148AA-0FD1-0348-A27B-878C5A53CD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09524" y="2807698"/>
            <a:ext cx="3644276" cy="362605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60F0614-D148-D348-8C02-4A235C8B995C}"/>
              </a:ext>
            </a:extLst>
          </p:cNvPr>
          <p:cNvSpPr txBox="1"/>
          <p:nvPr/>
        </p:nvSpPr>
        <p:spPr>
          <a:xfrm>
            <a:off x="8288593" y="6433753"/>
            <a:ext cx="28638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/>
              <a:t>Interazione tra complessi molecolari 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6D4967E-39B3-9E43-BE60-B05057FD59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9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3166"/>
    </mc:Choice>
    <mc:Fallback xmlns="">
      <p:transition spd="slow" advTm="2931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753C8F-0D94-464A-82F6-BA51BE7E6C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Biotecnologie e </a:t>
            </a:r>
            <a:br>
              <a:rPr lang="it-IT" b="1" dirty="0">
                <a:solidFill>
                  <a:srgbClr val="FF0000"/>
                </a:solidFill>
              </a:rPr>
            </a:br>
            <a:r>
              <a:rPr lang="it-IT" b="1" dirty="0">
                <a:solidFill>
                  <a:srgbClr val="FF0000"/>
                </a:solidFill>
              </a:rPr>
              <a:t>la scoperta di nuovi farmaci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3737556B-46AA-C344-91DC-8746458034F4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8211C00-8D77-4E4B-A036-0B603364EF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032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7862"/>
    </mc:Choice>
    <mc:Fallback xmlns="">
      <p:transition spd="slow" advTm="1778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753C8F-0D94-464A-82F6-BA51BE7E6C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Tendenze recenti in biotecnologia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35037ED8-5AC2-7440-9F45-9B5291119DFE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838200" y="1797916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FC647862-7848-7246-8800-27D1FE7B1EA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04112" y="1783168"/>
            <a:ext cx="1444104" cy="812309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9F92710-C5A2-504F-974D-BC78463A7CD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48216" y="2610225"/>
            <a:ext cx="1444104" cy="812309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892408B-6DD6-F149-B3DF-C527162D535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592320" y="3476148"/>
            <a:ext cx="1461319" cy="808389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36F26D2-15D7-7E42-9A6B-CA5AA7E0257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053639" y="4338151"/>
            <a:ext cx="1424575" cy="767686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78BDE77-948D-9843-90E1-D2CA9C37B91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467805" y="5178399"/>
            <a:ext cx="1443552" cy="827057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3AFE3C07-E0CD-6640-9E6D-DA5EF44DD7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161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083"/>
    </mc:Choice>
    <mc:Fallback xmlns="">
      <p:transition spd="slow" advTm="540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753C8F-0D94-464A-82F6-BA51BE7E6C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Nanotecnologie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C44367-21EA-054F-9BD3-91F5621A81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it-IT" sz="2400" dirty="0"/>
              <a:t>Ramo delle biotecnologie che studia materiali con caratteristiche strutturali su scala dimensionale nell'ordine del nanometro (10</a:t>
            </a:r>
            <a:r>
              <a:rPr lang="it-IT" sz="2400" baseline="30000" dirty="0"/>
              <a:t>-9</a:t>
            </a:r>
            <a:r>
              <a:rPr lang="it-IT" sz="2400" dirty="0"/>
              <a:t>m). </a:t>
            </a:r>
          </a:p>
          <a:p>
            <a:r>
              <a:rPr lang="it-IT" sz="2400" dirty="0"/>
              <a:t>Applicazioni in: </a:t>
            </a:r>
          </a:p>
          <a:p>
            <a:pPr lvl="1"/>
            <a:r>
              <a:rPr lang="it-IT" sz="2000" dirty="0"/>
              <a:t>Beni di consumo </a:t>
            </a:r>
          </a:p>
          <a:p>
            <a:pPr lvl="2"/>
            <a:r>
              <a:rPr lang="it-IT" sz="1600" dirty="0"/>
              <a:t>Settore alimentare </a:t>
            </a:r>
          </a:p>
          <a:p>
            <a:pPr lvl="2"/>
            <a:r>
              <a:rPr lang="it-IT" sz="1600" dirty="0"/>
              <a:t>Cosmetica</a:t>
            </a:r>
          </a:p>
          <a:p>
            <a:pPr lvl="2"/>
            <a:r>
              <a:rPr lang="it-IT" sz="1600" dirty="0"/>
              <a:t>Agricoltura </a:t>
            </a:r>
          </a:p>
          <a:p>
            <a:pPr lvl="1"/>
            <a:r>
              <a:rPr lang="it-IT" sz="2000" dirty="0"/>
              <a:t>Medicina </a:t>
            </a:r>
          </a:p>
          <a:p>
            <a:pPr lvl="2"/>
            <a:r>
              <a:rPr lang="it-IT" sz="1600" dirty="0"/>
              <a:t>Diagnostica </a:t>
            </a:r>
          </a:p>
          <a:p>
            <a:pPr lvl="2"/>
            <a:r>
              <a:rPr lang="it-IT" sz="1600" dirty="0"/>
              <a:t>Somministrazione farmaci </a:t>
            </a:r>
          </a:p>
          <a:p>
            <a:pPr lvl="2"/>
            <a:r>
              <a:rPr lang="it-IT" sz="1600" dirty="0"/>
              <a:t>Ingegneria tissutale </a:t>
            </a:r>
          </a:p>
          <a:p>
            <a:pPr lvl="1"/>
            <a:r>
              <a:rPr lang="it-IT" sz="2000" dirty="0"/>
              <a:t>Chimica e ambiente </a:t>
            </a:r>
          </a:p>
          <a:p>
            <a:pPr lvl="1"/>
            <a:r>
              <a:rPr lang="it-IT" sz="2000" dirty="0"/>
              <a:t>Energia </a:t>
            </a:r>
          </a:p>
          <a:p>
            <a:pPr lvl="1"/>
            <a:r>
              <a:rPr lang="it-IT" sz="2000" dirty="0"/>
              <a:t>Informazione e comunicazione </a:t>
            </a:r>
          </a:p>
          <a:p>
            <a:endParaRPr lang="it-IT" sz="24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B336BEA-B871-EE46-BA52-4D3C7FB4B8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370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2186"/>
    </mc:Choice>
    <mc:Fallback xmlns="">
      <p:transition spd="slow" advTm="2721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0CCA4-A98D-314C-8047-53FD6AD76F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6096"/>
            <a:ext cx="10515600" cy="1325563"/>
          </a:xfrm>
        </p:spPr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Nanotecnologie 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2D22B0CD-E8E2-E246-BF95-D33180A35EEF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-1363899" y="1296784"/>
          <a:ext cx="12717699" cy="52625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072A164-7060-0D44-AAAB-4C2420548CC7}"/>
              </a:ext>
            </a:extLst>
          </p:cNvPr>
          <p:cNvCxnSpPr>
            <a:cxnSpLocks/>
          </p:cNvCxnSpPr>
          <p:nvPr/>
        </p:nvCxnSpPr>
        <p:spPr>
          <a:xfrm flipH="1" flipV="1">
            <a:off x="9195132" y="3267787"/>
            <a:ext cx="1" cy="58189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232DEF68-FEFA-CB48-A61B-BC476A46FE49}"/>
              </a:ext>
            </a:extLst>
          </p:cNvPr>
          <p:cNvSpPr txBox="1"/>
          <p:nvPr/>
        </p:nvSpPr>
        <p:spPr>
          <a:xfrm>
            <a:off x="9445314" y="3405573"/>
            <a:ext cx="2192075" cy="369332"/>
          </a:xfrm>
          <a:prstGeom prst="rect">
            <a:avLst/>
          </a:prstGeom>
          <a:noFill/>
          <a:effectLst>
            <a:reflection blurRad="6350" stA="50000" endA="300" endPos="55000" dir="5400000" sy="-100000" algn="bl" rotWithShape="0"/>
            <a:softEdge rad="25400"/>
          </a:effectLst>
        </p:spPr>
        <p:txBody>
          <a:bodyPr wrap="none" rtlCol="0">
            <a:spAutoFit/>
          </a:bodyPr>
          <a:lstStyle/>
          <a:p>
            <a:r>
              <a:rPr lang="it-IT" b="1" dirty="0"/>
              <a:t>Sicurezza ed efficacia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63FFC36-08DC-274E-A1EB-ADDC093E036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04" b="99410" l="0" r="9566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700077" y="1701659"/>
            <a:ext cx="637885" cy="460077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6C75D60-EED4-434E-A284-636EE80031A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04" b="99410" l="0" r="9566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 flipH="1">
            <a:off x="1384812" y="1733165"/>
            <a:ext cx="637885" cy="460077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B6A42E2-F4F0-C14C-ACFF-13CD7FBD233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80797" y="3060611"/>
            <a:ext cx="2387281" cy="955845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7D77B15-FE0A-A54D-A8C5-89FFE414087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29346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1636"/>
    </mc:Choice>
    <mc:Fallback xmlns="">
      <p:transition spd="slow" advTm="3716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50.5|17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295</Words>
  <Application>Microsoft Macintosh PowerPoint</Application>
  <PresentationFormat>Widescreen</PresentationFormat>
  <Paragraphs>83</Paragraphs>
  <Slides>8</Slides>
  <Notes>8</Notes>
  <HiddenSlides>0</HiddenSlides>
  <MMClips>8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Biotecnologie industriali </vt:lpstr>
      <vt:lpstr>Biotecnologie acquatiche </vt:lpstr>
      <vt:lpstr>Biotecnologie ambientali </vt:lpstr>
      <vt:lpstr>Biotecnologie computazionali</vt:lpstr>
      <vt:lpstr>Biotecnologie e  la scoperta di nuovi farmaci</vt:lpstr>
      <vt:lpstr>Tendenze recenti in biotecnologia</vt:lpstr>
      <vt:lpstr>Nanotecnologie </vt:lpstr>
      <vt:lpstr>Nanotecnologie 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Biotecnologie industriali </dc:title>
  <dc:creator>suzana.aulic@icgeb.org</dc:creator>
  <cp:lastModifiedBy>suzana.aulic@icgeb.org</cp:lastModifiedBy>
  <cp:revision>5</cp:revision>
  <dcterms:created xsi:type="dcterms:W3CDTF">2020-05-11T15:44:11Z</dcterms:created>
  <dcterms:modified xsi:type="dcterms:W3CDTF">2020-05-11T16:13:40Z</dcterms:modified>
</cp:coreProperties>
</file>