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95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77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06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89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33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05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99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49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79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1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82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3A0B-7F62-4B28-A3A7-FC968BE58B60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74643-CACD-45C4-B186-1C39EA6229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70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0551" y="172528"/>
            <a:ext cx="1155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Inserimento della componente spaziale al </a:t>
            </a:r>
            <a:r>
              <a:rPr lang="it-IT" sz="2400" dirty="0" err="1" smtClean="0"/>
              <a:t>dbase</a:t>
            </a:r>
            <a:r>
              <a:rPr lang="it-IT" sz="2400" dirty="0" smtClean="0"/>
              <a:t> universitario dell’esercitazione</a:t>
            </a:r>
            <a:endParaRPr lang="it-IT" sz="2400" dirty="0"/>
          </a:p>
        </p:txBody>
      </p:sp>
      <p:pic>
        <p:nvPicPr>
          <p:cNvPr id="3" name="sld_9_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519" y="720304"/>
            <a:ext cx="10627743" cy="59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2</cp:revision>
  <dcterms:created xsi:type="dcterms:W3CDTF">2020-05-12T12:51:27Z</dcterms:created>
  <dcterms:modified xsi:type="dcterms:W3CDTF">2020-05-12T13:05:13Z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