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6AA9-6DEE-440E-8FD0-CEFA78255D26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979C-BCD5-4F79-B484-60C1AABBA0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6988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6AA9-6DEE-440E-8FD0-CEFA78255D26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979C-BCD5-4F79-B484-60C1AABBA0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7633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6AA9-6DEE-440E-8FD0-CEFA78255D26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979C-BCD5-4F79-B484-60C1AABBA0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846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6AA9-6DEE-440E-8FD0-CEFA78255D26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979C-BCD5-4F79-B484-60C1AABBA0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1033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6AA9-6DEE-440E-8FD0-CEFA78255D26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979C-BCD5-4F79-B484-60C1AABBA0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276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6AA9-6DEE-440E-8FD0-CEFA78255D26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979C-BCD5-4F79-B484-60C1AABBA0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8131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6AA9-6DEE-440E-8FD0-CEFA78255D26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979C-BCD5-4F79-B484-60C1AABBA0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9357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6AA9-6DEE-440E-8FD0-CEFA78255D26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979C-BCD5-4F79-B484-60C1AABBA0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903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6AA9-6DEE-440E-8FD0-CEFA78255D26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979C-BCD5-4F79-B484-60C1AABBA0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820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6AA9-6DEE-440E-8FD0-CEFA78255D26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979C-BCD5-4F79-B484-60C1AABBA0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1831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6AA9-6DEE-440E-8FD0-CEFA78255D26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979C-BCD5-4F79-B484-60C1AABBA0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501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36AA9-6DEE-440E-8FD0-CEFA78255D26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F979C-BCD5-4F79-B484-60C1AABBA0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752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07034" y="181155"/>
            <a:ext cx="11507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Database archeologico/numismatico dedicato ai ritrovamenti monetali in formato </a:t>
            </a:r>
            <a:r>
              <a:rPr lang="it-IT" sz="2000" dirty="0" err="1" smtClean="0"/>
              <a:t>Ms</a:t>
            </a:r>
            <a:r>
              <a:rPr lang="it-IT" sz="2000" dirty="0" smtClean="0"/>
              <a:t> Access</a:t>
            </a:r>
            <a:endParaRPr lang="it-IT" sz="2000" dirty="0"/>
          </a:p>
        </p:txBody>
      </p:sp>
      <p:pic>
        <p:nvPicPr>
          <p:cNvPr id="3" name="sld_10_film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098" y="642666"/>
            <a:ext cx="10707298" cy="602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5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</Words>
  <Application>Microsoft Office PowerPoint</Application>
  <PresentationFormat>Widescreen</PresentationFormat>
  <Paragraphs>1</Paragraphs>
  <Slides>1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Hewlett-Packard Company</dc:creator>
  <cp:lastModifiedBy>Hewlett-Packard Company</cp:lastModifiedBy>
  <cp:revision>3</cp:revision>
  <dcterms:created xsi:type="dcterms:W3CDTF">2020-05-12T13:10:46Z</dcterms:created>
  <dcterms:modified xsi:type="dcterms:W3CDTF">2020-05-12T13:23:38Z</dcterms:modified>
  <cp:contentStatus>Finale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