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72" r:id="rId3"/>
    <p:sldId id="257" r:id="rId4"/>
    <p:sldId id="258" r:id="rId5"/>
    <p:sldId id="273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4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2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46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>
                <a:solidFill>
                  <a:srgbClr val="FF0000"/>
                </a:solidFill>
              </a:rPr>
              <a:t>Geografia </a:t>
            </a:r>
            <a:r>
              <a:rPr lang="it-IT" sz="4800" dirty="0" smtClean="0">
                <a:solidFill>
                  <a:srgbClr val="FF0000"/>
                </a:solidFill>
              </a:rPr>
              <a:t>politica</a:t>
            </a: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2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5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1"/>
    </mc:Choice>
    <mc:Fallback>
      <p:transition spd="slow" advTm="7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E4B66-A841-874E-80F4-FAF4AAC08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Imperialismo e colonialismo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DCE7FE-141E-7043-AE39-01063A081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0538" indent="-446088">
              <a:buNone/>
            </a:pPr>
            <a:r>
              <a:rPr lang="it-IT" dirty="0"/>
              <a:t>Due processi che hanno contribuito alla formazione di molti Stati multinazionali «soprattutto a causa dell’incontro forzato tra gruppi nazionali diversi, il cui territorio venne conquistato da potenze mondiali».</a:t>
            </a:r>
          </a:p>
          <a:p>
            <a:pPr marL="490538" indent="-446088">
              <a:buNone/>
            </a:pPr>
            <a:r>
              <a:rPr lang="it-IT" dirty="0"/>
              <a:t>Imperialismo: controllo diretto o indiretto esercitato da uno Stato nei confronti di un altro Stato o di una diversa entità territoriale</a:t>
            </a:r>
          </a:p>
          <a:p>
            <a:pPr marL="490538" indent="-446088">
              <a:buNone/>
            </a:pPr>
            <a:r>
              <a:rPr lang="it-IT" dirty="0"/>
              <a:t>Colonialismo: forma di imperialismo in cui lo Stato dominante prende possesso di un territorio straniero, occupandolo e governandolo direttamente.</a:t>
            </a:r>
          </a:p>
          <a:p>
            <a:pPr marL="490538" indent="-446088">
              <a:buNone/>
            </a:pPr>
            <a:r>
              <a:rPr lang="it-IT" dirty="0"/>
              <a:t>Imperialismo e colonialismo come strategie da parte di uno Stato per espandere il proprio potere su terre e popoli lontani.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7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566"/>
    </mc:Choice>
    <mc:Fallback>
      <p:transition spd="slow" advTm="25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73BA2-5BC4-A343-B844-3F11715C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Imperialismo e colonialismo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925339-E86A-E645-BA10-3656D2ED4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6575" indent="-525463">
              <a:buNone/>
            </a:pPr>
            <a:r>
              <a:rPr lang="it-IT" dirty="0"/>
              <a:t>Iniziano a diffondersi a partire dal XV secolo: portoghesi sulle coste africane prima, con gli spagnoli nell’America centro meridionale poi.</a:t>
            </a:r>
          </a:p>
          <a:p>
            <a:pPr marL="536575" indent="-525463">
              <a:buNone/>
            </a:pPr>
            <a:r>
              <a:rPr lang="it-IT" dirty="0"/>
              <a:t>Seguiti a breve da Olanda, Francia, Gran Bretagna, e in seguito da Belgio, Germania e Italia.</a:t>
            </a:r>
          </a:p>
          <a:p>
            <a:pPr marL="536575" indent="-525463">
              <a:buNone/>
            </a:pPr>
            <a:r>
              <a:rPr lang="it-IT" dirty="0"/>
              <a:t>Colonie europee in Africa, Asia, Americhe, terre del Pacifico controllate fino alla metà del 900 (nelle Americhe finiscono un secolo prima circa).</a:t>
            </a:r>
          </a:p>
          <a:p>
            <a:pPr marL="536575" indent="-525463">
              <a:buNone/>
            </a:pPr>
            <a:r>
              <a:rPr lang="it-IT" dirty="0"/>
              <a:t>Diffusione proporzionale al potere nel tempo: »l’impero più esteso fu quello britannico, che fondò colonie in tutti i continenti abitati, seguito da quello francese con possedimenti in Africa occidentale, Sud-est asiatico e Pacifico.</a:t>
            </a:r>
          </a:p>
          <a:p>
            <a:pPr marL="536575" indent="-525463">
              <a:buNone/>
            </a:pPr>
            <a:r>
              <a:rPr lang="it-IT" dirty="0"/>
              <a:t>Africa come terreno di conquista per eccellenza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3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717"/>
    </mc:Choice>
    <mc:Fallback>
      <p:transition spd="slow" advTm="27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Colonie in Africa fine 800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74900" y="2286000"/>
            <a:ext cx="6194599" cy="3581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2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82"/>
    </mc:Choice>
    <mc:Fallback>
      <p:transition spd="slow" advTm="6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27F7B5-3097-7E49-AFEE-157D725C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Imperialismo e colonialismo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9A4577-EAC4-684E-BB65-D1BB4428E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181" y="1973701"/>
            <a:ext cx="10334767" cy="3348926"/>
          </a:xfrm>
        </p:spPr>
        <p:txBody>
          <a:bodyPr>
            <a:normAutofit/>
          </a:bodyPr>
          <a:lstStyle/>
          <a:p>
            <a:pPr marL="536575" indent="-525463">
              <a:buNone/>
            </a:pPr>
            <a:r>
              <a:rPr lang="it-IT" dirty="0"/>
              <a:t>Conferenza di Berlino (1884-1885), accordo di spartizione dell’Africa fra Stati coloniali europei, Stati Uniti d’America e Russia, come punto di partenza della creazione dei moderni confini politici statali nel continente africano.</a:t>
            </a:r>
          </a:p>
          <a:p>
            <a:pPr marL="536575" indent="-525463">
              <a:buNone/>
            </a:pPr>
            <a:r>
              <a:rPr lang="it-IT" dirty="0"/>
              <a:t>Confini come risultato della decisione a tavoli dei limiti delle rispettive aree di influenza  (precedente: Trattato di </a:t>
            </a:r>
            <a:r>
              <a:rPr lang="it-IT" dirty="0" err="1"/>
              <a:t>Tordesillas</a:t>
            </a:r>
            <a:r>
              <a:rPr lang="it-IT" dirty="0"/>
              <a:t> 1494, meridiano a 370 leghe a ovest dell’Isola di Capo verde).</a:t>
            </a:r>
          </a:p>
          <a:p>
            <a:pPr marL="536575" indent="-525463">
              <a:buNone/>
            </a:pPr>
            <a:r>
              <a:rPr lang="it-IT" dirty="0"/>
              <a:t>Confini fra colonie che non tendono in conto la distribuzione dei diversi gruppi etnici/nazioni presenti in quelle terre. Quelle abitate dai Somali, ad esempio, vennero divisa fra Francia, Gran Bretagna e Italia.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3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805"/>
    </mc:Choice>
    <mc:Fallback>
      <p:transition spd="slow" advTm="475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7F67E5-6C69-FD41-BA05-52E8A500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Imperialismo e colonialismo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28FB07-D4D3-4C4A-B420-1CE331AD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097439" cy="3581400"/>
          </a:xfrm>
        </p:spPr>
        <p:txBody>
          <a:bodyPr>
            <a:normAutofit fontScale="92500"/>
          </a:bodyPr>
          <a:lstStyle/>
          <a:p>
            <a:pPr marL="11113" indent="479425">
              <a:buNone/>
            </a:pPr>
            <a:r>
              <a:rPr lang="it-IT" dirty="0"/>
              <a:t>L’elemento comune era lo sfruttamento basato sulla convinzione dell’inferiorità degli africani.</a:t>
            </a:r>
          </a:p>
          <a:p>
            <a:pPr marL="11113" indent="479425">
              <a:buNone/>
            </a:pPr>
            <a:r>
              <a:rPr lang="it-IT" dirty="0"/>
              <a:t>La seconda guerra mondiale come momento dal quale partono i movimenti per l’indipendenza e l’autodeterminazione dei popoli, raggiunta in genere fra gli anni ‘60 e ’70, quando nascono 32 nuovi Stati indipendenti.</a:t>
            </a:r>
          </a:p>
          <a:p>
            <a:pPr marL="11113" indent="479425">
              <a:buNone/>
            </a:pPr>
            <a:r>
              <a:rPr lang="it-IT" dirty="0"/>
              <a:t>Il retaggio del colonialismo è rappresentato dai confini, dalla lingua, dalla dipendenza dei nuovi Stati africani da quelli ex coloniali europei.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75" y="1428750"/>
            <a:ext cx="5120734" cy="507696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9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188"/>
    </mc:Choice>
    <mc:Fallback>
      <p:transition spd="slow" advTm="489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ACCB1E-2E98-B74F-8151-42420AB3B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Imperialismo e colonialismo italiani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5AD6F8-5D9B-D842-8910-D13F9D8CA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90538" indent="-479425">
              <a:buNone/>
            </a:pPr>
            <a:r>
              <a:rPr lang="it-IT" dirty="0"/>
              <a:t>Soltanto in Africa</a:t>
            </a:r>
          </a:p>
          <a:p>
            <a:pPr marL="490538" indent="-479425">
              <a:buNone/>
            </a:pPr>
            <a:r>
              <a:rPr lang="it-IT" dirty="0"/>
              <a:t>Inizia alla fine del XIX secolo con l’acquisto del porto di </a:t>
            </a:r>
            <a:r>
              <a:rPr lang="it-IT" dirty="0" err="1"/>
              <a:t>Assab</a:t>
            </a:r>
            <a:r>
              <a:rPr lang="it-IT" dirty="0"/>
              <a:t> e l’occupazione di Massaua, sulla costa eritrea del Mar Rosso.</a:t>
            </a:r>
          </a:p>
          <a:p>
            <a:pPr marL="490538" indent="-479425">
              <a:buNone/>
            </a:pPr>
            <a:r>
              <a:rPr lang="it-IT" dirty="0"/>
              <a:t>Da qui parte l’occupazione dell’Eritrea (1887) e della Somalia con la formazione delle Colonie Eritrea e Somalia (che rappresentano una parte dell’area occupata dalla rispettive popolazioni). Segue l’occupazione della Libia, iniziata nel 1911 e completata nel 1931. </a:t>
            </a:r>
          </a:p>
          <a:p>
            <a:pPr marL="490538" indent="-479425">
              <a:buNone/>
            </a:pPr>
            <a:r>
              <a:rPr lang="it-IT" dirty="0"/>
              <a:t>1936 conquista dell’Etiopia, Stato indipendente riconosciuto dalla Società delle Nazioni.</a:t>
            </a:r>
          </a:p>
          <a:p>
            <a:pPr marL="490538" indent="-479425">
              <a:buNone/>
            </a:pPr>
            <a:r>
              <a:rPr lang="it-IT" dirty="0"/>
              <a:t>L’Italia arriva a comprendere 13.000.000 di abitanti nelle colonie.</a:t>
            </a:r>
          </a:p>
          <a:p>
            <a:pPr marL="490538" indent="-479425">
              <a:buNone/>
            </a:pPr>
            <a:r>
              <a:rPr lang="it-IT" dirty="0"/>
              <a:t>Con la sconfitta nella Seconda guerra mondiale l’Italia perde le colonie conservando, fino al 1960, il protettorato sulla Libia e l’Amministrazione fiduciaria sulla Somalia per conto dell’ONU.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2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074"/>
    </mc:Choice>
    <mc:Fallback>
      <p:transition spd="slow" advTm="35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1601</TotalTime>
  <Words>557</Words>
  <Application>Microsoft Office PowerPoint</Application>
  <PresentationFormat>Widescreen</PresentationFormat>
  <Paragraphs>36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0" baseType="lpstr">
      <vt:lpstr>Franklin Gothic Book</vt:lpstr>
      <vt:lpstr>Ritaglio</vt:lpstr>
      <vt:lpstr>Geografia  Sergio Zilli</vt:lpstr>
      <vt:lpstr>Presentazione n. 46 (con audio)</vt:lpstr>
      <vt:lpstr>Imperialismo e colonialismo</vt:lpstr>
      <vt:lpstr>Imperialismo e colonialismo</vt:lpstr>
      <vt:lpstr>Colonie in Africa fine 800</vt:lpstr>
      <vt:lpstr>Imperialismo e colonialismo</vt:lpstr>
      <vt:lpstr>Imperialismo e colonialismo</vt:lpstr>
      <vt:lpstr>Imperialismo e colonialismo italiani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21</cp:revision>
  <dcterms:created xsi:type="dcterms:W3CDTF">2020-05-12T16:17:53Z</dcterms:created>
  <dcterms:modified xsi:type="dcterms:W3CDTF">2020-05-13T21:40:04Z</dcterms:modified>
</cp:coreProperties>
</file>