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98" r:id="rId2"/>
    <p:sldId id="300" r:id="rId3"/>
    <p:sldId id="301" r:id="rId4"/>
    <p:sldId id="303" r:id="rId5"/>
    <p:sldId id="302" r:id="rId6"/>
    <p:sldId id="305" r:id="rId7"/>
    <p:sldId id="304" r:id="rId8"/>
    <p:sldId id="306" r:id="rId9"/>
    <p:sldId id="307" r:id="rId10"/>
    <p:sldId id="309" r:id="rId11"/>
    <p:sldId id="308" r:id="rId12"/>
    <p:sldId id="31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A35C9-7B23-4871-951E-64BB93BBBF42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E0327-822F-438C-AFEF-0CE5B4647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78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6D8E2A4-C47B-4BA8-A36A-DD46842E234E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3F5E-B7A1-4D5D-810C-AD028859BC19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13E3-05FC-4EDF-9BF0-899952D7B49F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57A4-F8EF-40BE-A574-FADC8C4EC953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334-351D-4C84-8EDD-4F882E9C15BD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8B9E-CB00-47EE-B7A4-3F22D0CBD5E8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65EE-CD55-417B-829C-2B528CC396C0}" type="datetime1">
              <a:rPr lang="it-IT" smtClean="0"/>
              <a:t>13/05/2020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BD3-CA29-4E79-BEF4-8DD840C46FBA}" type="datetime1">
              <a:rPr lang="it-IT" smtClean="0"/>
              <a:t>13/05/2020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5D10-597E-41A5-88F1-B69828A6B72B}" type="datetime1">
              <a:rPr lang="it-IT" smtClean="0"/>
              <a:t>13/05/2020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754B3FE-1318-4D6C-8449-A8DE54C8DF00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10F5193-480F-452E-B388-52F788BDB13E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B42463-FBC4-45C6-BDAE-E4E59B209E4D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di relazione terapeutica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1154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Antonella </a:t>
            </a:r>
            <a:r>
              <a:rPr lang="it-IT" sz="2800" dirty="0" err="1" smtClean="0"/>
              <a:t>Monticco</a:t>
            </a:r>
            <a:endParaRPr lang="it-IT" sz="2800" dirty="0"/>
          </a:p>
          <a:p>
            <a:r>
              <a:rPr lang="it-IT" sz="2800" dirty="0" smtClean="0"/>
              <a:t>Ottavo audio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2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" y="4221088"/>
            <a:ext cx="7470775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980728"/>
            <a:ext cx="7496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6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17583"/>
            <a:ext cx="7416823" cy="1027242"/>
          </a:xfrm>
        </p:spPr>
        <p:txBody>
          <a:bodyPr>
            <a:normAutofit/>
          </a:bodyPr>
          <a:lstStyle/>
          <a:p>
            <a:r>
              <a:rPr lang="it-IT" sz="3200" b="1" i="1" dirty="0" smtClean="0"/>
              <a:t>Prendiamo un tempo e uno spazio…</a:t>
            </a:r>
            <a:endParaRPr lang="it-IT" sz="3200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184808" cy="31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4581128"/>
            <a:ext cx="7416824" cy="1141940"/>
          </a:xfrm>
        </p:spPr>
        <p:txBody>
          <a:bodyPr/>
          <a:lstStyle/>
          <a:p>
            <a:pPr marL="0" indent="0">
              <a:buNone/>
            </a:pPr>
            <a:r>
              <a:rPr lang="it-IT" i="1" dirty="0" smtClean="0"/>
              <a:t>«Le lacrime che ho versato ieri, sono diventate pioggia» </a:t>
            </a:r>
          </a:p>
          <a:p>
            <a:pPr marL="0" indent="0">
              <a:buNone/>
            </a:pPr>
            <a:endParaRPr lang="it-IT" sz="1000" i="1" dirty="0" smtClean="0"/>
          </a:p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dirty="0" err="1" smtClean="0"/>
              <a:t>Thich</a:t>
            </a:r>
            <a:r>
              <a:rPr lang="it-IT" dirty="0" smtClean="0"/>
              <a:t> </a:t>
            </a:r>
            <a:r>
              <a:rPr lang="it-IT" dirty="0" err="1" smtClean="0"/>
              <a:t>Nhat</a:t>
            </a:r>
            <a:r>
              <a:rPr lang="it-IT" dirty="0" smtClean="0"/>
              <a:t> </a:t>
            </a:r>
            <a:r>
              <a:rPr lang="it-IT" dirty="0" err="1" smtClean="0"/>
              <a:t>Hanh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pic>
        <p:nvPicPr>
          <p:cNvPr id="1026" name="Picture 2" descr="C:\Users\Fisiot24\Desktop\mindfulness bibliografi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23" y="842206"/>
            <a:ext cx="5190407" cy="3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7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-60000">
            <a:off x="1105022" y="2020077"/>
            <a:ext cx="3064827" cy="104989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Body </a:t>
            </a:r>
            <a:r>
              <a:rPr lang="it-IT" sz="3200" dirty="0" err="1" smtClean="0"/>
              <a:t>scan</a:t>
            </a:r>
            <a:endParaRPr lang="it-IT" sz="3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 rot="-60000">
            <a:off x="914959" y="3459660"/>
            <a:ext cx="3529111" cy="1791761"/>
          </a:xfrm>
        </p:spPr>
        <p:txBody>
          <a:bodyPr>
            <a:normAutofit/>
          </a:bodyPr>
          <a:lstStyle/>
          <a:p>
            <a:r>
              <a:rPr lang="it-IT" sz="2800" b="1" i="1" dirty="0" smtClean="0"/>
              <a:t>Osservare </a:t>
            </a:r>
          </a:p>
          <a:p>
            <a:r>
              <a:rPr lang="it-IT" sz="2800" b="1" i="1" dirty="0" smtClean="0"/>
              <a:t>il corpo nel corpo</a:t>
            </a:r>
            <a:endParaRPr lang="it-IT" sz="2800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76" y="1844824"/>
            <a:ext cx="313805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8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it-IT" sz="4800" dirty="0" err="1" smtClean="0"/>
              <a:t>Mindfulness</a:t>
            </a:r>
            <a:r>
              <a:rPr lang="it-IT" sz="4800" dirty="0" smtClean="0"/>
              <a:t> body </a:t>
            </a:r>
            <a:r>
              <a:rPr lang="it-IT" sz="4800" dirty="0" err="1" smtClean="0"/>
              <a:t>scan</a:t>
            </a:r>
            <a:endParaRPr lang="it-IT" sz="48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43608" y="2119256"/>
            <a:ext cx="7128792" cy="390203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E’ il </a:t>
            </a:r>
            <a:r>
              <a:rPr lang="it-IT" dirty="0"/>
              <a:t>passare in rassegna l’intero corpo come sotto ad uno scanner</a:t>
            </a:r>
            <a:r>
              <a:rPr lang="it-IT" dirty="0" smtClean="0"/>
              <a:t>.</a:t>
            </a:r>
          </a:p>
          <a:p>
            <a:endParaRPr lang="it-IT" sz="1100" dirty="0" smtClean="0"/>
          </a:p>
          <a:p>
            <a:r>
              <a:rPr lang="it-IT" dirty="0" smtClean="0"/>
              <a:t>Si può  </a:t>
            </a:r>
            <a:r>
              <a:rPr lang="it-IT" dirty="0"/>
              <a:t>fare in qualsiasi luogo e </a:t>
            </a:r>
            <a:r>
              <a:rPr lang="it-IT" dirty="0" smtClean="0"/>
              <a:t>posizione</a:t>
            </a:r>
            <a:r>
              <a:rPr lang="it-IT" b="1" dirty="0" smtClean="0"/>
              <a:t>: </a:t>
            </a:r>
            <a:r>
              <a:rPr lang="it-IT" dirty="0" smtClean="0"/>
              <a:t>una volta familiarizzato con la tecnica è possibile farla da seduto, mentre sei in attesa per fare una visita o un esame; è possibile farla in piedi mentre sei in fila </a:t>
            </a:r>
            <a:r>
              <a:rPr lang="it-IT" dirty="0" err="1" smtClean="0"/>
              <a:t>ecc</a:t>
            </a:r>
            <a:endParaRPr lang="it-IT" dirty="0" smtClean="0"/>
          </a:p>
          <a:p>
            <a:pPr marL="0" indent="0">
              <a:buNone/>
            </a:pPr>
            <a:endParaRPr lang="it-IT" sz="1100" dirty="0"/>
          </a:p>
          <a:p>
            <a:r>
              <a:rPr lang="it-IT" dirty="0" smtClean="0"/>
              <a:t>Può essere indicata </a:t>
            </a:r>
            <a:r>
              <a:rPr lang="it-IT" dirty="0"/>
              <a:t>per chi ha difficoltà a </a:t>
            </a:r>
            <a:r>
              <a:rPr lang="it-IT" b="1" dirty="0"/>
              <a:t>rimanere concentrato</a:t>
            </a:r>
            <a:r>
              <a:rPr lang="it-IT" dirty="0"/>
              <a:t>, ad esempio sul respiro, o chi ha una mente molto agitata.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39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4320480" cy="4320480"/>
          </a:xfrm>
        </p:spPr>
        <p:txBody>
          <a:bodyPr>
            <a:normAutofit/>
          </a:bodyPr>
          <a:lstStyle/>
          <a:p>
            <a:r>
              <a:rPr lang="it-IT" dirty="0"/>
              <a:t>Il Body </a:t>
            </a:r>
            <a:r>
              <a:rPr lang="it-IT" dirty="0" err="1"/>
              <a:t>Scan</a:t>
            </a:r>
            <a:r>
              <a:rPr lang="it-IT" dirty="0"/>
              <a:t> è </a:t>
            </a:r>
            <a:r>
              <a:rPr lang="it-IT" dirty="0" smtClean="0"/>
              <a:t>una pratica del </a:t>
            </a:r>
            <a:r>
              <a:rPr lang="it-IT" dirty="0"/>
              <a:t>protocollo MBSR: una lenta e precisa attenzione ad ogni parte del </a:t>
            </a:r>
            <a:r>
              <a:rPr lang="it-IT" dirty="0" smtClean="0"/>
              <a:t>corpo. </a:t>
            </a:r>
          </a:p>
          <a:p>
            <a:endParaRPr lang="it-IT" dirty="0" smtClean="0"/>
          </a:p>
          <a:p>
            <a:r>
              <a:rPr lang="it-IT" dirty="0" smtClean="0"/>
              <a:t>E’ un esercizio di consapevolezza </a:t>
            </a:r>
            <a:r>
              <a:rPr lang="it-IT" dirty="0"/>
              <a:t>corporea in una condizione di immobilità. </a:t>
            </a:r>
            <a:endParaRPr lang="it-IT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707429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115" y="764704"/>
            <a:ext cx="6965245" cy="883226"/>
          </a:xfrm>
        </p:spPr>
        <p:txBody>
          <a:bodyPr/>
          <a:lstStyle/>
          <a:p>
            <a:r>
              <a:rPr lang="it-IT" dirty="0" smtClean="0"/>
              <a:t>Nel processo impariamo: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74040"/>
          </a:xfrm>
        </p:spPr>
        <p:txBody>
          <a:bodyPr>
            <a:normAutofit fontScale="92500"/>
          </a:bodyPr>
          <a:lstStyle/>
          <a:p>
            <a:r>
              <a:rPr lang="it-IT" dirty="0"/>
              <a:t>A</a:t>
            </a:r>
            <a:r>
              <a:rPr lang="it-IT" dirty="0" smtClean="0"/>
              <a:t> </a:t>
            </a:r>
            <a:r>
              <a:rPr lang="it-IT" dirty="0"/>
              <a:t>riuscire a dare un nome a ciò che sentiamo</a:t>
            </a:r>
            <a:r>
              <a:rPr lang="it-IT" dirty="0" smtClean="0"/>
              <a:t>.</a:t>
            </a:r>
          </a:p>
          <a:p>
            <a:endParaRPr lang="it-IT" sz="1100" dirty="0" smtClean="0"/>
          </a:p>
          <a:p>
            <a:r>
              <a:rPr lang="it-IT" dirty="0" smtClean="0"/>
              <a:t>Ad avere </a:t>
            </a:r>
            <a:r>
              <a:rPr lang="it-IT" dirty="0"/>
              <a:t>un’alternativa all’incessante dialogo della mente. Invece di sentire solo i pensieri possiamo iniziare ad ascoltare il linguaggio del corpo, momento per momento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sz="1100" dirty="0" smtClean="0"/>
          </a:p>
          <a:p>
            <a:r>
              <a:rPr lang="it-IT" dirty="0" smtClean="0"/>
              <a:t>A coltivare </a:t>
            </a:r>
            <a:r>
              <a:rPr lang="it-IT" dirty="0"/>
              <a:t>la modalità dell’essere anziché la modalità del </a:t>
            </a:r>
            <a:r>
              <a:rPr lang="it-IT" dirty="0" smtClean="0"/>
              <a:t>fare. La </a:t>
            </a:r>
            <a:r>
              <a:rPr lang="it-IT" dirty="0"/>
              <a:t>modalità dell’essere coltiva la possibilità di percepire il tempo che vivo, di contemplare le questioni che affronto e di dimorare nel presente, senza trattarlo come un fuggevole passaggio verso il dopo.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8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 rot="-60000">
            <a:off x="1106907" y="2020060"/>
            <a:ext cx="3064827" cy="1265883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Lo scopo</a:t>
            </a:r>
            <a:endParaRPr lang="it-IT" sz="2800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 rot="-60000">
            <a:off x="961171" y="3715922"/>
            <a:ext cx="3467168" cy="793225"/>
          </a:xfrm>
        </p:spPr>
        <p:txBody>
          <a:bodyPr>
            <a:normAutofit/>
          </a:bodyPr>
          <a:lstStyle/>
          <a:p>
            <a:r>
              <a:rPr lang="it-IT" sz="2400" b="1" i="1" dirty="0" smtClean="0"/>
              <a:t>Stare con quello che c’è</a:t>
            </a:r>
            <a:endParaRPr lang="it-IT" sz="2400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4" y="1412776"/>
            <a:ext cx="3417108" cy="41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1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268760"/>
            <a:ext cx="6912768" cy="4382301"/>
          </a:xfrm>
        </p:spPr>
        <p:txBody>
          <a:bodyPr>
            <a:normAutofit/>
          </a:bodyPr>
          <a:lstStyle/>
          <a:p>
            <a:r>
              <a:rPr lang="it-IT" dirty="0" smtClean="0"/>
              <a:t>Nella </a:t>
            </a:r>
            <a:r>
              <a:rPr lang="it-IT" dirty="0"/>
              <a:t>scansione del corpo, proprio come nella vita, siamo invitati a lasciar andare il desiderio – preciso e rigido – che le cose siano in un certo modo, per aprire e fare spazio alle cose così come sono, a noi stessi così come siamo, attraverso l’ascolto del nostro corpo</a:t>
            </a:r>
            <a:r>
              <a:rPr lang="it-IT" dirty="0" smtClean="0"/>
              <a:t>. </a:t>
            </a:r>
          </a:p>
          <a:p>
            <a:endParaRPr lang="it-IT" sz="1000" dirty="0" smtClean="0"/>
          </a:p>
          <a:p>
            <a:r>
              <a:rPr lang="it-IT" dirty="0" smtClean="0"/>
              <a:t>Possiamo lasciar andare il nostro desiderio di essere calmi, illuminati, pieni di gioia e imparare ad essere presenti in qualunque circostanza?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85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196752"/>
            <a:ext cx="6984776" cy="475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La mente può impiegare del tempo per ricollegarsi pienamente al corpo, essendo infiniti i circuiti cerebrali che si devono riconfigurare e rinforzare. Il processo non deve essere per forza difficile ma spesso lo è. Perché?(…) Nella pratica del Body </a:t>
            </a:r>
            <a:r>
              <a:rPr lang="it-IT" i="1" dirty="0" err="1"/>
              <a:t>Scan</a:t>
            </a:r>
            <a:r>
              <a:rPr lang="it-IT" i="1" dirty="0"/>
              <a:t> richiedi alla tua attenzione di concentrarsi su una cosa che in genere ignori: il tuo corpo. Dunque se diventi irrequieto o ti annoi puoi dare il benvenuto a quelle sensazioni </a:t>
            </a:r>
            <a:r>
              <a:rPr lang="it-IT" i="1" dirty="0" smtClean="0"/>
              <a:t>perché </a:t>
            </a:r>
            <a:r>
              <a:rPr lang="it-IT" i="1" dirty="0"/>
              <a:t>ti stanno fornendo il vero e proprio allenamento di resistenza che ti serve a migliorare la concentrazione e la consapevolezza. 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Williams</a:t>
            </a:r>
            <a:r>
              <a:rPr lang="it-IT" i="1" dirty="0"/>
              <a:t>, </a:t>
            </a:r>
            <a:r>
              <a:rPr lang="it-IT" i="1" dirty="0" err="1"/>
              <a:t>Penman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3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17583"/>
            <a:ext cx="7416823" cy="955234"/>
          </a:xfrm>
        </p:spPr>
        <p:txBody>
          <a:bodyPr>
            <a:normAutofit/>
          </a:bodyPr>
          <a:lstStyle/>
          <a:p>
            <a:r>
              <a:rPr lang="it-IT" sz="3600" dirty="0" smtClean="0"/>
              <a:t>E se ci accorgiamo di non sentire…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2204864"/>
            <a:ext cx="6912768" cy="3384376"/>
          </a:xfrm>
        </p:spPr>
        <p:txBody>
          <a:bodyPr>
            <a:normAutofit/>
          </a:bodyPr>
          <a:lstStyle/>
          <a:p>
            <a:pPr fontAlgn="base"/>
            <a:r>
              <a:rPr lang="it-IT" i="1" dirty="0" smtClean="0"/>
              <a:t>Quello </a:t>
            </a:r>
            <a:r>
              <a:rPr lang="it-IT" i="1" dirty="0"/>
              <a:t>che facciamo quando ci mettiamo in ascolto del corpo è riportare la nostra mente a casa. Se quella casa è stata lungamente disabitata può darsi che la troveremo polverosa e disordinata. Ma solo tornando a casa potremo prendercene cura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578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1970</TotalTime>
  <Words>427</Words>
  <Application>Microsoft Office PowerPoint</Application>
  <PresentationFormat>Presentazione su schermo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Puntina da disegno</vt:lpstr>
      <vt:lpstr>Laboratorio di relazione terapeutica</vt:lpstr>
      <vt:lpstr>Body scan</vt:lpstr>
      <vt:lpstr>Mindfulness body scan</vt:lpstr>
      <vt:lpstr>Presentazione standard di PowerPoint</vt:lpstr>
      <vt:lpstr>Nel processo impariamo:</vt:lpstr>
      <vt:lpstr>Lo scopo</vt:lpstr>
      <vt:lpstr>Presentazione standard di PowerPoint</vt:lpstr>
      <vt:lpstr>Presentazione standard di PowerPoint</vt:lpstr>
      <vt:lpstr>E se ci accorgiamo di non sentire…</vt:lpstr>
      <vt:lpstr>Presentazione standard di PowerPoint</vt:lpstr>
      <vt:lpstr>Prendiamo un tempo e uno spazio…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</dc:title>
  <dc:creator>Fisiot 52</dc:creator>
  <cp:lastModifiedBy>Fisiot24</cp:lastModifiedBy>
  <cp:revision>51</cp:revision>
  <dcterms:created xsi:type="dcterms:W3CDTF">2017-08-30T11:19:18Z</dcterms:created>
  <dcterms:modified xsi:type="dcterms:W3CDTF">2020-05-13T20:45:04Z</dcterms:modified>
</cp:coreProperties>
</file>